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drawings/drawing4.xml" ContentType="application/vnd.openxmlformats-officedocument.drawingml.chartshapes+xml"/>
  <Override PartName="/ppt/charts/chart7.xml" ContentType="application/vnd.openxmlformats-officedocument.drawingml.chart+xml"/>
  <Override PartName="/ppt/theme/themeOverride5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24"/>
  </p:notesMasterIdLst>
  <p:sldIdLst>
    <p:sldId id="256" r:id="rId2"/>
    <p:sldId id="320" r:id="rId3"/>
    <p:sldId id="319" r:id="rId4"/>
    <p:sldId id="321" r:id="rId5"/>
    <p:sldId id="335" r:id="rId6"/>
    <p:sldId id="336" r:id="rId7"/>
    <p:sldId id="323" r:id="rId8"/>
    <p:sldId id="324" r:id="rId9"/>
    <p:sldId id="326" r:id="rId10"/>
    <p:sldId id="329" r:id="rId11"/>
    <p:sldId id="327" r:id="rId12"/>
    <p:sldId id="328" r:id="rId13"/>
    <p:sldId id="330" r:id="rId14"/>
    <p:sldId id="261" r:id="rId15"/>
    <p:sldId id="340" r:id="rId16"/>
    <p:sldId id="265" r:id="rId17"/>
    <p:sldId id="337" r:id="rId18"/>
    <p:sldId id="310" r:id="rId19"/>
    <p:sldId id="333" r:id="rId20"/>
    <p:sldId id="334" r:id="rId21"/>
    <p:sldId id="338" r:id="rId22"/>
    <p:sldId id="318" r:id="rId23"/>
  </p:sldIdLst>
  <p:sldSz cx="12192000" cy="6858000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3D15"/>
    <a:srgbClr val="EFCFCC"/>
    <a:srgbClr val="F7E9E7"/>
    <a:srgbClr val="F9E2DF"/>
    <a:srgbClr val="FFFF99"/>
    <a:srgbClr val="E50505"/>
    <a:srgbClr val="FBEDEB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19" autoAdjust="0"/>
    <p:restoredTop sz="96404" autoAdjust="0"/>
  </p:normalViewPr>
  <p:slideViewPr>
    <p:cSldViewPr snapToGrid="0">
      <p:cViewPr varScale="1">
        <p:scale>
          <a:sx n="111" d="100"/>
          <a:sy n="111" d="100"/>
        </p:scale>
        <p:origin x="76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olaris\Desktop\AstroMeteo\MGM2018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ndd\Desktop\Yeni%20Microsoft%20Excel%20&#199;al&#305;&#351;ma%20Sayfas&#305;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2.xml"/><Relationship Id="rId4" Type="http://schemas.openxmlformats.org/officeDocument/2006/relationships/oleObject" Target="file:///C:\Users\Funda\Desktop\2016_part2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oleObject" Target="file:///C:\Users\Funda\Desktop\Yeni%20klas&#246;r%20(3)\uclugrafik_2016.xlsx" TargetMode="External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oleObject" Target="file:///C:\Users\Funda\Desktop\2016ejder\toplu_RY_sutungrafk.xlsx" TargetMode="External"/><Relationship Id="rId1" Type="http://schemas.openxmlformats.org/officeDocument/2006/relationships/themeOverride" Target="../theme/themeOverride4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funda\Desktop\R&#252;zgar_grafik_2008_2016.xlsx" TargetMode="External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tr-TR" b="1">
                <a:solidFill>
                  <a:schemeClr val="tx1"/>
                </a:solidFill>
              </a:rPr>
              <a:t>3 Aralık 2018</a:t>
            </a:r>
            <a:endParaRPr lang="en-US" b="1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286968833649616"/>
          <c:y val="0.17171296296296296"/>
          <c:w val="0.77858862154041819"/>
          <c:h val="0.57599816637332413"/>
        </c:manualLayout>
      </c:layout>
      <c:scatterChart>
        <c:scatterStyle val="smoothMarker"/>
        <c:varyColors val="0"/>
        <c:ser>
          <c:idx val="0"/>
          <c:order val="0"/>
          <c:tx>
            <c:v>Gece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Sheet3!$F$1677:$F$1709</c:f>
              <c:numCache>
                <c:formatCode>General</c:formatCode>
                <c:ptCount val="33"/>
                <c:pt idx="0">
                  <c:v>1950</c:v>
                </c:pt>
                <c:pt idx="1">
                  <c:v>2049</c:v>
                </c:pt>
                <c:pt idx="2">
                  <c:v>2145</c:v>
                </c:pt>
                <c:pt idx="3">
                  <c:v>2250</c:v>
                </c:pt>
                <c:pt idx="4">
                  <c:v>2350</c:v>
                </c:pt>
                <c:pt idx="5">
                  <c:v>2452</c:v>
                </c:pt>
                <c:pt idx="6">
                  <c:v>2557</c:v>
                </c:pt>
                <c:pt idx="7">
                  <c:v>2661</c:v>
                </c:pt>
                <c:pt idx="8">
                  <c:v>2771</c:v>
                </c:pt>
                <c:pt idx="9">
                  <c:v>2875</c:v>
                </c:pt>
                <c:pt idx="10">
                  <c:v>2989</c:v>
                </c:pt>
                <c:pt idx="11">
                  <c:v>3098</c:v>
                </c:pt>
                <c:pt idx="12">
                  <c:v>3209</c:v>
                </c:pt>
                <c:pt idx="13">
                  <c:v>3323</c:v>
                </c:pt>
                <c:pt idx="14">
                  <c:v>3439</c:v>
                </c:pt>
                <c:pt idx="15">
                  <c:v>3561</c:v>
                </c:pt>
                <c:pt idx="16">
                  <c:v>3679</c:v>
                </c:pt>
                <c:pt idx="17">
                  <c:v>3802</c:v>
                </c:pt>
                <c:pt idx="18">
                  <c:v>3927</c:v>
                </c:pt>
                <c:pt idx="19">
                  <c:v>4053</c:v>
                </c:pt>
                <c:pt idx="20">
                  <c:v>4180</c:v>
                </c:pt>
                <c:pt idx="21">
                  <c:v>4307</c:v>
                </c:pt>
                <c:pt idx="22">
                  <c:v>4441</c:v>
                </c:pt>
                <c:pt idx="23">
                  <c:v>4575</c:v>
                </c:pt>
                <c:pt idx="24">
                  <c:v>4707</c:v>
                </c:pt>
                <c:pt idx="25">
                  <c:v>4845</c:v>
                </c:pt>
                <c:pt idx="26">
                  <c:v>4983</c:v>
                </c:pt>
                <c:pt idx="27">
                  <c:v>5124</c:v>
                </c:pt>
                <c:pt idx="28">
                  <c:v>5266</c:v>
                </c:pt>
                <c:pt idx="29">
                  <c:v>5410</c:v>
                </c:pt>
                <c:pt idx="30">
                  <c:v>5561</c:v>
                </c:pt>
                <c:pt idx="31">
                  <c:v>5711</c:v>
                </c:pt>
                <c:pt idx="32">
                  <c:v>5861</c:v>
                </c:pt>
              </c:numCache>
            </c:numRef>
          </c:xVal>
          <c:yVal>
            <c:numRef>
              <c:f>Sheet3!$G$1677:$G$1709</c:f>
              <c:numCache>
                <c:formatCode>General</c:formatCode>
                <c:ptCount val="33"/>
                <c:pt idx="0">
                  <c:v>93</c:v>
                </c:pt>
                <c:pt idx="1">
                  <c:v>95</c:v>
                </c:pt>
                <c:pt idx="2">
                  <c:v>97</c:v>
                </c:pt>
                <c:pt idx="3">
                  <c:v>98</c:v>
                </c:pt>
                <c:pt idx="4">
                  <c:v>98</c:v>
                </c:pt>
                <c:pt idx="5">
                  <c:v>93</c:v>
                </c:pt>
                <c:pt idx="6">
                  <c:v>87</c:v>
                </c:pt>
                <c:pt idx="7">
                  <c:v>78</c:v>
                </c:pt>
                <c:pt idx="8">
                  <c:v>71</c:v>
                </c:pt>
                <c:pt idx="9">
                  <c:v>61</c:v>
                </c:pt>
                <c:pt idx="10">
                  <c:v>42</c:v>
                </c:pt>
                <c:pt idx="11">
                  <c:v>32</c:v>
                </c:pt>
                <c:pt idx="12">
                  <c:v>26</c:v>
                </c:pt>
                <c:pt idx="13">
                  <c:v>6</c:v>
                </c:pt>
                <c:pt idx="14">
                  <c:v>2</c:v>
                </c:pt>
                <c:pt idx="15">
                  <c:v>8</c:v>
                </c:pt>
                <c:pt idx="16">
                  <c:v>10</c:v>
                </c:pt>
                <c:pt idx="17">
                  <c:v>9</c:v>
                </c:pt>
                <c:pt idx="18">
                  <c:v>15</c:v>
                </c:pt>
                <c:pt idx="19">
                  <c:v>14</c:v>
                </c:pt>
                <c:pt idx="20">
                  <c:v>16</c:v>
                </c:pt>
                <c:pt idx="21">
                  <c:v>20</c:v>
                </c:pt>
                <c:pt idx="22">
                  <c:v>16</c:v>
                </c:pt>
                <c:pt idx="23">
                  <c:v>20</c:v>
                </c:pt>
                <c:pt idx="24">
                  <c:v>32</c:v>
                </c:pt>
                <c:pt idx="25">
                  <c:v>32</c:v>
                </c:pt>
                <c:pt idx="26">
                  <c:v>34</c:v>
                </c:pt>
                <c:pt idx="27">
                  <c:v>43</c:v>
                </c:pt>
                <c:pt idx="28">
                  <c:v>45</c:v>
                </c:pt>
                <c:pt idx="29">
                  <c:v>47</c:v>
                </c:pt>
                <c:pt idx="30">
                  <c:v>52</c:v>
                </c:pt>
                <c:pt idx="31">
                  <c:v>55</c:v>
                </c:pt>
                <c:pt idx="32">
                  <c:v>59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583-4736-9D25-4F58D42CCEA4}"/>
            </c:ext>
          </c:extLst>
        </c:ser>
        <c:ser>
          <c:idx val="1"/>
          <c:order val="1"/>
          <c:tx>
            <c:v>Gündüz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xVal>
            <c:numRef>
              <c:f>Sheet3!$F$3610:$F$3642</c:f>
              <c:numCache>
                <c:formatCode>General</c:formatCode>
                <c:ptCount val="33"/>
                <c:pt idx="0">
                  <c:v>1929</c:v>
                </c:pt>
                <c:pt idx="1">
                  <c:v>2027</c:v>
                </c:pt>
                <c:pt idx="2">
                  <c:v>2128</c:v>
                </c:pt>
                <c:pt idx="3">
                  <c:v>2230</c:v>
                </c:pt>
                <c:pt idx="4">
                  <c:v>2332</c:v>
                </c:pt>
                <c:pt idx="5">
                  <c:v>2437</c:v>
                </c:pt>
                <c:pt idx="6">
                  <c:v>2538</c:v>
                </c:pt>
                <c:pt idx="7">
                  <c:v>2645</c:v>
                </c:pt>
                <c:pt idx="8">
                  <c:v>2754</c:v>
                </c:pt>
                <c:pt idx="9">
                  <c:v>2864</c:v>
                </c:pt>
                <c:pt idx="10">
                  <c:v>2976</c:v>
                </c:pt>
                <c:pt idx="11">
                  <c:v>3089</c:v>
                </c:pt>
                <c:pt idx="12">
                  <c:v>3203</c:v>
                </c:pt>
                <c:pt idx="13">
                  <c:v>3322</c:v>
                </c:pt>
                <c:pt idx="14">
                  <c:v>3440</c:v>
                </c:pt>
                <c:pt idx="15">
                  <c:v>3559</c:v>
                </c:pt>
                <c:pt idx="16">
                  <c:v>3682</c:v>
                </c:pt>
                <c:pt idx="17">
                  <c:v>3803</c:v>
                </c:pt>
                <c:pt idx="18">
                  <c:v>3924</c:v>
                </c:pt>
                <c:pt idx="19">
                  <c:v>4052</c:v>
                </c:pt>
                <c:pt idx="20">
                  <c:v>4182</c:v>
                </c:pt>
                <c:pt idx="21">
                  <c:v>4308</c:v>
                </c:pt>
                <c:pt idx="22">
                  <c:v>4438</c:v>
                </c:pt>
                <c:pt idx="23">
                  <c:v>4570</c:v>
                </c:pt>
                <c:pt idx="24">
                  <c:v>4706</c:v>
                </c:pt>
                <c:pt idx="25">
                  <c:v>4842</c:v>
                </c:pt>
                <c:pt idx="26">
                  <c:v>4980</c:v>
                </c:pt>
                <c:pt idx="27">
                  <c:v>5124</c:v>
                </c:pt>
                <c:pt idx="28">
                  <c:v>5262</c:v>
                </c:pt>
                <c:pt idx="29">
                  <c:v>5405</c:v>
                </c:pt>
                <c:pt idx="30">
                  <c:v>5554</c:v>
                </c:pt>
                <c:pt idx="31">
                  <c:v>5704</c:v>
                </c:pt>
                <c:pt idx="32">
                  <c:v>5855</c:v>
                </c:pt>
              </c:numCache>
            </c:numRef>
          </c:xVal>
          <c:yVal>
            <c:numRef>
              <c:f>Sheet3!$G$3610:$G$3642</c:f>
              <c:numCache>
                <c:formatCode>General</c:formatCode>
                <c:ptCount val="33"/>
                <c:pt idx="0">
                  <c:v>88</c:v>
                </c:pt>
                <c:pt idx="1">
                  <c:v>86</c:v>
                </c:pt>
                <c:pt idx="2">
                  <c:v>90</c:v>
                </c:pt>
                <c:pt idx="3">
                  <c:v>72</c:v>
                </c:pt>
                <c:pt idx="4">
                  <c:v>60</c:v>
                </c:pt>
                <c:pt idx="5">
                  <c:v>60</c:v>
                </c:pt>
                <c:pt idx="6">
                  <c:v>54</c:v>
                </c:pt>
                <c:pt idx="7">
                  <c:v>51</c:v>
                </c:pt>
                <c:pt idx="8">
                  <c:v>47</c:v>
                </c:pt>
                <c:pt idx="9">
                  <c:v>33</c:v>
                </c:pt>
                <c:pt idx="10">
                  <c:v>23</c:v>
                </c:pt>
                <c:pt idx="11">
                  <c:v>8</c:v>
                </c:pt>
                <c:pt idx="12">
                  <c:v>9</c:v>
                </c:pt>
                <c:pt idx="13">
                  <c:v>4</c:v>
                </c:pt>
                <c:pt idx="14">
                  <c:v>3</c:v>
                </c:pt>
                <c:pt idx="15">
                  <c:v>2</c:v>
                </c:pt>
                <c:pt idx="16">
                  <c:v>2</c:v>
                </c:pt>
                <c:pt idx="17">
                  <c:v>4</c:v>
                </c:pt>
                <c:pt idx="18">
                  <c:v>10</c:v>
                </c:pt>
                <c:pt idx="19">
                  <c:v>6</c:v>
                </c:pt>
                <c:pt idx="20">
                  <c:v>3</c:v>
                </c:pt>
                <c:pt idx="21">
                  <c:v>2</c:v>
                </c:pt>
                <c:pt idx="22">
                  <c:v>2</c:v>
                </c:pt>
                <c:pt idx="23">
                  <c:v>2</c:v>
                </c:pt>
                <c:pt idx="24">
                  <c:v>2</c:v>
                </c:pt>
                <c:pt idx="25">
                  <c:v>8</c:v>
                </c:pt>
                <c:pt idx="26">
                  <c:v>9</c:v>
                </c:pt>
                <c:pt idx="27">
                  <c:v>15</c:v>
                </c:pt>
                <c:pt idx="28">
                  <c:v>24</c:v>
                </c:pt>
                <c:pt idx="29">
                  <c:v>26</c:v>
                </c:pt>
                <c:pt idx="30">
                  <c:v>38</c:v>
                </c:pt>
                <c:pt idx="31">
                  <c:v>34</c:v>
                </c:pt>
                <c:pt idx="32">
                  <c:v>39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583-4736-9D25-4F58D42CCE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84478047"/>
        <c:axId val="1584477215"/>
      </c:scatterChart>
      <c:valAx>
        <c:axId val="1584478047"/>
        <c:scaling>
          <c:orientation val="minMax"/>
          <c:max val="6000"/>
          <c:min val="15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tr-TR" b="1">
                    <a:solidFill>
                      <a:schemeClr val="tx1"/>
                    </a:solidFill>
                  </a:rPr>
                  <a:t>h (m)</a:t>
                </a:r>
                <a:endParaRPr lang="en-US" b="1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47561417574719483"/>
              <c:y val="0.888425873176071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4477215"/>
        <c:crosses val="autoZero"/>
        <c:crossBetween val="midCat"/>
        <c:majorUnit val="500"/>
      </c:valAx>
      <c:valAx>
        <c:axId val="1584477215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tr-TR" b="1" dirty="0" smtClean="0">
                    <a:solidFill>
                      <a:schemeClr val="tx1"/>
                    </a:solidFill>
                  </a:rPr>
                  <a:t>H </a:t>
                </a:r>
                <a:r>
                  <a:rPr lang="tr-TR" b="1" dirty="0">
                    <a:solidFill>
                      <a:schemeClr val="tx1"/>
                    </a:solidFill>
                  </a:rPr>
                  <a:t>(%) </a:t>
                </a:r>
                <a:endParaRPr lang="en-US" b="1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3.9646485359183317E-2"/>
              <c:y val="0.3691533146153611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4478047"/>
        <c:crosses val="autoZero"/>
        <c:crossBetween val="midCat"/>
      </c:valAx>
      <c:spPr>
        <a:noFill/>
        <a:ln>
          <a:solidFill>
            <a:schemeClr val="bg1">
              <a:lumMod val="75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0.7937354408105004"/>
          <c:y val="0.17285705265663059"/>
          <c:w val="0.12552425376771584"/>
          <c:h val="0.117920451776598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800"/>
            </a:pPr>
            <a:r>
              <a:rPr lang="tr-TR" sz="2800"/>
              <a:t>2016 (Ocak)</a:t>
            </a:r>
            <a:endParaRPr lang="en-US" sz="2800"/>
          </a:p>
        </c:rich>
      </c:tx>
      <c:layout>
        <c:manualLayout>
          <c:xMode val="edge"/>
          <c:yMode val="edge"/>
          <c:x val="0.45074308035099542"/>
          <c:y val="3.851128956937533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164129483814524"/>
          <c:y val="0.16636126299939638"/>
          <c:w val="0.79951115485563851"/>
          <c:h val="0.647321038403140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ocak!$G$1</c:f>
              <c:strCache>
                <c:ptCount val="1"/>
                <c:pt idx="0">
                  <c:v>Solar</c:v>
                </c:pt>
              </c:strCache>
            </c:strRef>
          </c:tx>
          <c:invertIfNegative val="0"/>
          <c:dPt>
            <c:idx val="50"/>
            <c:invertIfNegative val="0"/>
            <c:bubble3D val="0"/>
            <c:spPr>
              <a:solidFill>
                <a:sysClr val="window" lastClr="FFFFFF"/>
              </a:solidFill>
            </c:spPr>
            <c:extLst>
              <c:ext xmlns:c16="http://schemas.microsoft.com/office/drawing/2014/chart" uri="{C3380CC4-5D6E-409C-BE32-E72D297353CC}">
                <c16:uniqueId val="{00000001-03F8-4F52-BB3E-AF5490F8C573}"/>
              </c:ext>
            </c:extLst>
          </c:dPt>
          <c:dPt>
            <c:idx val="51"/>
            <c:invertIfNegative val="0"/>
            <c:bubble3D val="0"/>
            <c:spPr>
              <a:solidFill>
                <a:sysClr val="window" lastClr="FFFFFF"/>
              </a:solidFill>
            </c:spPr>
            <c:extLst>
              <c:ext xmlns:c16="http://schemas.microsoft.com/office/drawing/2014/chart" uri="{C3380CC4-5D6E-409C-BE32-E72D297353CC}">
                <c16:uniqueId val="{00000003-03F8-4F52-BB3E-AF5490F8C573}"/>
              </c:ext>
            </c:extLst>
          </c:dPt>
          <c:dPt>
            <c:idx val="2753"/>
            <c:invertIfNegative val="0"/>
            <c:bubble3D val="0"/>
            <c:spPr>
              <a:solidFill>
                <a:sysClr val="windowText" lastClr="000000">
                  <a:lumMod val="50000"/>
                  <a:lumOff val="50000"/>
                </a:sysClr>
              </a:solidFill>
            </c:spPr>
            <c:extLst>
              <c:ext xmlns:c16="http://schemas.microsoft.com/office/drawing/2014/chart" uri="{C3380CC4-5D6E-409C-BE32-E72D297353CC}">
                <c16:uniqueId val="{00000005-03F8-4F52-BB3E-AF5490F8C573}"/>
              </c:ext>
            </c:extLst>
          </c:dPt>
          <c:cat>
            <c:numRef>
              <c:f>ocak!$D$2:$D$4416</c:f>
              <c:numCache>
                <c:formatCode>dd/mm/yyyy</c:formatCode>
                <c:ptCount val="4415"/>
                <c:pt idx="0">
                  <c:v>42370</c:v>
                </c:pt>
                <c:pt idx="1">
                  <c:v>42370</c:v>
                </c:pt>
                <c:pt idx="2">
                  <c:v>42370</c:v>
                </c:pt>
                <c:pt idx="3">
                  <c:v>42370</c:v>
                </c:pt>
                <c:pt idx="4">
                  <c:v>42370</c:v>
                </c:pt>
                <c:pt idx="5">
                  <c:v>42370</c:v>
                </c:pt>
                <c:pt idx="6">
                  <c:v>42370</c:v>
                </c:pt>
                <c:pt idx="7">
                  <c:v>42370</c:v>
                </c:pt>
                <c:pt idx="8">
                  <c:v>42370</c:v>
                </c:pt>
                <c:pt idx="9">
                  <c:v>42370</c:v>
                </c:pt>
                <c:pt idx="10">
                  <c:v>42370</c:v>
                </c:pt>
                <c:pt idx="11">
                  <c:v>42370</c:v>
                </c:pt>
                <c:pt idx="12">
                  <c:v>42370</c:v>
                </c:pt>
                <c:pt idx="13">
                  <c:v>42370</c:v>
                </c:pt>
                <c:pt idx="14">
                  <c:v>42370</c:v>
                </c:pt>
                <c:pt idx="15">
                  <c:v>42370</c:v>
                </c:pt>
                <c:pt idx="16">
                  <c:v>42370</c:v>
                </c:pt>
                <c:pt idx="17">
                  <c:v>42370</c:v>
                </c:pt>
                <c:pt idx="18">
                  <c:v>42370</c:v>
                </c:pt>
                <c:pt idx="19">
                  <c:v>42370</c:v>
                </c:pt>
                <c:pt idx="20">
                  <c:v>42370</c:v>
                </c:pt>
                <c:pt idx="21">
                  <c:v>42370</c:v>
                </c:pt>
                <c:pt idx="22">
                  <c:v>42370</c:v>
                </c:pt>
                <c:pt idx="23">
                  <c:v>42370</c:v>
                </c:pt>
                <c:pt idx="24">
                  <c:v>42370</c:v>
                </c:pt>
                <c:pt idx="25">
                  <c:v>42370</c:v>
                </c:pt>
                <c:pt idx="26">
                  <c:v>42370</c:v>
                </c:pt>
                <c:pt idx="27">
                  <c:v>42370</c:v>
                </c:pt>
                <c:pt idx="28">
                  <c:v>42370</c:v>
                </c:pt>
                <c:pt idx="29">
                  <c:v>42370</c:v>
                </c:pt>
                <c:pt idx="30">
                  <c:v>42370</c:v>
                </c:pt>
                <c:pt idx="31">
                  <c:v>42370</c:v>
                </c:pt>
                <c:pt idx="32">
                  <c:v>42370</c:v>
                </c:pt>
                <c:pt idx="33">
                  <c:v>42370</c:v>
                </c:pt>
                <c:pt idx="34">
                  <c:v>42370</c:v>
                </c:pt>
                <c:pt idx="35">
                  <c:v>42370</c:v>
                </c:pt>
                <c:pt idx="36">
                  <c:v>42370</c:v>
                </c:pt>
                <c:pt idx="37">
                  <c:v>42370</c:v>
                </c:pt>
                <c:pt idx="38">
                  <c:v>42370</c:v>
                </c:pt>
                <c:pt idx="39">
                  <c:v>42370</c:v>
                </c:pt>
                <c:pt idx="40">
                  <c:v>42370</c:v>
                </c:pt>
                <c:pt idx="41">
                  <c:v>42370</c:v>
                </c:pt>
                <c:pt idx="42">
                  <c:v>42370</c:v>
                </c:pt>
                <c:pt idx="43">
                  <c:v>42370</c:v>
                </c:pt>
                <c:pt idx="44">
                  <c:v>42370</c:v>
                </c:pt>
                <c:pt idx="45">
                  <c:v>42370</c:v>
                </c:pt>
                <c:pt idx="46">
                  <c:v>42370</c:v>
                </c:pt>
                <c:pt idx="47">
                  <c:v>42370</c:v>
                </c:pt>
                <c:pt idx="48">
                  <c:v>42370</c:v>
                </c:pt>
                <c:pt idx="49">
                  <c:v>42370</c:v>
                </c:pt>
                <c:pt idx="50">
                  <c:v>42370</c:v>
                </c:pt>
                <c:pt idx="51">
                  <c:v>42370</c:v>
                </c:pt>
                <c:pt idx="52">
                  <c:v>42370</c:v>
                </c:pt>
                <c:pt idx="53">
                  <c:v>42370</c:v>
                </c:pt>
                <c:pt idx="54">
                  <c:v>42370</c:v>
                </c:pt>
                <c:pt idx="55">
                  <c:v>42370</c:v>
                </c:pt>
                <c:pt idx="56">
                  <c:v>42370</c:v>
                </c:pt>
                <c:pt idx="57">
                  <c:v>42370</c:v>
                </c:pt>
                <c:pt idx="58">
                  <c:v>42370</c:v>
                </c:pt>
                <c:pt idx="59">
                  <c:v>42370</c:v>
                </c:pt>
                <c:pt idx="60">
                  <c:v>42370</c:v>
                </c:pt>
                <c:pt idx="61">
                  <c:v>42370</c:v>
                </c:pt>
                <c:pt idx="62">
                  <c:v>42370</c:v>
                </c:pt>
                <c:pt idx="63">
                  <c:v>42370</c:v>
                </c:pt>
                <c:pt idx="64">
                  <c:v>42370</c:v>
                </c:pt>
                <c:pt idx="65">
                  <c:v>42370</c:v>
                </c:pt>
                <c:pt idx="66">
                  <c:v>42370</c:v>
                </c:pt>
                <c:pt idx="67">
                  <c:v>42370</c:v>
                </c:pt>
                <c:pt idx="68">
                  <c:v>42370</c:v>
                </c:pt>
                <c:pt idx="69">
                  <c:v>42370</c:v>
                </c:pt>
                <c:pt idx="70">
                  <c:v>42370</c:v>
                </c:pt>
                <c:pt idx="71">
                  <c:v>42370</c:v>
                </c:pt>
                <c:pt idx="72">
                  <c:v>42370</c:v>
                </c:pt>
                <c:pt idx="73">
                  <c:v>42370</c:v>
                </c:pt>
                <c:pt idx="74">
                  <c:v>42370</c:v>
                </c:pt>
                <c:pt idx="75">
                  <c:v>42370</c:v>
                </c:pt>
                <c:pt idx="76">
                  <c:v>42370</c:v>
                </c:pt>
                <c:pt idx="77">
                  <c:v>42370</c:v>
                </c:pt>
                <c:pt idx="78">
                  <c:v>42370</c:v>
                </c:pt>
                <c:pt idx="79">
                  <c:v>42370</c:v>
                </c:pt>
                <c:pt idx="80">
                  <c:v>42370</c:v>
                </c:pt>
                <c:pt idx="81">
                  <c:v>42370</c:v>
                </c:pt>
                <c:pt idx="82">
                  <c:v>42370</c:v>
                </c:pt>
                <c:pt idx="83">
                  <c:v>42370</c:v>
                </c:pt>
                <c:pt idx="84">
                  <c:v>42370</c:v>
                </c:pt>
                <c:pt idx="85">
                  <c:v>42370</c:v>
                </c:pt>
                <c:pt idx="86">
                  <c:v>42370</c:v>
                </c:pt>
                <c:pt idx="87">
                  <c:v>42370</c:v>
                </c:pt>
                <c:pt idx="88">
                  <c:v>42370</c:v>
                </c:pt>
                <c:pt idx="89">
                  <c:v>42370</c:v>
                </c:pt>
                <c:pt idx="90">
                  <c:v>42370</c:v>
                </c:pt>
                <c:pt idx="91">
                  <c:v>42370</c:v>
                </c:pt>
                <c:pt idx="92">
                  <c:v>42370</c:v>
                </c:pt>
                <c:pt idx="93">
                  <c:v>42370</c:v>
                </c:pt>
                <c:pt idx="94">
                  <c:v>42370</c:v>
                </c:pt>
                <c:pt idx="95">
                  <c:v>42370</c:v>
                </c:pt>
                <c:pt idx="96">
                  <c:v>42370</c:v>
                </c:pt>
                <c:pt idx="97">
                  <c:v>42370</c:v>
                </c:pt>
                <c:pt idx="98">
                  <c:v>42370</c:v>
                </c:pt>
                <c:pt idx="99">
                  <c:v>42370</c:v>
                </c:pt>
                <c:pt idx="100">
                  <c:v>42370</c:v>
                </c:pt>
                <c:pt idx="101">
                  <c:v>42370</c:v>
                </c:pt>
                <c:pt idx="102">
                  <c:v>42370</c:v>
                </c:pt>
                <c:pt idx="103">
                  <c:v>42370</c:v>
                </c:pt>
                <c:pt idx="104">
                  <c:v>42370</c:v>
                </c:pt>
                <c:pt idx="105">
                  <c:v>42370</c:v>
                </c:pt>
                <c:pt idx="106">
                  <c:v>42370</c:v>
                </c:pt>
                <c:pt idx="107">
                  <c:v>42370</c:v>
                </c:pt>
                <c:pt idx="108">
                  <c:v>42370</c:v>
                </c:pt>
                <c:pt idx="109">
                  <c:v>42370</c:v>
                </c:pt>
                <c:pt idx="110">
                  <c:v>42370</c:v>
                </c:pt>
                <c:pt idx="111">
                  <c:v>42370</c:v>
                </c:pt>
                <c:pt idx="112">
                  <c:v>42370</c:v>
                </c:pt>
                <c:pt idx="113">
                  <c:v>42370</c:v>
                </c:pt>
                <c:pt idx="114">
                  <c:v>42370</c:v>
                </c:pt>
                <c:pt idx="115">
                  <c:v>42370</c:v>
                </c:pt>
                <c:pt idx="116">
                  <c:v>42370</c:v>
                </c:pt>
                <c:pt idx="117">
                  <c:v>42370</c:v>
                </c:pt>
                <c:pt idx="118">
                  <c:v>42370</c:v>
                </c:pt>
                <c:pt idx="119">
                  <c:v>42370</c:v>
                </c:pt>
                <c:pt idx="120">
                  <c:v>42370</c:v>
                </c:pt>
                <c:pt idx="121">
                  <c:v>42370</c:v>
                </c:pt>
                <c:pt idx="122">
                  <c:v>42370</c:v>
                </c:pt>
                <c:pt idx="123">
                  <c:v>42370</c:v>
                </c:pt>
                <c:pt idx="124">
                  <c:v>42370</c:v>
                </c:pt>
                <c:pt idx="125">
                  <c:v>42370</c:v>
                </c:pt>
                <c:pt idx="126">
                  <c:v>42370</c:v>
                </c:pt>
                <c:pt idx="127">
                  <c:v>42370</c:v>
                </c:pt>
                <c:pt idx="128">
                  <c:v>42370</c:v>
                </c:pt>
                <c:pt idx="129">
                  <c:v>42370</c:v>
                </c:pt>
                <c:pt idx="130">
                  <c:v>42370</c:v>
                </c:pt>
                <c:pt idx="131">
                  <c:v>42370</c:v>
                </c:pt>
                <c:pt idx="132">
                  <c:v>42370</c:v>
                </c:pt>
                <c:pt idx="133">
                  <c:v>42370</c:v>
                </c:pt>
                <c:pt idx="134">
                  <c:v>42370</c:v>
                </c:pt>
                <c:pt idx="135">
                  <c:v>42370</c:v>
                </c:pt>
                <c:pt idx="136">
                  <c:v>42370</c:v>
                </c:pt>
                <c:pt idx="137">
                  <c:v>42370</c:v>
                </c:pt>
                <c:pt idx="138">
                  <c:v>42370</c:v>
                </c:pt>
                <c:pt idx="139">
                  <c:v>42370</c:v>
                </c:pt>
                <c:pt idx="140">
                  <c:v>42370</c:v>
                </c:pt>
                <c:pt idx="141">
                  <c:v>42370</c:v>
                </c:pt>
                <c:pt idx="142">
                  <c:v>42370</c:v>
                </c:pt>
                <c:pt idx="143">
                  <c:v>42370</c:v>
                </c:pt>
                <c:pt idx="144">
                  <c:v>42371</c:v>
                </c:pt>
                <c:pt idx="145">
                  <c:v>42371</c:v>
                </c:pt>
                <c:pt idx="146">
                  <c:v>42371</c:v>
                </c:pt>
                <c:pt idx="147">
                  <c:v>42371</c:v>
                </c:pt>
                <c:pt idx="148">
                  <c:v>42371</c:v>
                </c:pt>
                <c:pt idx="149">
                  <c:v>42371</c:v>
                </c:pt>
                <c:pt idx="150">
                  <c:v>42371</c:v>
                </c:pt>
                <c:pt idx="151">
                  <c:v>42371</c:v>
                </c:pt>
                <c:pt idx="152">
                  <c:v>42371</c:v>
                </c:pt>
                <c:pt idx="153">
                  <c:v>42371</c:v>
                </c:pt>
                <c:pt idx="154">
                  <c:v>42371</c:v>
                </c:pt>
                <c:pt idx="155">
                  <c:v>42371</c:v>
                </c:pt>
                <c:pt idx="156">
                  <c:v>42371</c:v>
                </c:pt>
                <c:pt idx="157">
                  <c:v>42371</c:v>
                </c:pt>
                <c:pt idx="158">
                  <c:v>42371</c:v>
                </c:pt>
                <c:pt idx="159">
                  <c:v>42371</c:v>
                </c:pt>
                <c:pt idx="160">
                  <c:v>42371</c:v>
                </c:pt>
                <c:pt idx="161">
                  <c:v>42371</c:v>
                </c:pt>
                <c:pt idx="162">
                  <c:v>42371</c:v>
                </c:pt>
                <c:pt idx="163">
                  <c:v>42371</c:v>
                </c:pt>
                <c:pt idx="164">
                  <c:v>42371</c:v>
                </c:pt>
                <c:pt idx="165">
                  <c:v>42371</c:v>
                </c:pt>
                <c:pt idx="166">
                  <c:v>42371</c:v>
                </c:pt>
                <c:pt idx="167">
                  <c:v>42371</c:v>
                </c:pt>
                <c:pt idx="168">
                  <c:v>42371</c:v>
                </c:pt>
                <c:pt idx="169">
                  <c:v>42371</c:v>
                </c:pt>
                <c:pt idx="170">
                  <c:v>42371</c:v>
                </c:pt>
                <c:pt idx="171">
                  <c:v>42371</c:v>
                </c:pt>
                <c:pt idx="172">
                  <c:v>42371</c:v>
                </c:pt>
                <c:pt idx="173">
                  <c:v>42371</c:v>
                </c:pt>
                <c:pt idx="174">
                  <c:v>42371</c:v>
                </c:pt>
                <c:pt idx="175">
                  <c:v>42371</c:v>
                </c:pt>
                <c:pt idx="176">
                  <c:v>42371</c:v>
                </c:pt>
                <c:pt idx="177">
                  <c:v>42371</c:v>
                </c:pt>
                <c:pt idx="178">
                  <c:v>42371</c:v>
                </c:pt>
                <c:pt idx="179">
                  <c:v>42371</c:v>
                </c:pt>
                <c:pt idx="180">
                  <c:v>42371</c:v>
                </c:pt>
                <c:pt idx="181">
                  <c:v>42371</c:v>
                </c:pt>
                <c:pt idx="182">
                  <c:v>42371</c:v>
                </c:pt>
                <c:pt idx="183">
                  <c:v>42371</c:v>
                </c:pt>
                <c:pt idx="184">
                  <c:v>42371</c:v>
                </c:pt>
                <c:pt idx="185">
                  <c:v>42371</c:v>
                </c:pt>
                <c:pt idx="186">
                  <c:v>42371</c:v>
                </c:pt>
                <c:pt idx="187">
                  <c:v>42371</c:v>
                </c:pt>
                <c:pt idx="188">
                  <c:v>42371</c:v>
                </c:pt>
                <c:pt idx="189">
                  <c:v>42371</c:v>
                </c:pt>
                <c:pt idx="190">
                  <c:v>42371</c:v>
                </c:pt>
                <c:pt idx="191">
                  <c:v>42371</c:v>
                </c:pt>
                <c:pt idx="192">
                  <c:v>42371</c:v>
                </c:pt>
                <c:pt idx="193">
                  <c:v>42371</c:v>
                </c:pt>
                <c:pt idx="194">
                  <c:v>42371</c:v>
                </c:pt>
                <c:pt idx="195">
                  <c:v>42371</c:v>
                </c:pt>
                <c:pt idx="196">
                  <c:v>42371</c:v>
                </c:pt>
                <c:pt idx="197">
                  <c:v>42371</c:v>
                </c:pt>
                <c:pt idx="198">
                  <c:v>42371</c:v>
                </c:pt>
                <c:pt idx="199">
                  <c:v>42371</c:v>
                </c:pt>
                <c:pt idx="200">
                  <c:v>42371</c:v>
                </c:pt>
                <c:pt idx="201">
                  <c:v>42371</c:v>
                </c:pt>
                <c:pt idx="202">
                  <c:v>42371</c:v>
                </c:pt>
                <c:pt idx="203">
                  <c:v>42371</c:v>
                </c:pt>
                <c:pt idx="204">
                  <c:v>42371</c:v>
                </c:pt>
                <c:pt idx="205">
                  <c:v>42371</c:v>
                </c:pt>
                <c:pt idx="206">
                  <c:v>42371</c:v>
                </c:pt>
                <c:pt idx="207">
                  <c:v>42371</c:v>
                </c:pt>
                <c:pt idx="208">
                  <c:v>42371</c:v>
                </c:pt>
                <c:pt idx="209">
                  <c:v>42371</c:v>
                </c:pt>
                <c:pt idx="210">
                  <c:v>42371</c:v>
                </c:pt>
                <c:pt idx="211">
                  <c:v>42371</c:v>
                </c:pt>
                <c:pt idx="212">
                  <c:v>42371</c:v>
                </c:pt>
                <c:pt idx="213">
                  <c:v>42371</c:v>
                </c:pt>
                <c:pt idx="214">
                  <c:v>42371</c:v>
                </c:pt>
                <c:pt idx="215">
                  <c:v>42371</c:v>
                </c:pt>
                <c:pt idx="216">
                  <c:v>42371</c:v>
                </c:pt>
                <c:pt idx="217">
                  <c:v>42371</c:v>
                </c:pt>
                <c:pt idx="218">
                  <c:v>42371</c:v>
                </c:pt>
                <c:pt idx="219">
                  <c:v>42371</c:v>
                </c:pt>
                <c:pt idx="220">
                  <c:v>42371</c:v>
                </c:pt>
                <c:pt idx="221">
                  <c:v>42371</c:v>
                </c:pt>
                <c:pt idx="222">
                  <c:v>42371</c:v>
                </c:pt>
                <c:pt idx="223">
                  <c:v>42371</c:v>
                </c:pt>
                <c:pt idx="224">
                  <c:v>42371</c:v>
                </c:pt>
                <c:pt idx="225">
                  <c:v>42371</c:v>
                </c:pt>
                <c:pt idx="226">
                  <c:v>42371</c:v>
                </c:pt>
                <c:pt idx="227">
                  <c:v>42371</c:v>
                </c:pt>
                <c:pt idx="228">
                  <c:v>42371</c:v>
                </c:pt>
                <c:pt idx="229">
                  <c:v>42371</c:v>
                </c:pt>
                <c:pt idx="230">
                  <c:v>42371</c:v>
                </c:pt>
                <c:pt idx="231">
                  <c:v>42371</c:v>
                </c:pt>
                <c:pt idx="232">
                  <c:v>42371</c:v>
                </c:pt>
                <c:pt idx="233">
                  <c:v>42371</c:v>
                </c:pt>
                <c:pt idx="234">
                  <c:v>42371</c:v>
                </c:pt>
                <c:pt idx="235">
                  <c:v>42371</c:v>
                </c:pt>
                <c:pt idx="236">
                  <c:v>42371</c:v>
                </c:pt>
                <c:pt idx="237">
                  <c:v>42371</c:v>
                </c:pt>
                <c:pt idx="238">
                  <c:v>42371</c:v>
                </c:pt>
                <c:pt idx="239">
                  <c:v>42371</c:v>
                </c:pt>
                <c:pt idx="240">
                  <c:v>42371</c:v>
                </c:pt>
                <c:pt idx="241">
                  <c:v>42371</c:v>
                </c:pt>
                <c:pt idx="242">
                  <c:v>42371</c:v>
                </c:pt>
                <c:pt idx="243">
                  <c:v>42371</c:v>
                </c:pt>
                <c:pt idx="244">
                  <c:v>42371</c:v>
                </c:pt>
                <c:pt idx="245">
                  <c:v>42371</c:v>
                </c:pt>
                <c:pt idx="246">
                  <c:v>42371</c:v>
                </c:pt>
                <c:pt idx="247">
                  <c:v>42371</c:v>
                </c:pt>
                <c:pt idx="248">
                  <c:v>42371</c:v>
                </c:pt>
                <c:pt idx="249">
                  <c:v>42371</c:v>
                </c:pt>
                <c:pt idx="250">
                  <c:v>42371</c:v>
                </c:pt>
                <c:pt idx="251">
                  <c:v>42371</c:v>
                </c:pt>
                <c:pt idx="252">
                  <c:v>42371</c:v>
                </c:pt>
                <c:pt idx="253">
                  <c:v>42371</c:v>
                </c:pt>
                <c:pt idx="254">
                  <c:v>42371</c:v>
                </c:pt>
                <c:pt idx="255">
                  <c:v>42371</c:v>
                </c:pt>
                <c:pt idx="256">
                  <c:v>42371</c:v>
                </c:pt>
                <c:pt idx="257">
                  <c:v>42371</c:v>
                </c:pt>
                <c:pt idx="258">
                  <c:v>42371</c:v>
                </c:pt>
                <c:pt idx="259">
                  <c:v>42371</c:v>
                </c:pt>
                <c:pt idx="260">
                  <c:v>42371</c:v>
                </c:pt>
                <c:pt idx="261">
                  <c:v>42371</c:v>
                </c:pt>
                <c:pt idx="262">
                  <c:v>42371</c:v>
                </c:pt>
                <c:pt idx="263">
                  <c:v>42371</c:v>
                </c:pt>
                <c:pt idx="264">
                  <c:v>42371</c:v>
                </c:pt>
                <c:pt idx="265">
                  <c:v>42371</c:v>
                </c:pt>
                <c:pt idx="266">
                  <c:v>42371</c:v>
                </c:pt>
                <c:pt idx="267">
                  <c:v>42371</c:v>
                </c:pt>
                <c:pt idx="268">
                  <c:v>42371</c:v>
                </c:pt>
                <c:pt idx="269">
                  <c:v>42371</c:v>
                </c:pt>
                <c:pt idx="270">
                  <c:v>42371</c:v>
                </c:pt>
                <c:pt idx="271">
                  <c:v>42371</c:v>
                </c:pt>
                <c:pt idx="272">
                  <c:v>42371</c:v>
                </c:pt>
                <c:pt idx="273">
                  <c:v>42371</c:v>
                </c:pt>
                <c:pt idx="274">
                  <c:v>42371</c:v>
                </c:pt>
                <c:pt idx="275">
                  <c:v>42371</c:v>
                </c:pt>
                <c:pt idx="276">
                  <c:v>42371</c:v>
                </c:pt>
                <c:pt idx="277">
                  <c:v>42371</c:v>
                </c:pt>
                <c:pt idx="278">
                  <c:v>42371</c:v>
                </c:pt>
                <c:pt idx="279">
                  <c:v>42371</c:v>
                </c:pt>
                <c:pt idx="280">
                  <c:v>42371</c:v>
                </c:pt>
                <c:pt idx="281">
                  <c:v>42371</c:v>
                </c:pt>
                <c:pt idx="282">
                  <c:v>42371</c:v>
                </c:pt>
                <c:pt idx="283">
                  <c:v>42371</c:v>
                </c:pt>
                <c:pt idx="284">
                  <c:v>42371</c:v>
                </c:pt>
                <c:pt idx="285">
                  <c:v>42371</c:v>
                </c:pt>
                <c:pt idx="286">
                  <c:v>42371</c:v>
                </c:pt>
                <c:pt idx="287">
                  <c:v>42371</c:v>
                </c:pt>
                <c:pt idx="288">
                  <c:v>42372</c:v>
                </c:pt>
                <c:pt idx="289">
                  <c:v>42372</c:v>
                </c:pt>
                <c:pt idx="290">
                  <c:v>42372</c:v>
                </c:pt>
                <c:pt idx="291">
                  <c:v>42372</c:v>
                </c:pt>
                <c:pt idx="292">
                  <c:v>42372</c:v>
                </c:pt>
                <c:pt idx="293">
                  <c:v>42372</c:v>
                </c:pt>
                <c:pt idx="294">
                  <c:v>42372</c:v>
                </c:pt>
                <c:pt idx="295">
                  <c:v>42372</c:v>
                </c:pt>
                <c:pt idx="296">
                  <c:v>42372</c:v>
                </c:pt>
                <c:pt idx="297">
                  <c:v>42372</c:v>
                </c:pt>
                <c:pt idx="298">
                  <c:v>42372</c:v>
                </c:pt>
                <c:pt idx="299">
                  <c:v>42372</c:v>
                </c:pt>
                <c:pt idx="300">
                  <c:v>42372</c:v>
                </c:pt>
                <c:pt idx="301">
                  <c:v>42372</c:v>
                </c:pt>
                <c:pt idx="302">
                  <c:v>42372</c:v>
                </c:pt>
                <c:pt idx="303">
                  <c:v>42372</c:v>
                </c:pt>
                <c:pt idx="304">
                  <c:v>42372</c:v>
                </c:pt>
                <c:pt idx="305">
                  <c:v>42372</c:v>
                </c:pt>
                <c:pt idx="306">
                  <c:v>42372</c:v>
                </c:pt>
                <c:pt idx="307">
                  <c:v>42372</c:v>
                </c:pt>
                <c:pt idx="308">
                  <c:v>42372</c:v>
                </c:pt>
                <c:pt idx="309">
                  <c:v>42372</c:v>
                </c:pt>
                <c:pt idx="310">
                  <c:v>42372</c:v>
                </c:pt>
                <c:pt idx="311">
                  <c:v>42372</c:v>
                </c:pt>
                <c:pt idx="312">
                  <c:v>42372</c:v>
                </c:pt>
                <c:pt idx="313">
                  <c:v>42372</c:v>
                </c:pt>
                <c:pt idx="314">
                  <c:v>42372</c:v>
                </c:pt>
                <c:pt idx="315">
                  <c:v>42372</c:v>
                </c:pt>
                <c:pt idx="316">
                  <c:v>42372</c:v>
                </c:pt>
                <c:pt idx="317">
                  <c:v>42372</c:v>
                </c:pt>
                <c:pt idx="318">
                  <c:v>42372</c:v>
                </c:pt>
                <c:pt idx="319">
                  <c:v>42372</c:v>
                </c:pt>
                <c:pt idx="320">
                  <c:v>42372</c:v>
                </c:pt>
                <c:pt idx="321">
                  <c:v>42372</c:v>
                </c:pt>
                <c:pt idx="322">
                  <c:v>42372</c:v>
                </c:pt>
                <c:pt idx="323">
                  <c:v>42372</c:v>
                </c:pt>
                <c:pt idx="324">
                  <c:v>42372</c:v>
                </c:pt>
                <c:pt idx="325">
                  <c:v>42372</c:v>
                </c:pt>
                <c:pt idx="326">
                  <c:v>42372</c:v>
                </c:pt>
                <c:pt idx="327">
                  <c:v>42372</c:v>
                </c:pt>
                <c:pt idx="328">
                  <c:v>42372</c:v>
                </c:pt>
                <c:pt idx="329">
                  <c:v>42372</c:v>
                </c:pt>
                <c:pt idx="330">
                  <c:v>42372</c:v>
                </c:pt>
                <c:pt idx="331">
                  <c:v>42372</c:v>
                </c:pt>
                <c:pt idx="332">
                  <c:v>42372</c:v>
                </c:pt>
                <c:pt idx="333">
                  <c:v>42372</c:v>
                </c:pt>
                <c:pt idx="334">
                  <c:v>42372</c:v>
                </c:pt>
                <c:pt idx="335">
                  <c:v>42372</c:v>
                </c:pt>
                <c:pt idx="336">
                  <c:v>42372</c:v>
                </c:pt>
                <c:pt idx="337">
                  <c:v>42372</c:v>
                </c:pt>
                <c:pt idx="338">
                  <c:v>42372</c:v>
                </c:pt>
                <c:pt idx="339">
                  <c:v>42372</c:v>
                </c:pt>
                <c:pt idx="340">
                  <c:v>42372</c:v>
                </c:pt>
                <c:pt idx="341">
                  <c:v>42372</c:v>
                </c:pt>
                <c:pt idx="342">
                  <c:v>42372</c:v>
                </c:pt>
                <c:pt idx="343">
                  <c:v>42372</c:v>
                </c:pt>
                <c:pt idx="344">
                  <c:v>42372</c:v>
                </c:pt>
                <c:pt idx="345">
                  <c:v>42372</c:v>
                </c:pt>
                <c:pt idx="346">
                  <c:v>42372</c:v>
                </c:pt>
                <c:pt idx="347">
                  <c:v>42372</c:v>
                </c:pt>
                <c:pt idx="348">
                  <c:v>42372</c:v>
                </c:pt>
                <c:pt idx="349">
                  <c:v>42372</c:v>
                </c:pt>
                <c:pt idx="350">
                  <c:v>42372</c:v>
                </c:pt>
                <c:pt idx="351">
                  <c:v>42372</c:v>
                </c:pt>
                <c:pt idx="352">
                  <c:v>42372</c:v>
                </c:pt>
                <c:pt idx="353">
                  <c:v>42372</c:v>
                </c:pt>
                <c:pt idx="354">
                  <c:v>42372</c:v>
                </c:pt>
                <c:pt idx="355">
                  <c:v>42372</c:v>
                </c:pt>
                <c:pt idx="356">
                  <c:v>42372</c:v>
                </c:pt>
                <c:pt idx="357">
                  <c:v>42372</c:v>
                </c:pt>
                <c:pt idx="358">
                  <c:v>42372</c:v>
                </c:pt>
                <c:pt idx="359">
                  <c:v>42372</c:v>
                </c:pt>
                <c:pt idx="360">
                  <c:v>42372</c:v>
                </c:pt>
                <c:pt idx="361">
                  <c:v>42372</c:v>
                </c:pt>
                <c:pt idx="362">
                  <c:v>42372</c:v>
                </c:pt>
                <c:pt idx="363">
                  <c:v>42372</c:v>
                </c:pt>
                <c:pt idx="364">
                  <c:v>42372</c:v>
                </c:pt>
                <c:pt idx="365">
                  <c:v>42372</c:v>
                </c:pt>
                <c:pt idx="366">
                  <c:v>42372</c:v>
                </c:pt>
                <c:pt idx="367">
                  <c:v>42372</c:v>
                </c:pt>
                <c:pt idx="368">
                  <c:v>42372</c:v>
                </c:pt>
                <c:pt idx="369">
                  <c:v>42372</c:v>
                </c:pt>
                <c:pt idx="370">
                  <c:v>42372</c:v>
                </c:pt>
                <c:pt idx="371">
                  <c:v>42372</c:v>
                </c:pt>
                <c:pt idx="372">
                  <c:v>42372</c:v>
                </c:pt>
                <c:pt idx="373">
                  <c:v>42372</c:v>
                </c:pt>
                <c:pt idx="374">
                  <c:v>42372</c:v>
                </c:pt>
                <c:pt idx="375">
                  <c:v>42372</c:v>
                </c:pt>
                <c:pt idx="376">
                  <c:v>42372</c:v>
                </c:pt>
                <c:pt idx="377">
                  <c:v>42372</c:v>
                </c:pt>
                <c:pt idx="378">
                  <c:v>42372</c:v>
                </c:pt>
                <c:pt idx="379">
                  <c:v>42372</c:v>
                </c:pt>
                <c:pt idx="380">
                  <c:v>42372</c:v>
                </c:pt>
                <c:pt idx="381">
                  <c:v>42372</c:v>
                </c:pt>
                <c:pt idx="382">
                  <c:v>42372</c:v>
                </c:pt>
                <c:pt idx="383">
                  <c:v>42372</c:v>
                </c:pt>
                <c:pt idx="384">
                  <c:v>42372</c:v>
                </c:pt>
                <c:pt idx="385">
                  <c:v>42372</c:v>
                </c:pt>
                <c:pt idx="386">
                  <c:v>42372</c:v>
                </c:pt>
                <c:pt idx="387">
                  <c:v>42372</c:v>
                </c:pt>
                <c:pt idx="388">
                  <c:v>42372</c:v>
                </c:pt>
                <c:pt idx="389">
                  <c:v>42372</c:v>
                </c:pt>
                <c:pt idx="390">
                  <c:v>42372</c:v>
                </c:pt>
                <c:pt idx="391">
                  <c:v>42372</c:v>
                </c:pt>
                <c:pt idx="392">
                  <c:v>42372</c:v>
                </c:pt>
                <c:pt idx="393">
                  <c:v>42372</c:v>
                </c:pt>
                <c:pt idx="394">
                  <c:v>42372</c:v>
                </c:pt>
                <c:pt idx="395">
                  <c:v>42372</c:v>
                </c:pt>
                <c:pt idx="396">
                  <c:v>42372</c:v>
                </c:pt>
                <c:pt idx="397">
                  <c:v>42372</c:v>
                </c:pt>
                <c:pt idx="398">
                  <c:v>42372</c:v>
                </c:pt>
                <c:pt idx="399">
                  <c:v>42372</c:v>
                </c:pt>
                <c:pt idx="400">
                  <c:v>42372</c:v>
                </c:pt>
                <c:pt idx="401">
                  <c:v>42372</c:v>
                </c:pt>
                <c:pt idx="402">
                  <c:v>42372</c:v>
                </c:pt>
                <c:pt idx="403">
                  <c:v>42372</c:v>
                </c:pt>
                <c:pt idx="404">
                  <c:v>42372</c:v>
                </c:pt>
                <c:pt idx="405">
                  <c:v>42372</c:v>
                </c:pt>
                <c:pt idx="406">
                  <c:v>42372</c:v>
                </c:pt>
                <c:pt idx="407">
                  <c:v>42372</c:v>
                </c:pt>
                <c:pt idx="408">
                  <c:v>42372</c:v>
                </c:pt>
                <c:pt idx="409">
                  <c:v>42372</c:v>
                </c:pt>
                <c:pt idx="410">
                  <c:v>42372</c:v>
                </c:pt>
                <c:pt idx="411">
                  <c:v>42372</c:v>
                </c:pt>
                <c:pt idx="412">
                  <c:v>42372</c:v>
                </c:pt>
                <c:pt idx="413">
                  <c:v>42372</c:v>
                </c:pt>
                <c:pt idx="414">
                  <c:v>42372</c:v>
                </c:pt>
                <c:pt idx="415">
                  <c:v>42372</c:v>
                </c:pt>
                <c:pt idx="416">
                  <c:v>42372</c:v>
                </c:pt>
                <c:pt idx="417">
                  <c:v>42372</c:v>
                </c:pt>
                <c:pt idx="418">
                  <c:v>42372</c:v>
                </c:pt>
                <c:pt idx="419">
                  <c:v>42372</c:v>
                </c:pt>
                <c:pt idx="420">
                  <c:v>42372</c:v>
                </c:pt>
                <c:pt idx="421">
                  <c:v>42372</c:v>
                </c:pt>
                <c:pt idx="422">
                  <c:v>42372</c:v>
                </c:pt>
                <c:pt idx="423">
                  <c:v>42372</c:v>
                </c:pt>
                <c:pt idx="424">
                  <c:v>42372</c:v>
                </c:pt>
                <c:pt idx="425">
                  <c:v>42372</c:v>
                </c:pt>
                <c:pt idx="426">
                  <c:v>42372</c:v>
                </c:pt>
                <c:pt idx="427">
                  <c:v>42372</c:v>
                </c:pt>
                <c:pt idx="428">
                  <c:v>42372</c:v>
                </c:pt>
                <c:pt idx="429">
                  <c:v>42372</c:v>
                </c:pt>
                <c:pt idx="430">
                  <c:v>42372</c:v>
                </c:pt>
                <c:pt idx="431">
                  <c:v>42372</c:v>
                </c:pt>
                <c:pt idx="432">
                  <c:v>42373</c:v>
                </c:pt>
                <c:pt idx="433">
                  <c:v>42373</c:v>
                </c:pt>
                <c:pt idx="434">
                  <c:v>42373</c:v>
                </c:pt>
                <c:pt idx="435">
                  <c:v>42373</c:v>
                </c:pt>
                <c:pt idx="436">
                  <c:v>42373</c:v>
                </c:pt>
                <c:pt idx="437">
                  <c:v>42373</c:v>
                </c:pt>
                <c:pt idx="438">
                  <c:v>42373</c:v>
                </c:pt>
                <c:pt idx="439">
                  <c:v>42373</c:v>
                </c:pt>
                <c:pt idx="440">
                  <c:v>42373</c:v>
                </c:pt>
                <c:pt idx="441">
                  <c:v>42373</c:v>
                </c:pt>
                <c:pt idx="442">
                  <c:v>42373</c:v>
                </c:pt>
                <c:pt idx="443">
                  <c:v>42373</c:v>
                </c:pt>
                <c:pt idx="444">
                  <c:v>42373</c:v>
                </c:pt>
                <c:pt idx="445">
                  <c:v>42373</c:v>
                </c:pt>
                <c:pt idx="446">
                  <c:v>42373</c:v>
                </c:pt>
                <c:pt idx="447">
                  <c:v>42373</c:v>
                </c:pt>
                <c:pt idx="448">
                  <c:v>42373</c:v>
                </c:pt>
                <c:pt idx="449">
                  <c:v>42373</c:v>
                </c:pt>
                <c:pt idx="450">
                  <c:v>42373</c:v>
                </c:pt>
                <c:pt idx="451">
                  <c:v>42373</c:v>
                </c:pt>
                <c:pt idx="452">
                  <c:v>42373</c:v>
                </c:pt>
                <c:pt idx="453">
                  <c:v>42373</c:v>
                </c:pt>
                <c:pt idx="454">
                  <c:v>42373</c:v>
                </c:pt>
                <c:pt idx="455">
                  <c:v>42373</c:v>
                </c:pt>
                <c:pt idx="456">
                  <c:v>42373</c:v>
                </c:pt>
                <c:pt idx="457">
                  <c:v>42373</c:v>
                </c:pt>
                <c:pt idx="458">
                  <c:v>42373</c:v>
                </c:pt>
                <c:pt idx="459">
                  <c:v>42373</c:v>
                </c:pt>
                <c:pt idx="460">
                  <c:v>42373</c:v>
                </c:pt>
                <c:pt idx="461">
                  <c:v>42373</c:v>
                </c:pt>
                <c:pt idx="462">
                  <c:v>42373</c:v>
                </c:pt>
                <c:pt idx="463">
                  <c:v>42373</c:v>
                </c:pt>
                <c:pt idx="464">
                  <c:v>42373</c:v>
                </c:pt>
                <c:pt idx="465">
                  <c:v>42373</c:v>
                </c:pt>
                <c:pt idx="466">
                  <c:v>42373</c:v>
                </c:pt>
                <c:pt idx="467">
                  <c:v>42373</c:v>
                </c:pt>
                <c:pt idx="468">
                  <c:v>42373</c:v>
                </c:pt>
                <c:pt idx="469">
                  <c:v>42373</c:v>
                </c:pt>
                <c:pt idx="470">
                  <c:v>42373</c:v>
                </c:pt>
                <c:pt idx="471">
                  <c:v>42373</c:v>
                </c:pt>
                <c:pt idx="472">
                  <c:v>42373</c:v>
                </c:pt>
                <c:pt idx="473">
                  <c:v>42373</c:v>
                </c:pt>
                <c:pt idx="474">
                  <c:v>42373</c:v>
                </c:pt>
                <c:pt idx="475">
                  <c:v>42373</c:v>
                </c:pt>
                <c:pt idx="476">
                  <c:v>42373</c:v>
                </c:pt>
                <c:pt idx="477">
                  <c:v>42373</c:v>
                </c:pt>
                <c:pt idx="478">
                  <c:v>42373</c:v>
                </c:pt>
                <c:pt idx="479">
                  <c:v>42373</c:v>
                </c:pt>
                <c:pt idx="480">
                  <c:v>42373</c:v>
                </c:pt>
                <c:pt idx="481">
                  <c:v>42373</c:v>
                </c:pt>
                <c:pt idx="482">
                  <c:v>42373</c:v>
                </c:pt>
                <c:pt idx="483">
                  <c:v>42373</c:v>
                </c:pt>
                <c:pt idx="484">
                  <c:v>42373</c:v>
                </c:pt>
                <c:pt idx="485">
                  <c:v>42373</c:v>
                </c:pt>
                <c:pt idx="486">
                  <c:v>42373</c:v>
                </c:pt>
                <c:pt idx="487">
                  <c:v>42373</c:v>
                </c:pt>
                <c:pt idx="488">
                  <c:v>42373</c:v>
                </c:pt>
                <c:pt idx="489">
                  <c:v>42373</c:v>
                </c:pt>
                <c:pt idx="490">
                  <c:v>42373</c:v>
                </c:pt>
                <c:pt idx="491">
                  <c:v>42373</c:v>
                </c:pt>
                <c:pt idx="492">
                  <c:v>42373</c:v>
                </c:pt>
                <c:pt idx="493">
                  <c:v>42373</c:v>
                </c:pt>
                <c:pt idx="494">
                  <c:v>42373</c:v>
                </c:pt>
                <c:pt idx="495">
                  <c:v>42373</c:v>
                </c:pt>
                <c:pt idx="496">
                  <c:v>42373</c:v>
                </c:pt>
                <c:pt idx="497">
                  <c:v>42373</c:v>
                </c:pt>
                <c:pt idx="498">
                  <c:v>42373</c:v>
                </c:pt>
                <c:pt idx="499">
                  <c:v>42373</c:v>
                </c:pt>
                <c:pt idx="500">
                  <c:v>42373</c:v>
                </c:pt>
                <c:pt idx="501">
                  <c:v>42373</c:v>
                </c:pt>
                <c:pt idx="502">
                  <c:v>42373</c:v>
                </c:pt>
                <c:pt idx="503">
                  <c:v>42373</c:v>
                </c:pt>
                <c:pt idx="504">
                  <c:v>42373</c:v>
                </c:pt>
                <c:pt idx="505">
                  <c:v>42373</c:v>
                </c:pt>
                <c:pt idx="506">
                  <c:v>42373</c:v>
                </c:pt>
                <c:pt idx="507">
                  <c:v>42373</c:v>
                </c:pt>
                <c:pt idx="508">
                  <c:v>42373</c:v>
                </c:pt>
                <c:pt idx="509">
                  <c:v>42373</c:v>
                </c:pt>
                <c:pt idx="510">
                  <c:v>42373</c:v>
                </c:pt>
                <c:pt idx="511">
                  <c:v>42373</c:v>
                </c:pt>
                <c:pt idx="512">
                  <c:v>42373</c:v>
                </c:pt>
                <c:pt idx="513">
                  <c:v>42373</c:v>
                </c:pt>
                <c:pt idx="514">
                  <c:v>42373</c:v>
                </c:pt>
                <c:pt idx="515">
                  <c:v>42373</c:v>
                </c:pt>
                <c:pt idx="516">
                  <c:v>42373</c:v>
                </c:pt>
                <c:pt idx="517">
                  <c:v>42373</c:v>
                </c:pt>
                <c:pt idx="518">
                  <c:v>42373</c:v>
                </c:pt>
                <c:pt idx="519">
                  <c:v>42373</c:v>
                </c:pt>
                <c:pt idx="520">
                  <c:v>42373</c:v>
                </c:pt>
                <c:pt idx="521">
                  <c:v>42373</c:v>
                </c:pt>
                <c:pt idx="522">
                  <c:v>42373</c:v>
                </c:pt>
                <c:pt idx="523">
                  <c:v>42373</c:v>
                </c:pt>
                <c:pt idx="524">
                  <c:v>42373</c:v>
                </c:pt>
                <c:pt idx="525">
                  <c:v>42373</c:v>
                </c:pt>
                <c:pt idx="526">
                  <c:v>42373</c:v>
                </c:pt>
                <c:pt idx="527">
                  <c:v>42373</c:v>
                </c:pt>
                <c:pt idx="528">
                  <c:v>42373</c:v>
                </c:pt>
                <c:pt idx="529">
                  <c:v>42373</c:v>
                </c:pt>
                <c:pt idx="530">
                  <c:v>42373</c:v>
                </c:pt>
                <c:pt idx="531">
                  <c:v>42373</c:v>
                </c:pt>
                <c:pt idx="532">
                  <c:v>42373</c:v>
                </c:pt>
                <c:pt idx="533">
                  <c:v>42373</c:v>
                </c:pt>
                <c:pt idx="534">
                  <c:v>42373</c:v>
                </c:pt>
                <c:pt idx="535">
                  <c:v>42373</c:v>
                </c:pt>
                <c:pt idx="536">
                  <c:v>42373</c:v>
                </c:pt>
                <c:pt idx="537">
                  <c:v>42373</c:v>
                </c:pt>
                <c:pt idx="538">
                  <c:v>42373</c:v>
                </c:pt>
                <c:pt idx="539">
                  <c:v>42373</c:v>
                </c:pt>
                <c:pt idx="540">
                  <c:v>42373</c:v>
                </c:pt>
                <c:pt idx="541">
                  <c:v>42373</c:v>
                </c:pt>
                <c:pt idx="542">
                  <c:v>42373</c:v>
                </c:pt>
                <c:pt idx="543">
                  <c:v>42373</c:v>
                </c:pt>
                <c:pt idx="544">
                  <c:v>42373</c:v>
                </c:pt>
                <c:pt idx="545">
                  <c:v>42373</c:v>
                </c:pt>
                <c:pt idx="546">
                  <c:v>42373</c:v>
                </c:pt>
                <c:pt idx="547">
                  <c:v>42373</c:v>
                </c:pt>
                <c:pt idx="548">
                  <c:v>42373</c:v>
                </c:pt>
                <c:pt idx="549">
                  <c:v>42373</c:v>
                </c:pt>
                <c:pt idx="550">
                  <c:v>42373</c:v>
                </c:pt>
                <c:pt idx="551">
                  <c:v>42373</c:v>
                </c:pt>
                <c:pt idx="552">
                  <c:v>42373</c:v>
                </c:pt>
                <c:pt idx="553">
                  <c:v>42373</c:v>
                </c:pt>
                <c:pt idx="554">
                  <c:v>42373</c:v>
                </c:pt>
                <c:pt idx="555">
                  <c:v>42373</c:v>
                </c:pt>
                <c:pt idx="556">
                  <c:v>42373</c:v>
                </c:pt>
                <c:pt idx="557">
                  <c:v>42373</c:v>
                </c:pt>
                <c:pt idx="558">
                  <c:v>42373</c:v>
                </c:pt>
                <c:pt idx="559">
                  <c:v>42373</c:v>
                </c:pt>
                <c:pt idx="560">
                  <c:v>42373</c:v>
                </c:pt>
                <c:pt idx="561">
                  <c:v>42373</c:v>
                </c:pt>
                <c:pt idx="562">
                  <c:v>42373</c:v>
                </c:pt>
                <c:pt idx="563">
                  <c:v>42373</c:v>
                </c:pt>
                <c:pt idx="564">
                  <c:v>42373</c:v>
                </c:pt>
                <c:pt idx="565">
                  <c:v>42373</c:v>
                </c:pt>
                <c:pt idx="566">
                  <c:v>42373</c:v>
                </c:pt>
                <c:pt idx="567">
                  <c:v>42373</c:v>
                </c:pt>
                <c:pt idx="568">
                  <c:v>42373</c:v>
                </c:pt>
                <c:pt idx="569">
                  <c:v>42373</c:v>
                </c:pt>
                <c:pt idx="570">
                  <c:v>42373</c:v>
                </c:pt>
                <c:pt idx="571">
                  <c:v>42373</c:v>
                </c:pt>
                <c:pt idx="572">
                  <c:v>42373</c:v>
                </c:pt>
                <c:pt idx="573">
                  <c:v>42373</c:v>
                </c:pt>
                <c:pt idx="574">
                  <c:v>42373</c:v>
                </c:pt>
                <c:pt idx="575">
                  <c:v>42373</c:v>
                </c:pt>
                <c:pt idx="576">
                  <c:v>42374</c:v>
                </c:pt>
                <c:pt idx="577">
                  <c:v>42374</c:v>
                </c:pt>
                <c:pt idx="578">
                  <c:v>42374</c:v>
                </c:pt>
                <c:pt idx="579">
                  <c:v>42374</c:v>
                </c:pt>
                <c:pt idx="580">
                  <c:v>42374</c:v>
                </c:pt>
                <c:pt idx="581">
                  <c:v>42374</c:v>
                </c:pt>
                <c:pt idx="582">
                  <c:v>42374</c:v>
                </c:pt>
                <c:pt idx="583">
                  <c:v>42374</c:v>
                </c:pt>
                <c:pt idx="584">
                  <c:v>42374</c:v>
                </c:pt>
                <c:pt idx="585">
                  <c:v>42374</c:v>
                </c:pt>
                <c:pt idx="586">
                  <c:v>42374</c:v>
                </c:pt>
                <c:pt idx="587">
                  <c:v>42374</c:v>
                </c:pt>
                <c:pt idx="588">
                  <c:v>42374</c:v>
                </c:pt>
                <c:pt idx="589">
                  <c:v>42374</c:v>
                </c:pt>
                <c:pt idx="590">
                  <c:v>42374</c:v>
                </c:pt>
                <c:pt idx="591">
                  <c:v>42374</c:v>
                </c:pt>
                <c:pt idx="592">
                  <c:v>42374</c:v>
                </c:pt>
                <c:pt idx="593">
                  <c:v>42374</c:v>
                </c:pt>
                <c:pt idx="594">
                  <c:v>42374</c:v>
                </c:pt>
                <c:pt idx="595">
                  <c:v>42374</c:v>
                </c:pt>
                <c:pt idx="596">
                  <c:v>42374</c:v>
                </c:pt>
                <c:pt idx="597">
                  <c:v>42374</c:v>
                </c:pt>
                <c:pt idx="598">
                  <c:v>42374</c:v>
                </c:pt>
                <c:pt idx="599">
                  <c:v>42374</c:v>
                </c:pt>
                <c:pt idx="600">
                  <c:v>42374</c:v>
                </c:pt>
                <c:pt idx="601">
                  <c:v>42374</c:v>
                </c:pt>
                <c:pt idx="602">
                  <c:v>42374</c:v>
                </c:pt>
                <c:pt idx="603">
                  <c:v>42374</c:v>
                </c:pt>
                <c:pt idx="604">
                  <c:v>42374</c:v>
                </c:pt>
                <c:pt idx="605">
                  <c:v>42374</c:v>
                </c:pt>
                <c:pt idx="606">
                  <c:v>42374</c:v>
                </c:pt>
                <c:pt idx="607">
                  <c:v>42374</c:v>
                </c:pt>
                <c:pt idx="608">
                  <c:v>42374</c:v>
                </c:pt>
                <c:pt idx="609">
                  <c:v>42374</c:v>
                </c:pt>
                <c:pt idx="610">
                  <c:v>42374</c:v>
                </c:pt>
                <c:pt idx="611">
                  <c:v>42374</c:v>
                </c:pt>
                <c:pt idx="612">
                  <c:v>42374</c:v>
                </c:pt>
                <c:pt idx="613">
                  <c:v>42374</c:v>
                </c:pt>
                <c:pt idx="614">
                  <c:v>42374</c:v>
                </c:pt>
                <c:pt idx="615">
                  <c:v>42374</c:v>
                </c:pt>
                <c:pt idx="616">
                  <c:v>42374</c:v>
                </c:pt>
                <c:pt idx="617">
                  <c:v>42374</c:v>
                </c:pt>
                <c:pt idx="618">
                  <c:v>42374</c:v>
                </c:pt>
                <c:pt idx="619">
                  <c:v>42374</c:v>
                </c:pt>
                <c:pt idx="620">
                  <c:v>42374</c:v>
                </c:pt>
                <c:pt idx="621">
                  <c:v>42374</c:v>
                </c:pt>
                <c:pt idx="622">
                  <c:v>42374</c:v>
                </c:pt>
                <c:pt idx="623">
                  <c:v>42374</c:v>
                </c:pt>
                <c:pt idx="624">
                  <c:v>42374</c:v>
                </c:pt>
                <c:pt idx="625">
                  <c:v>42374</c:v>
                </c:pt>
                <c:pt idx="626">
                  <c:v>42374</c:v>
                </c:pt>
                <c:pt idx="627">
                  <c:v>42374</c:v>
                </c:pt>
                <c:pt idx="628">
                  <c:v>42374</c:v>
                </c:pt>
                <c:pt idx="629">
                  <c:v>42374</c:v>
                </c:pt>
                <c:pt idx="630">
                  <c:v>42374</c:v>
                </c:pt>
                <c:pt idx="631">
                  <c:v>42374</c:v>
                </c:pt>
                <c:pt idx="632">
                  <c:v>42374</c:v>
                </c:pt>
                <c:pt idx="633">
                  <c:v>42374</c:v>
                </c:pt>
                <c:pt idx="634">
                  <c:v>42374</c:v>
                </c:pt>
                <c:pt idx="635">
                  <c:v>42374</c:v>
                </c:pt>
                <c:pt idx="636">
                  <c:v>42374</c:v>
                </c:pt>
                <c:pt idx="637">
                  <c:v>42374</c:v>
                </c:pt>
                <c:pt idx="638">
                  <c:v>42374</c:v>
                </c:pt>
                <c:pt idx="639">
                  <c:v>42374</c:v>
                </c:pt>
                <c:pt idx="640">
                  <c:v>42374</c:v>
                </c:pt>
                <c:pt idx="641">
                  <c:v>42374</c:v>
                </c:pt>
                <c:pt idx="642">
                  <c:v>42374</c:v>
                </c:pt>
                <c:pt idx="643">
                  <c:v>42374</c:v>
                </c:pt>
                <c:pt idx="644">
                  <c:v>42374</c:v>
                </c:pt>
                <c:pt idx="645">
                  <c:v>42374</c:v>
                </c:pt>
                <c:pt idx="646">
                  <c:v>42374</c:v>
                </c:pt>
                <c:pt idx="647">
                  <c:v>42374</c:v>
                </c:pt>
                <c:pt idx="648">
                  <c:v>42374</c:v>
                </c:pt>
                <c:pt idx="649">
                  <c:v>42374</c:v>
                </c:pt>
                <c:pt idx="650">
                  <c:v>42374</c:v>
                </c:pt>
                <c:pt idx="651">
                  <c:v>42374</c:v>
                </c:pt>
                <c:pt idx="652">
                  <c:v>42374</c:v>
                </c:pt>
                <c:pt idx="653">
                  <c:v>42374</c:v>
                </c:pt>
                <c:pt idx="654">
                  <c:v>42374</c:v>
                </c:pt>
                <c:pt idx="655">
                  <c:v>42374</c:v>
                </c:pt>
                <c:pt idx="656">
                  <c:v>42374</c:v>
                </c:pt>
                <c:pt idx="657">
                  <c:v>42374</c:v>
                </c:pt>
                <c:pt idx="658">
                  <c:v>42374</c:v>
                </c:pt>
                <c:pt idx="659">
                  <c:v>42374</c:v>
                </c:pt>
                <c:pt idx="660">
                  <c:v>42374</c:v>
                </c:pt>
                <c:pt idx="661">
                  <c:v>42374</c:v>
                </c:pt>
                <c:pt idx="662">
                  <c:v>42374</c:v>
                </c:pt>
                <c:pt idx="663">
                  <c:v>42374</c:v>
                </c:pt>
                <c:pt idx="664">
                  <c:v>42374</c:v>
                </c:pt>
                <c:pt idx="665">
                  <c:v>42374</c:v>
                </c:pt>
                <c:pt idx="666">
                  <c:v>42374</c:v>
                </c:pt>
                <c:pt idx="667">
                  <c:v>42374</c:v>
                </c:pt>
                <c:pt idx="668">
                  <c:v>42374</c:v>
                </c:pt>
                <c:pt idx="669">
                  <c:v>42374</c:v>
                </c:pt>
                <c:pt idx="670">
                  <c:v>42374</c:v>
                </c:pt>
                <c:pt idx="671">
                  <c:v>42374</c:v>
                </c:pt>
                <c:pt idx="672">
                  <c:v>42374</c:v>
                </c:pt>
                <c:pt idx="673">
                  <c:v>42374</c:v>
                </c:pt>
                <c:pt idx="674">
                  <c:v>42374</c:v>
                </c:pt>
                <c:pt idx="675">
                  <c:v>42374</c:v>
                </c:pt>
                <c:pt idx="676">
                  <c:v>42374</c:v>
                </c:pt>
                <c:pt idx="677">
                  <c:v>42374</c:v>
                </c:pt>
                <c:pt idx="678">
                  <c:v>42374</c:v>
                </c:pt>
                <c:pt idx="679">
                  <c:v>42374</c:v>
                </c:pt>
                <c:pt idx="680">
                  <c:v>42374</c:v>
                </c:pt>
                <c:pt idx="681">
                  <c:v>42374</c:v>
                </c:pt>
                <c:pt idx="682">
                  <c:v>42374</c:v>
                </c:pt>
                <c:pt idx="683">
                  <c:v>42374</c:v>
                </c:pt>
                <c:pt idx="684">
                  <c:v>42374</c:v>
                </c:pt>
                <c:pt idx="685">
                  <c:v>42374</c:v>
                </c:pt>
                <c:pt idx="686">
                  <c:v>42374</c:v>
                </c:pt>
                <c:pt idx="687">
                  <c:v>42374</c:v>
                </c:pt>
                <c:pt idx="688">
                  <c:v>42374</c:v>
                </c:pt>
                <c:pt idx="689">
                  <c:v>42374</c:v>
                </c:pt>
                <c:pt idx="690">
                  <c:v>42374</c:v>
                </c:pt>
                <c:pt idx="691">
                  <c:v>42374</c:v>
                </c:pt>
                <c:pt idx="692">
                  <c:v>42374</c:v>
                </c:pt>
                <c:pt idx="693">
                  <c:v>42374</c:v>
                </c:pt>
                <c:pt idx="694">
                  <c:v>42374</c:v>
                </c:pt>
                <c:pt idx="695">
                  <c:v>42374</c:v>
                </c:pt>
                <c:pt idx="696">
                  <c:v>42374</c:v>
                </c:pt>
                <c:pt idx="697">
                  <c:v>42374</c:v>
                </c:pt>
                <c:pt idx="698">
                  <c:v>42374</c:v>
                </c:pt>
                <c:pt idx="699">
                  <c:v>42374</c:v>
                </c:pt>
                <c:pt idx="700">
                  <c:v>42374</c:v>
                </c:pt>
                <c:pt idx="701">
                  <c:v>42374</c:v>
                </c:pt>
                <c:pt idx="702">
                  <c:v>42374</c:v>
                </c:pt>
                <c:pt idx="703">
                  <c:v>42374</c:v>
                </c:pt>
                <c:pt idx="704">
                  <c:v>42374</c:v>
                </c:pt>
                <c:pt idx="705">
                  <c:v>42374</c:v>
                </c:pt>
                <c:pt idx="706">
                  <c:v>42374</c:v>
                </c:pt>
                <c:pt idx="707">
                  <c:v>42374</c:v>
                </c:pt>
                <c:pt idx="708">
                  <c:v>42374</c:v>
                </c:pt>
                <c:pt idx="709">
                  <c:v>42374</c:v>
                </c:pt>
                <c:pt idx="710">
                  <c:v>42374</c:v>
                </c:pt>
                <c:pt idx="711">
                  <c:v>42374</c:v>
                </c:pt>
                <c:pt idx="712">
                  <c:v>42374</c:v>
                </c:pt>
                <c:pt idx="713">
                  <c:v>42374</c:v>
                </c:pt>
                <c:pt idx="714">
                  <c:v>42374</c:v>
                </c:pt>
                <c:pt idx="715">
                  <c:v>42374</c:v>
                </c:pt>
                <c:pt idx="716">
                  <c:v>42374</c:v>
                </c:pt>
                <c:pt idx="717">
                  <c:v>42374</c:v>
                </c:pt>
                <c:pt idx="718">
                  <c:v>42374</c:v>
                </c:pt>
                <c:pt idx="719">
                  <c:v>42374</c:v>
                </c:pt>
                <c:pt idx="720">
                  <c:v>42375</c:v>
                </c:pt>
                <c:pt idx="721">
                  <c:v>42375</c:v>
                </c:pt>
                <c:pt idx="722">
                  <c:v>42375</c:v>
                </c:pt>
                <c:pt idx="723">
                  <c:v>42375</c:v>
                </c:pt>
                <c:pt idx="724">
                  <c:v>42375</c:v>
                </c:pt>
                <c:pt idx="725">
                  <c:v>42375</c:v>
                </c:pt>
                <c:pt idx="726">
                  <c:v>42375</c:v>
                </c:pt>
                <c:pt idx="727">
                  <c:v>42375</c:v>
                </c:pt>
                <c:pt idx="728">
                  <c:v>42375</c:v>
                </c:pt>
                <c:pt idx="729">
                  <c:v>42375</c:v>
                </c:pt>
                <c:pt idx="730">
                  <c:v>42375</c:v>
                </c:pt>
                <c:pt idx="731">
                  <c:v>42375</c:v>
                </c:pt>
                <c:pt idx="732">
                  <c:v>42375</c:v>
                </c:pt>
                <c:pt idx="733">
                  <c:v>42375</c:v>
                </c:pt>
                <c:pt idx="734">
                  <c:v>42375</c:v>
                </c:pt>
                <c:pt idx="735">
                  <c:v>42375</c:v>
                </c:pt>
                <c:pt idx="736">
                  <c:v>42375</c:v>
                </c:pt>
                <c:pt idx="737">
                  <c:v>42375</c:v>
                </c:pt>
                <c:pt idx="738">
                  <c:v>42375</c:v>
                </c:pt>
                <c:pt idx="739">
                  <c:v>42375</c:v>
                </c:pt>
                <c:pt idx="740">
                  <c:v>42375</c:v>
                </c:pt>
                <c:pt idx="741">
                  <c:v>42375</c:v>
                </c:pt>
                <c:pt idx="742">
                  <c:v>42375</c:v>
                </c:pt>
                <c:pt idx="743">
                  <c:v>42375</c:v>
                </c:pt>
                <c:pt idx="744">
                  <c:v>42375</c:v>
                </c:pt>
                <c:pt idx="745">
                  <c:v>42375</c:v>
                </c:pt>
                <c:pt idx="746">
                  <c:v>42375</c:v>
                </c:pt>
                <c:pt idx="747">
                  <c:v>42375</c:v>
                </c:pt>
                <c:pt idx="748">
                  <c:v>42375</c:v>
                </c:pt>
                <c:pt idx="749">
                  <c:v>42375</c:v>
                </c:pt>
                <c:pt idx="750">
                  <c:v>42375</c:v>
                </c:pt>
                <c:pt idx="751">
                  <c:v>42375</c:v>
                </c:pt>
                <c:pt idx="752">
                  <c:v>42375</c:v>
                </c:pt>
                <c:pt idx="753">
                  <c:v>42375</c:v>
                </c:pt>
                <c:pt idx="754">
                  <c:v>42375</c:v>
                </c:pt>
                <c:pt idx="755">
                  <c:v>42375</c:v>
                </c:pt>
                <c:pt idx="756">
                  <c:v>42375</c:v>
                </c:pt>
                <c:pt idx="757">
                  <c:v>42375</c:v>
                </c:pt>
                <c:pt idx="758">
                  <c:v>42375</c:v>
                </c:pt>
                <c:pt idx="759">
                  <c:v>42375</c:v>
                </c:pt>
                <c:pt idx="760">
                  <c:v>42375</c:v>
                </c:pt>
                <c:pt idx="761">
                  <c:v>42375</c:v>
                </c:pt>
                <c:pt idx="762">
                  <c:v>42375</c:v>
                </c:pt>
                <c:pt idx="763">
                  <c:v>42375</c:v>
                </c:pt>
                <c:pt idx="764">
                  <c:v>42375</c:v>
                </c:pt>
                <c:pt idx="765">
                  <c:v>42375</c:v>
                </c:pt>
                <c:pt idx="766">
                  <c:v>42375</c:v>
                </c:pt>
                <c:pt idx="767">
                  <c:v>42375</c:v>
                </c:pt>
                <c:pt idx="768">
                  <c:v>42375</c:v>
                </c:pt>
                <c:pt idx="769">
                  <c:v>42375</c:v>
                </c:pt>
                <c:pt idx="770">
                  <c:v>42375</c:v>
                </c:pt>
                <c:pt idx="771">
                  <c:v>42375</c:v>
                </c:pt>
                <c:pt idx="772">
                  <c:v>42375</c:v>
                </c:pt>
                <c:pt idx="773">
                  <c:v>42375</c:v>
                </c:pt>
                <c:pt idx="774">
                  <c:v>42375</c:v>
                </c:pt>
                <c:pt idx="775">
                  <c:v>42375</c:v>
                </c:pt>
                <c:pt idx="776">
                  <c:v>42375</c:v>
                </c:pt>
                <c:pt idx="777">
                  <c:v>42375</c:v>
                </c:pt>
                <c:pt idx="778">
                  <c:v>42375</c:v>
                </c:pt>
                <c:pt idx="779">
                  <c:v>42375</c:v>
                </c:pt>
                <c:pt idx="780">
                  <c:v>42375</c:v>
                </c:pt>
                <c:pt idx="781">
                  <c:v>42375</c:v>
                </c:pt>
                <c:pt idx="782">
                  <c:v>42375</c:v>
                </c:pt>
                <c:pt idx="783">
                  <c:v>42375</c:v>
                </c:pt>
                <c:pt idx="784">
                  <c:v>42375</c:v>
                </c:pt>
                <c:pt idx="785">
                  <c:v>42375</c:v>
                </c:pt>
                <c:pt idx="786">
                  <c:v>42375</c:v>
                </c:pt>
                <c:pt idx="787">
                  <c:v>42375</c:v>
                </c:pt>
                <c:pt idx="788">
                  <c:v>42375</c:v>
                </c:pt>
                <c:pt idx="789">
                  <c:v>42375</c:v>
                </c:pt>
                <c:pt idx="790">
                  <c:v>42375</c:v>
                </c:pt>
                <c:pt idx="791">
                  <c:v>42375</c:v>
                </c:pt>
                <c:pt idx="792">
                  <c:v>42375</c:v>
                </c:pt>
                <c:pt idx="793">
                  <c:v>42375</c:v>
                </c:pt>
                <c:pt idx="794">
                  <c:v>42375</c:v>
                </c:pt>
                <c:pt idx="795">
                  <c:v>42375</c:v>
                </c:pt>
                <c:pt idx="796">
                  <c:v>42375</c:v>
                </c:pt>
                <c:pt idx="797">
                  <c:v>42375</c:v>
                </c:pt>
                <c:pt idx="798">
                  <c:v>42375</c:v>
                </c:pt>
                <c:pt idx="799">
                  <c:v>42375</c:v>
                </c:pt>
                <c:pt idx="800">
                  <c:v>42375</c:v>
                </c:pt>
                <c:pt idx="801">
                  <c:v>42375</c:v>
                </c:pt>
                <c:pt idx="802">
                  <c:v>42375</c:v>
                </c:pt>
                <c:pt idx="803">
                  <c:v>42375</c:v>
                </c:pt>
                <c:pt idx="804">
                  <c:v>42375</c:v>
                </c:pt>
                <c:pt idx="805">
                  <c:v>42375</c:v>
                </c:pt>
                <c:pt idx="806">
                  <c:v>42375</c:v>
                </c:pt>
                <c:pt idx="807">
                  <c:v>42375</c:v>
                </c:pt>
                <c:pt idx="808">
                  <c:v>42375</c:v>
                </c:pt>
                <c:pt idx="809">
                  <c:v>42375</c:v>
                </c:pt>
                <c:pt idx="810">
                  <c:v>42375</c:v>
                </c:pt>
                <c:pt idx="811">
                  <c:v>42375</c:v>
                </c:pt>
                <c:pt idx="812">
                  <c:v>42375</c:v>
                </c:pt>
                <c:pt idx="813">
                  <c:v>42375</c:v>
                </c:pt>
                <c:pt idx="814">
                  <c:v>42375</c:v>
                </c:pt>
                <c:pt idx="815">
                  <c:v>42375</c:v>
                </c:pt>
                <c:pt idx="816">
                  <c:v>42375</c:v>
                </c:pt>
                <c:pt idx="817">
                  <c:v>42375</c:v>
                </c:pt>
                <c:pt idx="818">
                  <c:v>42375</c:v>
                </c:pt>
                <c:pt idx="819">
                  <c:v>42375</c:v>
                </c:pt>
                <c:pt idx="820">
                  <c:v>42375</c:v>
                </c:pt>
                <c:pt idx="821">
                  <c:v>42375</c:v>
                </c:pt>
                <c:pt idx="822">
                  <c:v>42375</c:v>
                </c:pt>
                <c:pt idx="823">
                  <c:v>42375</c:v>
                </c:pt>
                <c:pt idx="824">
                  <c:v>42375</c:v>
                </c:pt>
                <c:pt idx="825">
                  <c:v>42375</c:v>
                </c:pt>
                <c:pt idx="826">
                  <c:v>42375</c:v>
                </c:pt>
                <c:pt idx="827">
                  <c:v>42375</c:v>
                </c:pt>
                <c:pt idx="828">
                  <c:v>42375</c:v>
                </c:pt>
                <c:pt idx="829">
                  <c:v>42375</c:v>
                </c:pt>
                <c:pt idx="830">
                  <c:v>42375</c:v>
                </c:pt>
                <c:pt idx="831">
                  <c:v>42375</c:v>
                </c:pt>
                <c:pt idx="832">
                  <c:v>42375</c:v>
                </c:pt>
                <c:pt idx="833">
                  <c:v>42375</c:v>
                </c:pt>
                <c:pt idx="834">
                  <c:v>42375</c:v>
                </c:pt>
                <c:pt idx="835">
                  <c:v>42375</c:v>
                </c:pt>
                <c:pt idx="836">
                  <c:v>42375</c:v>
                </c:pt>
                <c:pt idx="837">
                  <c:v>42375</c:v>
                </c:pt>
                <c:pt idx="838">
                  <c:v>42375</c:v>
                </c:pt>
                <c:pt idx="839">
                  <c:v>42375</c:v>
                </c:pt>
                <c:pt idx="840">
                  <c:v>42375</c:v>
                </c:pt>
                <c:pt idx="841">
                  <c:v>42375</c:v>
                </c:pt>
                <c:pt idx="842">
                  <c:v>42375</c:v>
                </c:pt>
                <c:pt idx="843">
                  <c:v>42375</c:v>
                </c:pt>
                <c:pt idx="844">
                  <c:v>42375</c:v>
                </c:pt>
                <c:pt idx="845">
                  <c:v>42375</c:v>
                </c:pt>
                <c:pt idx="846">
                  <c:v>42375</c:v>
                </c:pt>
                <c:pt idx="847">
                  <c:v>42375</c:v>
                </c:pt>
                <c:pt idx="848">
                  <c:v>42375</c:v>
                </c:pt>
                <c:pt idx="849">
                  <c:v>42375</c:v>
                </c:pt>
                <c:pt idx="850">
                  <c:v>42375</c:v>
                </c:pt>
                <c:pt idx="851">
                  <c:v>42375</c:v>
                </c:pt>
                <c:pt idx="852">
                  <c:v>42375</c:v>
                </c:pt>
                <c:pt idx="853">
                  <c:v>42375</c:v>
                </c:pt>
                <c:pt idx="854">
                  <c:v>42375</c:v>
                </c:pt>
                <c:pt idx="855">
                  <c:v>42375</c:v>
                </c:pt>
                <c:pt idx="856">
                  <c:v>42375</c:v>
                </c:pt>
                <c:pt idx="857">
                  <c:v>42375</c:v>
                </c:pt>
                <c:pt idx="858">
                  <c:v>42375</c:v>
                </c:pt>
                <c:pt idx="859">
                  <c:v>42375</c:v>
                </c:pt>
                <c:pt idx="860">
                  <c:v>42375</c:v>
                </c:pt>
                <c:pt idx="861">
                  <c:v>42375</c:v>
                </c:pt>
                <c:pt idx="862">
                  <c:v>42375</c:v>
                </c:pt>
                <c:pt idx="863">
                  <c:v>42375</c:v>
                </c:pt>
                <c:pt idx="864">
                  <c:v>42376</c:v>
                </c:pt>
                <c:pt idx="865">
                  <c:v>42376</c:v>
                </c:pt>
                <c:pt idx="866">
                  <c:v>42376</c:v>
                </c:pt>
                <c:pt idx="867">
                  <c:v>42376</c:v>
                </c:pt>
                <c:pt idx="868">
                  <c:v>42376</c:v>
                </c:pt>
                <c:pt idx="869">
                  <c:v>42376</c:v>
                </c:pt>
                <c:pt idx="870">
                  <c:v>42376</c:v>
                </c:pt>
                <c:pt idx="871">
                  <c:v>42376</c:v>
                </c:pt>
                <c:pt idx="872">
                  <c:v>42376</c:v>
                </c:pt>
                <c:pt idx="873">
                  <c:v>42376</c:v>
                </c:pt>
                <c:pt idx="874">
                  <c:v>42376</c:v>
                </c:pt>
                <c:pt idx="875">
                  <c:v>42376</c:v>
                </c:pt>
                <c:pt idx="876">
                  <c:v>42376</c:v>
                </c:pt>
                <c:pt idx="877">
                  <c:v>42376</c:v>
                </c:pt>
                <c:pt idx="878">
                  <c:v>42376</c:v>
                </c:pt>
                <c:pt idx="879">
                  <c:v>42376</c:v>
                </c:pt>
                <c:pt idx="880">
                  <c:v>42376</c:v>
                </c:pt>
                <c:pt idx="881">
                  <c:v>42376</c:v>
                </c:pt>
                <c:pt idx="882">
                  <c:v>42376</c:v>
                </c:pt>
                <c:pt idx="883">
                  <c:v>42376</c:v>
                </c:pt>
                <c:pt idx="884">
                  <c:v>42376</c:v>
                </c:pt>
                <c:pt idx="885">
                  <c:v>42376</c:v>
                </c:pt>
                <c:pt idx="886">
                  <c:v>42376</c:v>
                </c:pt>
                <c:pt idx="887">
                  <c:v>42376</c:v>
                </c:pt>
                <c:pt idx="888">
                  <c:v>42376</c:v>
                </c:pt>
                <c:pt idx="889">
                  <c:v>42376</c:v>
                </c:pt>
                <c:pt idx="890">
                  <c:v>42376</c:v>
                </c:pt>
                <c:pt idx="891">
                  <c:v>42376</c:v>
                </c:pt>
                <c:pt idx="892">
                  <c:v>42376</c:v>
                </c:pt>
                <c:pt idx="893">
                  <c:v>42376</c:v>
                </c:pt>
                <c:pt idx="894">
                  <c:v>42376</c:v>
                </c:pt>
                <c:pt idx="895">
                  <c:v>42376</c:v>
                </c:pt>
                <c:pt idx="896">
                  <c:v>42376</c:v>
                </c:pt>
                <c:pt idx="897">
                  <c:v>42376</c:v>
                </c:pt>
                <c:pt idx="898">
                  <c:v>42376</c:v>
                </c:pt>
                <c:pt idx="899">
                  <c:v>42376</c:v>
                </c:pt>
                <c:pt idx="900">
                  <c:v>42376</c:v>
                </c:pt>
                <c:pt idx="901">
                  <c:v>42376</c:v>
                </c:pt>
                <c:pt idx="902">
                  <c:v>42376</c:v>
                </c:pt>
                <c:pt idx="903">
                  <c:v>42376</c:v>
                </c:pt>
                <c:pt idx="904">
                  <c:v>42376</c:v>
                </c:pt>
                <c:pt idx="905">
                  <c:v>42376</c:v>
                </c:pt>
                <c:pt idx="906">
                  <c:v>42376</c:v>
                </c:pt>
                <c:pt idx="907">
                  <c:v>42376</c:v>
                </c:pt>
                <c:pt idx="908">
                  <c:v>42376</c:v>
                </c:pt>
                <c:pt idx="909">
                  <c:v>42376</c:v>
                </c:pt>
                <c:pt idx="910">
                  <c:v>42376</c:v>
                </c:pt>
                <c:pt idx="911">
                  <c:v>42376</c:v>
                </c:pt>
                <c:pt idx="912">
                  <c:v>42376</c:v>
                </c:pt>
                <c:pt idx="913">
                  <c:v>42376</c:v>
                </c:pt>
                <c:pt idx="914">
                  <c:v>42376</c:v>
                </c:pt>
                <c:pt idx="915">
                  <c:v>42376</c:v>
                </c:pt>
                <c:pt idx="916">
                  <c:v>42376</c:v>
                </c:pt>
                <c:pt idx="917">
                  <c:v>42376</c:v>
                </c:pt>
                <c:pt idx="918">
                  <c:v>42376</c:v>
                </c:pt>
                <c:pt idx="919">
                  <c:v>42376</c:v>
                </c:pt>
                <c:pt idx="920">
                  <c:v>42376</c:v>
                </c:pt>
                <c:pt idx="921">
                  <c:v>42376</c:v>
                </c:pt>
                <c:pt idx="922">
                  <c:v>42376</c:v>
                </c:pt>
                <c:pt idx="923">
                  <c:v>42376</c:v>
                </c:pt>
                <c:pt idx="924">
                  <c:v>42376</c:v>
                </c:pt>
                <c:pt idx="925">
                  <c:v>42376</c:v>
                </c:pt>
                <c:pt idx="926">
                  <c:v>42376</c:v>
                </c:pt>
                <c:pt idx="927">
                  <c:v>42376</c:v>
                </c:pt>
                <c:pt idx="928">
                  <c:v>42376</c:v>
                </c:pt>
                <c:pt idx="929">
                  <c:v>42376</c:v>
                </c:pt>
                <c:pt idx="930">
                  <c:v>42376</c:v>
                </c:pt>
                <c:pt idx="931">
                  <c:v>42376</c:v>
                </c:pt>
                <c:pt idx="932">
                  <c:v>42376</c:v>
                </c:pt>
                <c:pt idx="933">
                  <c:v>42376</c:v>
                </c:pt>
                <c:pt idx="934">
                  <c:v>42376</c:v>
                </c:pt>
                <c:pt idx="935">
                  <c:v>42376</c:v>
                </c:pt>
                <c:pt idx="936">
                  <c:v>42376</c:v>
                </c:pt>
                <c:pt idx="937">
                  <c:v>42376</c:v>
                </c:pt>
                <c:pt idx="938">
                  <c:v>42376</c:v>
                </c:pt>
                <c:pt idx="939">
                  <c:v>42376</c:v>
                </c:pt>
                <c:pt idx="940">
                  <c:v>42376</c:v>
                </c:pt>
                <c:pt idx="941">
                  <c:v>42376</c:v>
                </c:pt>
                <c:pt idx="942">
                  <c:v>42376</c:v>
                </c:pt>
                <c:pt idx="943">
                  <c:v>42376</c:v>
                </c:pt>
                <c:pt idx="944">
                  <c:v>42376</c:v>
                </c:pt>
                <c:pt idx="945">
                  <c:v>42376</c:v>
                </c:pt>
                <c:pt idx="946">
                  <c:v>42376</c:v>
                </c:pt>
                <c:pt idx="947">
                  <c:v>42376</c:v>
                </c:pt>
                <c:pt idx="948">
                  <c:v>42376</c:v>
                </c:pt>
                <c:pt idx="949">
                  <c:v>42376</c:v>
                </c:pt>
                <c:pt idx="950">
                  <c:v>42376</c:v>
                </c:pt>
                <c:pt idx="951">
                  <c:v>42376</c:v>
                </c:pt>
                <c:pt idx="952">
                  <c:v>42376</c:v>
                </c:pt>
                <c:pt idx="953">
                  <c:v>42376</c:v>
                </c:pt>
                <c:pt idx="954">
                  <c:v>42376</c:v>
                </c:pt>
                <c:pt idx="955">
                  <c:v>42376</c:v>
                </c:pt>
                <c:pt idx="956">
                  <c:v>42376</c:v>
                </c:pt>
                <c:pt idx="957">
                  <c:v>42376</c:v>
                </c:pt>
                <c:pt idx="958">
                  <c:v>42376</c:v>
                </c:pt>
                <c:pt idx="959">
                  <c:v>42376</c:v>
                </c:pt>
                <c:pt idx="960">
                  <c:v>42376</c:v>
                </c:pt>
                <c:pt idx="961">
                  <c:v>42376</c:v>
                </c:pt>
                <c:pt idx="962">
                  <c:v>42376</c:v>
                </c:pt>
                <c:pt idx="963">
                  <c:v>42376</c:v>
                </c:pt>
                <c:pt idx="964">
                  <c:v>42376</c:v>
                </c:pt>
                <c:pt idx="965">
                  <c:v>42376</c:v>
                </c:pt>
                <c:pt idx="966">
                  <c:v>42376</c:v>
                </c:pt>
                <c:pt idx="967">
                  <c:v>42376</c:v>
                </c:pt>
                <c:pt idx="968">
                  <c:v>42376</c:v>
                </c:pt>
                <c:pt idx="969">
                  <c:v>42376</c:v>
                </c:pt>
                <c:pt idx="970">
                  <c:v>42376</c:v>
                </c:pt>
                <c:pt idx="971">
                  <c:v>42376</c:v>
                </c:pt>
                <c:pt idx="972">
                  <c:v>42376</c:v>
                </c:pt>
                <c:pt idx="973">
                  <c:v>42376</c:v>
                </c:pt>
                <c:pt idx="974">
                  <c:v>42376</c:v>
                </c:pt>
                <c:pt idx="975">
                  <c:v>42376</c:v>
                </c:pt>
                <c:pt idx="976">
                  <c:v>42376</c:v>
                </c:pt>
                <c:pt idx="977">
                  <c:v>42376</c:v>
                </c:pt>
                <c:pt idx="978">
                  <c:v>42376</c:v>
                </c:pt>
                <c:pt idx="979">
                  <c:v>42376</c:v>
                </c:pt>
                <c:pt idx="980">
                  <c:v>42376</c:v>
                </c:pt>
                <c:pt idx="981">
                  <c:v>42376</c:v>
                </c:pt>
                <c:pt idx="982">
                  <c:v>42376</c:v>
                </c:pt>
                <c:pt idx="983">
                  <c:v>42376</c:v>
                </c:pt>
                <c:pt idx="984">
                  <c:v>42376</c:v>
                </c:pt>
                <c:pt idx="985">
                  <c:v>42376</c:v>
                </c:pt>
                <c:pt idx="986">
                  <c:v>42376</c:v>
                </c:pt>
                <c:pt idx="987">
                  <c:v>42376</c:v>
                </c:pt>
                <c:pt idx="988">
                  <c:v>42376</c:v>
                </c:pt>
                <c:pt idx="989">
                  <c:v>42376</c:v>
                </c:pt>
                <c:pt idx="990">
                  <c:v>42376</c:v>
                </c:pt>
                <c:pt idx="991">
                  <c:v>42376</c:v>
                </c:pt>
                <c:pt idx="992">
                  <c:v>42376</c:v>
                </c:pt>
                <c:pt idx="993">
                  <c:v>42376</c:v>
                </c:pt>
                <c:pt idx="994">
                  <c:v>42376</c:v>
                </c:pt>
                <c:pt idx="995">
                  <c:v>42376</c:v>
                </c:pt>
                <c:pt idx="996">
                  <c:v>42376</c:v>
                </c:pt>
                <c:pt idx="997">
                  <c:v>42376</c:v>
                </c:pt>
                <c:pt idx="998">
                  <c:v>42376</c:v>
                </c:pt>
                <c:pt idx="999">
                  <c:v>42376</c:v>
                </c:pt>
                <c:pt idx="1000">
                  <c:v>42376</c:v>
                </c:pt>
                <c:pt idx="1001">
                  <c:v>42376</c:v>
                </c:pt>
                <c:pt idx="1002">
                  <c:v>42376</c:v>
                </c:pt>
                <c:pt idx="1003">
                  <c:v>42376</c:v>
                </c:pt>
                <c:pt idx="1004">
                  <c:v>42376</c:v>
                </c:pt>
                <c:pt idx="1005">
                  <c:v>42376</c:v>
                </c:pt>
                <c:pt idx="1006">
                  <c:v>42376</c:v>
                </c:pt>
                <c:pt idx="1007">
                  <c:v>42376</c:v>
                </c:pt>
                <c:pt idx="1008">
                  <c:v>42377</c:v>
                </c:pt>
                <c:pt idx="1009">
                  <c:v>42377</c:v>
                </c:pt>
                <c:pt idx="1010">
                  <c:v>42377</c:v>
                </c:pt>
                <c:pt idx="1011">
                  <c:v>42377</c:v>
                </c:pt>
                <c:pt idx="1012">
                  <c:v>42377</c:v>
                </c:pt>
                <c:pt idx="1013">
                  <c:v>42377</c:v>
                </c:pt>
                <c:pt idx="1014">
                  <c:v>42377</c:v>
                </c:pt>
                <c:pt idx="1015">
                  <c:v>42377</c:v>
                </c:pt>
                <c:pt idx="1016">
                  <c:v>42377</c:v>
                </c:pt>
                <c:pt idx="1017">
                  <c:v>42377</c:v>
                </c:pt>
                <c:pt idx="1018">
                  <c:v>42377</c:v>
                </c:pt>
                <c:pt idx="1019">
                  <c:v>42377</c:v>
                </c:pt>
                <c:pt idx="1020">
                  <c:v>42377</c:v>
                </c:pt>
                <c:pt idx="1021">
                  <c:v>42377</c:v>
                </c:pt>
                <c:pt idx="1022">
                  <c:v>42377</c:v>
                </c:pt>
                <c:pt idx="1023">
                  <c:v>42377</c:v>
                </c:pt>
                <c:pt idx="1024">
                  <c:v>42377</c:v>
                </c:pt>
                <c:pt idx="1025">
                  <c:v>42377</c:v>
                </c:pt>
                <c:pt idx="1026">
                  <c:v>42377</c:v>
                </c:pt>
                <c:pt idx="1027">
                  <c:v>42377</c:v>
                </c:pt>
                <c:pt idx="1028">
                  <c:v>42377</c:v>
                </c:pt>
                <c:pt idx="1029">
                  <c:v>42377</c:v>
                </c:pt>
                <c:pt idx="1030">
                  <c:v>42377</c:v>
                </c:pt>
                <c:pt idx="1031">
                  <c:v>42377</c:v>
                </c:pt>
                <c:pt idx="1032">
                  <c:v>42377</c:v>
                </c:pt>
                <c:pt idx="1033">
                  <c:v>42377</c:v>
                </c:pt>
                <c:pt idx="1034">
                  <c:v>42377</c:v>
                </c:pt>
                <c:pt idx="1035">
                  <c:v>42377</c:v>
                </c:pt>
                <c:pt idx="1036">
                  <c:v>42377</c:v>
                </c:pt>
                <c:pt idx="1037">
                  <c:v>42377</c:v>
                </c:pt>
                <c:pt idx="1038">
                  <c:v>42377</c:v>
                </c:pt>
                <c:pt idx="1039">
                  <c:v>42377</c:v>
                </c:pt>
                <c:pt idx="1040">
                  <c:v>42377</c:v>
                </c:pt>
                <c:pt idx="1041">
                  <c:v>42377</c:v>
                </c:pt>
                <c:pt idx="1042">
                  <c:v>42377</c:v>
                </c:pt>
                <c:pt idx="1043">
                  <c:v>42377</c:v>
                </c:pt>
                <c:pt idx="1044">
                  <c:v>42377</c:v>
                </c:pt>
                <c:pt idx="1045">
                  <c:v>42377</c:v>
                </c:pt>
                <c:pt idx="1046">
                  <c:v>42377</c:v>
                </c:pt>
                <c:pt idx="1047">
                  <c:v>42377</c:v>
                </c:pt>
                <c:pt idx="1048">
                  <c:v>42377</c:v>
                </c:pt>
                <c:pt idx="1049">
                  <c:v>42377</c:v>
                </c:pt>
                <c:pt idx="1050">
                  <c:v>42377</c:v>
                </c:pt>
                <c:pt idx="1051">
                  <c:v>42377</c:v>
                </c:pt>
                <c:pt idx="1052">
                  <c:v>42377</c:v>
                </c:pt>
                <c:pt idx="1053">
                  <c:v>42377</c:v>
                </c:pt>
                <c:pt idx="1054">
                  <c:v>42377</c:v>
                </c:pt>
                <c:pt idx="1055">
                  <c:v>42377</c:v>
                </c:pt>
                <c:pt idx="1056">
                  <c:v>42377</c:v>
                </c:pt>
                <c:pt idx="1057">
                  <c:v>42377</c:v>
                </c:pt>
                <c:pt idx="1058">
                  <c:v>42377</c:v>
                </c:pt>
                <c:pt idx="1059">
                  <c:v>42377</c:v>
                </c:pt>
                <c:pt idx="1060">
                  <c:v>42377</c:v>
                </c:pt>
                <c:pt idx="1061">
                  <c:v>42377</c:v>
                </c:pt>
                <c:pt idx="1062">
                  <c:v>42377</c:v>
                </c:pt>
                <c:pt idx="1063">
                  <c:v>42377</c:v>
                </c:pt>
                <c:pt idx="1064">
                  <c:v>42377</c:v>
                </c:pt>
                <c:pt idx="1065">
                  <c:v>42377</c:v>
                </c:pt>
                <c:pt idx="1066">
                  <c:v>42377</c:v>
                </c:pt>
                <c:pt idx="1067">
                  <c:v>42377</c:v>
                </c:pt>
                <c:pt idx="1068">
                  <c:v>42377</c:v>
                </c:pt>
                <c:pt idx="1069">
                  <c:v>42377</c:v>
                </c:pt>
                <c:pt idx="1070">
                  <c:v>42377</c:v>
                </c:pt>
                <c:pt idx="1071">
                  <c:v>42377</c:v>
                </c:pt>
                <c:pt idx="1072">
                  <c:v>42377</c:v>
                </c:pt>
                <c:pt idx="1073">
                  <c:v>42377</c:v>
                </c:pt>
                <c:pt idx="1074">
                  <c:v>42377</c:v>
                </c:pt>
                <c:pt idx="1075">
                  <c:v>42377</c:v>
                </c:pt>
                <c:pt idx="1076">
                  <c:v>42377</c:v>
                </c:pt>
                <c:pt idx="1077">
                  <c:v>42377</c:v>
                </c:pt>
                <c:pt idx="1078">
                  <c:v>42377</c:v>
                </c:pt>
                <c:pt idx="1079">
                  <c:v>42377</c:v>
                </c:pt>
                <c:pt idx="1080">
                  <c:v>42377</c:v>
                </c:pt>
                <c:pt idx="1081">
                  <c:v>42377</c:v>
                </c:pt>
                <c:pt idx="1082">
                  <c:v>42377</c:v>
                </c:pt>
                <c:pt idx="1083">
                  <c:v>42377</c:v>
                </c:pt>
                <c:pt idx="1084">
                  <c:v>42377</c:v>
                </c:pt>
                <c:pt idx="1085">
                  <c:v>42377</c:v>
                </c:pt>
                <c:pt idx="1086">
                  <c:v>42377</c:v>
                </c:pt>
                <c:pt idx="1087">
                  <c:v>42377</c:v>
                </c:pt>
                <c:pt idx="1088">
                  <c:v>42377</c:v>
                </c:pt>
                <c:pt idx="1089">
                  <c:v>42377</c:v>
                </c:pt>
                <c:pt idx="1090">
                  <c:v>42377</c:v>
                </c:pt>
                <c:pt idx="1091">
                  <c:v>42377</c:v>
                </c:pt>
                <c:pt idx="1092">
                  <c:v>42377</c:v>
                </c:pt>
                <c:pt idx="1093">
                  <c:v>42377</c:v>
                </c:pt>
                <c:pt idx="1094">
                  <c:v>42377</c:v>
                </c:pt>
                <c:pt idx="1095">
                  <c:v>42377</c:v>
                </c:pt>
                <c:pt idx="1096">
                  <c:v>42377</c:v>
                </c:pt>
                <c:pt idx="1097">
                  <c:v>42377</c:v>
                </c:pt>
                <c:pt idx="1098">
                  <c:v>42377</c:v>
                </c:pt>
                <c:pt idx="1099">
                  <c:v>42377</c:v>
                </c:pt>
                <c:pt idx="1100">
                  <c:v>42377</c:v>
                </c:pt>
                <c:pt idx="1101">
                  <c:v>42377</c:v>
                </c:pt>
                <c:pt idx="1102">
                  <c:v>42377</c:v>
                </c:pt>
                <c:pt idx="1103">
                  <c:v>42377</c:v>
                </c:pt>
                <c:pt idx="1104">
                  <c:v>42377</c:v>
                </c:pt>
                <c:pt idx="1105">
                  <c:v>42377</c:v>
                </c:pt>
                <c:pt idx="1106">
                  <c:v>42377</c:v>
                </c:pt>
                <c:pt idx="1107">
                  <c:v>42377</c:v>
                </c:pt>
                <c:pt idx="1108">
                  <c:v>42377</c:v>
                </c:pt>
                <c:pt idx="1109">
                  <c:v>42377</c:v>
                </c:pt>
                <c:pt idx="1110">
                  <c:v>42377</c:v>
                </c:pt>
                <c:pt idx="1111">
                  <c:v>42377</c:v>
                </c:pt>
                <c:pt idx="1112">
                  <c:v>42377</c:v>
                </c:pt>
                <c:pt idx="1113">
                  <c:v>42377</c:v>
                </c:pt>
                <c:pt idx="1114">
                  <c:v>42377</c:v>
                </c:pt>
                <c:pt idx="1115">
                  <c:v>42377</c:v>
                </c:pt>
                <c:pt idx="1116">
                  <c:v>42377</c:v>
                </c:pt>
                <c:pt idx="1117">
                  <c:v>42377</c:v>
                </c:pt>
                <c:pt idx="1118">
                  <c:v>42377</c:v>
                </c:pt>
                <c:pt idx="1119">
                  <c:v>42377</c:v>
                </c:pt>
                <c:pt idx="1120">
                  <c:v>42377</c:v>
                </c:pt>
                <c:pt idx="1121">
                  <c:v>42377</c:v>
                </c:pt>
                <c:pt idx="1122">
                  <c:v>42377</c:v>
                </c:pt>
                <c:pt idx="1123">
                  <c:v>42377</c:v>
                </c:pt>
                <c:pt idx="1124">
                  <c:v>42377</c:v>
                </c:pt>
                <c:pt idx="1125">
                  <c:v>42377</c:v>
                </c:pt>
                <c:pt idx="1126">
                  <c:v>42377</c:v>
                </c:pt>
                <c:pt idx="1127">
                  <c:v>42377</c:v>
                </c:pt>
                <c:pt idx="1128">
                  <c:v>42377</c:v>
                </c:pt>
                <c:pt idx="1129">
                  <c:v>42377</c:v>
                </c:pt>
                <c:pt idx="1130">
                  <c:v>42377</c:v>
                </c:pt>
                <c:pt idx="1131">
                  <c:v>42377</c:v>
                </c:pt>
                <c:pt idx="1132">
                  <c:v>42377</c:v>
                </c:pt>
                <c:pt idx="1133">
                  <c:v>42377</c:v>
                </c:pt>
                <c:pt idx="1134">
                  <c:v>42377</c:v>
                </c:pt>
                <c:pt idx="1135">
                  <c:v>42377</c:v>
                </c:pt>
                <c:pt idx="1136">
                  <c:v>42377</c:v>
                </c:pt>
                <c:pt idx="1137">
                  <c:v>42377</c:v>
                </c:pt>
                <c:pt idx="1138">
                  <c:v>42377</c:v>
                </c:pt>
                <c:pt idx="1139">
                  <c:v>42377</c:v>
                </c:pt>
                <c:pt idx="1140">
                  <c:v>42377</c:v>
                </c:pt>
                <c:pt idx="1141">
                  <c:v>42377</c:v>
                </c:pt>
                <c:pt idx="1142">
                  <c:v>42377</c:v>
                </c:pt>
                <c:pt idx="1143">
                  <c:v>42377</c:v>
                </c:pt>
                <c:pt idx="1144">
                  <c:v>42377</c:v>
                </c:pt>
                <c:pt idx="1145">
                  <c:v>42377</c:v>
                </c:pt>
                <c:pt idx="1146">
                  <c:v>42377</c:v>
                </c:pt>
                <c:pt idx="1147">
                  <c:v>42377</c:v>
                </c:pt>
                <c:pt idx="1148">
                  <c:v>42377</c:v>
                </c:pt>
                <c:pt idx="1149">
                  <c:v>42377</c:v>
                </c:pt>
                <c:pt idx="1150">
                  <c:v>42377</c:v>
                </c:pt>
                <c:pt idx="1151">
                  <c:v>42377</c:v>
                </c:pt>
                <c:pt idx="1152">
                  <c:v>42378</c:v>
                </c:pt>
                <c:pt idx="1153">
                  <c:v>42378</c:v>
                </c:pt>
                <c:pt idx="1154">
                  <c:v>42378</c:v>
                </c:pt>
                <c:pt idx="1155">
                  <c:v>42378</c:v>
                </c:pt>
                <c:pt idx="1156">
                  <c:v>42378</c:v>
                </c:pt>
                <c:pt idx="1157">
                  <c:v>42378</c:v>
                </c:pt>
                <c:pt idx="1158">
                  <c:v>42378</c:v>
                </c:pt>
                <c:pt idx="1159">
                  <c:v>42378</c:v>
                </c:pt>
                <c:pt idx="1160">
                  <c:v>42378</c:v>
                </c:pt>
                <c:pt idx="1161">
                  <c:v>42378</c:v>
                </c:pt>
                <c:pt idx="1162">
                  <c:v>42378</c:v>
                </c:pt>
                <c:pt idx="1163">
                  <c:v>42378</c:v>
                </c:pt>
                <c:pt idx="1164">
                  <c:v>42378</c:v>
                </c:pt>
                <c:pt idx="1165">
                  <c:v>42378</c:v>
                </c:pt>
                <c:pt idx="1166">
                  <c:v>42378</c:v>
                </c:pt>
                <c:pt idx="1167">
                  <c:v>42378</c:v>
                </c:pt>
                <c:pt idx="1168">
                  <c:v>42378</c:v>
                </c:pt>
                <c:pt idx="1169">
                  <c:v>42378</c:v>
                </c:pt>
                <c:pt idx="1170">
                  <c:v>42378</c:v>
                </c:pt>
                <c:pt idx="1171">
                  <c:v>42378</c:v>
                </c:pt>
                <c:pt idx="1172">
                  <c:v>42378</c:v>
                </c:pt>
                <c:pt idx="1173">
                  <c:v>42378</c:v>
                </c:pt>
                <c:pt idx="1174">
                  <c:v>42378</c:v>
                </c:pt>
                <c:pt idx="1175">
                  <c:v>42378</c:v>
                </c:pt>
                <c:pt idx="1176">
                  <c:v>42378</c:v>
                </c:pt>
                <c:pt idx="1177">
                  <c:v>42378</c:v>
                </c:pt>
                <c:pt idx="1178">
                  <c:v>42378</c:v>
                </c:pt>
                <c:pt idx="1179">
                  <c:v>42378</c:v>
                </c:pt>
                <c:pt idx="1180">
                  <c:v>42378</c:v>
                </c:pt>
                <c:pt idx="1181">
                  <c:v>42378</c:v>
                </c:pt>
                <c:pt idx="1182">
                  <c:v>42378</c:v>
                </c:pt>
                <c:pt idx="1183">
                  <c:v>42378</c:v>
                </c:pt>
                <c:pt idx="1184">
                  <c:v>42378</c:v>
                </c:pt>
                <c:pt idx="1185">
                  <c:v>42378</c:v>
                </c:pt>
                <c:pt idx="1186">
                  <c:v>42378</c:v>
                </c:pt>
                <c:pt idx="1187">
                  <c:v>42378</c:v>
                </c:pt>
                <c:pt idx="1188">
                  <c:v>42378</c:v>
                </c:pt>
                <c:pt idx="1189">
                  <c:v>42378</c:v>
                </c:pt>
                <c:pt idx="1190">
                  <c:v>42378</c:v>
                </c:pt>
                <c:pt idx="1191">
                  <c:v>42378</c:v>
                </c:pt>
                <c:pt idx="1192">
                  <c:v>42378</c:v>
                </c:pt>
                <c:pt idx="1193">
                  <c:v>42378</c:v>
                </c:pt>
                <c:pt idx="1194">
                  <c:v>42378</c:v>
                </c:pt>
                <c:pt idx="1195">
                  <c:v>42378</c:v>
                </c:pt>
                <c:pt idx="1196">
                  <c:v>42378</c:v>
                </c:pt>
                <c:pt idx="1197">
                  <c:v>42378</c:v>
                </c:pt>
                <c:pt idx="1198">
                  <c:v>42378</c:v>
                </c:pt>
                <c:pt idx="1199">
                  <c:v>42378</c:v>
                </c:pt>
                <c:pt idx="1200">
                  <c:v>42378</c:v>
                </c:pt>
                <c:pt idx="1201">
                  <c:v>42378</c:v>
                </c:pt>
                <c:pt idx="1202">
                  <c:v>42378</c:v>
                </c:pt>
                <c:pt idx="1203">
                  <c:v>42378</c:v>
                </c:pt>
                <c:pt idx="1204">
                  <c:v>42378</c:v>
                </c:pt>
                <c:pt idx="1205">
                  <c:v>42378</c:v>
                </c:pt>
                <c:pt idx="1206">
                  <c:v>42378</c:v>
                </c:pt>
                <c:pt idx="1207">
                  <c:v>42378</c:v>
                </c:pt>
                <c:pt idx="1208">
                  <c:v>42378</c:v>
                </c:pt>
                <c:pt idx="1209">
                  <c:v>42378</c:v>
                </c:pt>
                <c:pt idx="1210">
                  <c:v>42378</c:v>
                </c:pt>
                <c:pt idx="1211">
                  <c:v>42378</c:v>
                </c:pt>
                <c:pt idx="1212">
                  <c:v>42378</c:v>
                </c:pt>
                <c:pt idx="1213">
                  <c:v>42378</c:v>
                </c:pt>
                <c:pt idx="1214">
                  <c:v>42378</c:v>
                </c:pt>
                <c:pt idx="1215">
                  <c:v>42378</c:v>
                </c:pt>
                <c:pt idx="1216">
                  <c:v>42378</c:v>
                </c:pt>
                <c:pt idx="1217">
                  <c:v>42378</c:v>
                </c:pt>
                <c:pt idx="1218">
                  <c:v>42378</c:v>
                </c:pt>
                <c:pt idx="1219">
                  <c:v>42378</c:v>
                </c:pt>
                <c:pt idx="1220">
                  <c:v>42378</c:v>
                </c:pt>
                <c:pt idx="1221">
                  <c:v>42378</c:v>
                </c:pt>
                <c:pt idx="1222">
                  <c:v>42378</c:v>
                </c:pt>
                <c:pt idx="1223">
                  <c:v>42378</c:v>
                </c:pt>
                <c:pt idx="1224">
                  <c:v>42378</c:v>
                </c:pt>
                <c:pt idx="1225">
                  <c:v>42378</c:v>
                </c:pt>
                <c:pt idx="1226">
                  <c:v>42378</c:v>
                </c:pt>
                <c:pt idx="1227">
                  <c:v>42378</c:v>
                </c:pt>
                <c:pt idx="1228">
                  <c:v>42378</c:v>
                </c:pt>
                <c:pt idx="1229">
                  <c:v>42378</c:v>
                </c:pt>
                <c:pt idx="1230">
                  <c:v>42378</c:v>
                </c:pt>
                <c:pt idx="1231">
                  <c:v>42378</c:v>
                </c:pt>
                <c:pt idx="1232">
                  <c:v>42378</c:v>
                </c:pt>
                <c:pt idx="1233">
                  <c:v>42378</c:v>
                </c:pt>
                <c:pt idx="1234">
                  <c:v>42378</c:v>
                </c:pt>
                <c:pt idx="1235">
                  <c:v>42378</c:v>
                </c:pt>
                <c:pt idx="1236">
                  <c:v>42378</c:v>
                </c:pt>
                <c:pt idx="1237">
                  <c:v>42378</c:v>
                </c:pt>
                <c:pt idx="1238">
                  <c:v>42378</c:v>
                </c:pt>
                <c:pt idx="1239">
                  <c:v>42378</c:v>
                </c:pt>
                <c:pt idx="1240">
                  <c:v>42378</c:v>
                </c:pt>
                <c:pt idx="1241">
                  <c:v>42378</c:v>
                </c:pt>
                <c:pt idx="1242">
                  <c:v>42378</c:v>
                </c:pt>
                <c:pt idx="1243">
                  <c:v>42378</c:v>
                </c:pt>
                <c:pt idx="1244">
                  <c:v>42378</c:v>
                </c:pt>
                <c:pt idx="1245">
                  <c:v>42378</c:v>
                </c:pt>
                <c:pt idx="1246">
                  <c:v>42378</c:v>
                </c:pt>
                <c:pt idx="1247">
                  <c:v>42378</c:v>
                </c:pt>
                <c:pt idx="1248">
                  <c:v>42378</c:v>
                </c:pt>
                <c:pt idx="1249">
                  <c:v>42378</c:v>
                </c:pt>
                <c:pt idx="1250">
                  <c:v>42378</c:v>
                </c:pt>
                <c:pt idx="1251">
                  <c:v>42378</c:v>
                </c:pt>
                <c:pt idx="1252">
                  <c:v>42378</c:v>
                </c:pt>
                <c:pt idx="1253">
                  <c:v>42378</c:v>
                </c:pt>
                <c:pt idx="1254">
                  <c:v>42378</c:v>
                </c:pt>
                <c:pt idx="1255">
                  <c:v>42378</c:v>
                </c:pt>
                <c:pt idx="1256">
                  <c:v>42378</c:v>
                </c:pt>
                <c:pt idx="1257">
                  <c:v>42378</c:v>
                </c:pt>
                <c:pt idx="1258">
                  <c:v>42378</c:v>
                </c:pt>
                <c:pt idx="1259">
                  <c:v>42378</c:v>
                </c:pt>
                <c:pt idx="1260">
                  <c:v>42378</c:v>
                </c:pt>
                <c:pt idx="1261">
                  <c:v>42378</c:v>
                </c:pt>
                <c:pt idx="1262">
                  <c:v>42378</c:v>
                </c:pt>
                <c:pt idx="1263">
                  <c:v>42378</c:v>
                </c:pt>
                <c:pt idx="1264">
                  <c:v>42378</c:v>
                </c:pt>
                <c:pt idx="1265">
                  <c:v>42378</c:v>
                </c:pt>
                <c:pt idx="1266">
                  <c:v>42378</c:v>
                </c:pt>
                <c:pt idx="1267">
                  <c:v>42378</c:v>
                </c:pt>
                <c:pt idx="1268">
                  <c:v>42378</c:v>
                </c:pt>
                <c:pt idx="1269">
                  <c:v>42378</c:v>
                </c:pt>
                <c:pt idx="1270">
                  <c:v>42378</c:v>
                </c:pt>
                <c:pt idx="1271">
                  <c:v>42378</c:v>
                </c:pt>
                <c:pt idx="1272">
                  <c:v>42378</c:v>
                </c:pt>
                <c:pt idx="1273">
                  <c:v>42378</c:v>
                </c:pt>
                <c:pt idx="1274">
                  <c:v>42378</c:v>
                </c:pt>
                <c:pt idx="1275">
                  <c:v>42378</c:v>
                </c:pt>
                <c:pt idx="1276">
                  <c:v>42378</c:v>
                </c:pt>
                <c:pt idx="1277">
                  <c:v>42378</c:v>
                </c:pt>
                <c:pt idx="1278">
                  <c:v>42378</c:v>
                </c:pt>
                <c:pt idx="1279">
                  <c:v>42378</c:v>
                </c:pt>
                <c:pt idx="1280">
                  <c:v>42378</c:v>
                </c:pt>
                <c:pt idx="1281">
                  <c:v>42378</c:v>
                </c:pt>
                <c:pt idx="1282">
                  <c:v>42378</c:v>
                </c:pt>
                <c:pt idx="1283">
                  <c:v>42378</c:v>
                </c:pt>
                <c:pt idx="1284">
                  <c:v>42378</c:v>
                </c:pt>
                <c:pt idx="1285">
                  <c:v>42378</c:v>
                </c:pt>
                <c:pt idx="1286">
                  <c:v>42378</c:v>
                </c:pt>
                <c:pt idx="1287">
                  <c:v>42378</c:v>
                </c:pt>
                <c:pt idx="1288">
                  <c:v>42378</c:v>
                </c:pt>
                <c:pt idx="1289">
                  <c:v>42378</c:v>
                </c:pt>
                <c:pt idx="1290">
                  <c:v>42378</c:v>
                </c:pt>
                <c:pt idx="1291">
                  <c:v>42378</c:v>
                </c:pt>
                <c:pt idx="1292">
                  <c:v>42378</c:v>
                </c:pt>
                <c:pt idx="1293">
                  <c:v>42378</c:v>
                </c:pt>
                <c:pt idx="1294">
                  <c:v>42378</c:v>
                </c:pt>
                <c:pt idx="1295">
                  <c:v>42378</c:v>
                </c:pt>
                <c:pt idx="1296">
                  <c:v>42379</c:v>
                </c:pt>
                <c:pt idx="1297">
                  <c:v>42379</c:v>
                </c:pt>
                <c:pt idx="1298">
                  <c:v>42379</c:v>
                </c:pt>
                <c:pt idx="1299">
                  <c:v>42379</c:v>
                </c:pt>
                <c:pt idx="1300">
                  <c:v>42379</c:v>
                </c:pt>
                <c:pt idx="1301">
                  <c:v>42379</c:v>
                </c:pt>
                <c:pt idx="1302">
                  <c:v>42379</c:v>
                </c:pt>
                <c:pt idx="1303">
                  <c:v>42379</c:v>
                </c:pt>
                <c:pt idx="1304">
                  <c:v>42379</c:v>
                </c:pt>
                <c:pt idx="1305">
                  <c:v>42379</c:v>
                </c:pt>
                <c:pt idx="1306">
                  <c:v>42379</c:v>
                </c:pt>
                <c:pt idx="1307">
                  <c:v>42379</c:v>
                </c:pt>
                <c:pt idx="1308">
                  <c:v>42379</c:v>
                </c:pt>
                <c:pt idx="1309">
                  <c:v>42379</c:v>
                </c:pt>
                <c:pt idx="1310">
                  <c:v>42379</c:v>
                </c:pt>
                <c:pt idx="1311">
                  <c:v>42379</c:v>
                </c:pt>
                <c:pt idx="1312">
                  <c:v>42379</c:v>
                </c:pt>
                <c:pt idx="1313">
                  <c:v>42379</c:v>
                </c:pt>
                <c:pt idx="1314">
                  <c:v>42379</c:v>
                </c:pt>
                <c:pt idx="1315">
                  <c:v>42379</c:v>
                </c:pt>
                <c:pt idx="1316">
                  <c:v>42379</c:v>
                </c:pt>
                <c:pt idx="1317">
                  <c:v>42379</c:v>
                </c:pt>
                <c:pt idx="1318">
                  <c:v>42379</c:v>
                </c:pt>
                <c:pt idx="1319">
                  <c:v>42379</c:v>
                </c:pt>
                <c:pt idx="1320">
                  <c:v>42379</c:v>
                </c:pt>
                <c:pt idx="1321">
                  <c:v>42379</c:v>
                </c:pt>
                <c:pt idx="1322">
                  <c:v>42379</c:v>
                </c:pt>
                <c:pt idx="1323">
                  <c:v>42379</c:v>
                </c:pt>
                <c:pt idx="1324">
                  <c:v>42379</c:v>
                </c:pt>
                <c:pt idx="1325">
                  <c:v>42379</c:v>
                </c:pt>
                <c:pt idx="1326">
                  <c:v>42379</c:v>
                </c:pt>
                <c:pt idx="1327">
                  <c:v>42379</c:v>
                </c:pt>
                <c:pt idx="1328">
                  <c:v>42379</c:v>
                </c:pt>
                <c:pt idx="1329">
                  <c:v>42379</c:v>
                </c:pt>
                <c:pt idx="1330">
                  <c:v>42379</c:v>
                </c:pt>
                <c:pt idx="1331">
                  <c:v>42379</c:v>
                </c:pt>
                <c:pt idx="1332">
                  <c:v>42379</c:v>
                </c:pt>
                <c:pt idx="1333">
                  <c:v>42379</c:v>
                </c:pt>
                <c:pt idx="1334">
                  <c:v>42379</c:v>
                </c:pt>
                <c:pt idx="1335">
                  <c:v>42379</c:v>
                </c:pt>
                <c:pt idx="1336">
                  <c:v>42379</c:v>
                </c:pt>
                <c:pt idx="1337">
                  <c:v>42379</c:v>
                </c:pt>
                <c:pt idx="1338">
                  <c:v>42379</c:v>
                </c:pt>
                <c:pt idx="1339">
                  <c:v>42379</c:v>
                </c:pt>
                <c:pt idx="1340">
                  <c:v>42379</c:v>
                </c:pt>
                <c:pt idx="1341">
                  <c:v>42379</c:v>
                </c:pt>
                <c:pt idx="1342">
                  <c:v>42379</c:v>
                </c:pt>
                <c:pt idx="1343">
                  <c:v>42379</c:v>
                </c:pt>
                <c:pt idx="1344">
                  <c:v>42379</c:v>
                </c:pt>
                <c:pt idx="1345">
                  <c:v>42379</c:v>
                </c:pt>
                <c:pt idx="1346">
                  <c:v>42379</c:v>
                </c:pt>
                <c:pt idx="1347">
                  <c:v>42379</c:v>
                </c:pt>
                <c:pt idx="1348">
                  <c:v>42379</c:v>
                </c:pt>
                <c:pt idx="1349">
                  <c:v>42379</c:v>
                </c:pt>
                <c:pt idx="1350">
                  <c:v>42379</c:v>
                </c:pt>
                <c:pt idx="1351">
                  <c:v>42379</c:v>
                </c:pt>
                <c:pt idx="1352">
                  <c:v>42379</c:v>
                </c:pt>
                <c:pt idx="1353">
                  <c:v>42379</c:v>
                </c:pt>
                <c:pt idx="1354">
                  <c:v>42379</c:v>
                </c:pt>
                <c:pt idx="1355">
                  <c:v>42379</c:v>
                </c:pt>
                <c:pt idx="1356">
                  <c:v>42379</c:v>
                </c:pt>
                <c:pt idx="1357">
                  <c:v>42379</c:v>
                </c:pt>
                <c:pt idx="1358">
                  <c:v>42379</c:v>
                </c:pt>
                <c:pt idx="1359">
                  <c:v>42379</c:v>
                </c:pt>
                <c:pt idx="1360">
                  <c:v>42379</c:v>
                </c:pt>
                <c:pt idx="1361">
                  <c:v>42379</c:v>
                </c:pt>
                <c:pt idx="1362">
                  <c:v>42379</c:v>
                </c:pt>
                <c:pt idx="1363">
                  <c:v>42379</c:v>
                </c:pt>
                <c:pt idx="1364">
                  <c:v>42379</c:v>
                </c:pt>
                <c:pt idx="1365">
                  <c:v>42379</c:v>
                </c:pt>
                <c:pt idx="1366">
                  <c:v>42379</c:v>
                </c:pt>
                <c:pt idx="1367">
                  <c:v>42379</c:v>
                </c:pt>
                <c:pt idx="1368">
                  <c:v>42379</c:v>
                </c:pt>
                <c:pt idx="1369">
                  <c:v>42379</c:v>
                </c:pt>
                <c:pt idx="1370">
                  <c:v>42379</c:v>
                </c:pt>
                <c:pt idx="1371">
                  <c:v>42379</c:v>
                </c:pt>
                <c:pt idx="1372">
                  <c:v>42379</c:v>
                </c:pt>
                <c:pt idx="1373">
                  <c:v>42379</c:v>
                </c:pt>
                <c:pt idx="1374">
                  <c:v>42379</c:v>
                </c:pt>
                <c:pt idx="1375">
                  <c:v>42379</c:v>
                </c:pt>
                <c:pt idx="1376">
                  <c:v>42379</c:v>
                </c:pt>
                <c:pt idx="1377">
                  <c:v>42379</c:v>
                </c:pt>
                <c:pt idx="1378">
                  <c:v>42379</c:v>
                </c:pt>
                <c:pt idx="1379">
                  <c:v>42379</c:v>
                </c:pt>
                <c:pt idx="1380">
                  <c:v>42379</c:v>
                </c:pt>
                <c:pt idx="1381">
                  <c:v>42379</c:v>
                </c:pt>
                <c:pt idx="1382">
                  <c:v>42379</c:v>
                </c:pt>
                <c:pt idx="1383">
                  <c:v>42379</c:v>
                </c:pt>
                <c:pt idx="1384">
                  <c:v>42379</c:v>
                </c:pt>
                <c:pt idx="1385">
                  <c:v>42379</c:v>
                </c:pt>
                <c:pt idx="1386">
                  <c:v>42379</c:v>
                </c:pt>
                <c:pt idx="1387">
                  <c:v>42379</c:v>
                </c:pt>
                <c:pt idx="1388">
                  <c:v>42379</c:v>
                </c:pt>
                <c:pt idx="1389">
                  <c:v>42379</c:v>
                </c:pt>
                <c:pt idx="1390">
                  <c:v>42379</c:v>
                </c:pt>
                <c:pt idx="1391">
                  <c:v>42379</c:v>
                </c:pt>
                <c:pt idx="1392">
                  <c:v>42379</c:v>
                </c:pt>
                <c:pt idx="1393">
                  <c:v>42379</c:v>
                </c:pt>
                <c:pt idx="1394">
                  <c:v>42379</c:v>
                </c:pt>
                <c:pt idx="1395">
                  <c:v>42379</c:v>
                </c:pt>
                <c:pt idx="1396">
                  <c:v>42379</c:v>
                </c:pt>
                <c:pt idx="1397">
                  <c:v>42379</c:v>
                </c:pt>
                <c:pt idx="1398">
                  <c:v>42379</c:v>
                </c:pt>
                <c:pt idx="1399">
                  <c:v>42379</c:v>
                </c:pt>
                <c:pt idx="1400">
                  <c:v>42379</c:v>
                </c:pt>
                <c:pt idx="1401">
                  <c:v>42379</c:v>
                </c:pt>
                <c:pt idx="1402">
                  <c:v>42379</c:v>
                </c:pt>
                <c:pt idx="1403">
                  <c:v>42379</c:v>
                </c:pt>
                <c:pt idx="1404">
                  <c:v>42379</c:v>
                </c:pt>
                <c:pt idx="1405">
                  <c:v>42379</c:v>
                </c:pt>
                <c:pt idx="1406">
                  <c:v>42379</c:v>
                </c:pt>
                <c:pt idx="1407">
                  <c:v>42379</c:v>
                </c:pt>
                <c:pt idx="1408">
                  <c:v>42379</c:v>
                </c:pt>
                <c:pt idx="1409">
                  <c:v>42379</c:v>
                </c:pt>
                <c:pt idx="1410">
                  <c:v>42379</c:v>
                </c:pt>
                <c:pt idx="1411">
                  <c:v>42379</c:v>
                </c:pt>
                <c:pt idx="1412">
                  <c:v>42379</c:v>
                </c:pt>
                <c:pt idx="1413">
                  <c:v>42379</c:v>
                </c:pt>
                <c:pt idx="1414">
                  <c:v>42379</c:v>
                </c:pt>
                <c:pt idx="1415">
                  <c:v>42379</c:v>
                </c:pt>
                <c:pt idx="1416">
                  <c:v>42379</c:v>
                </c:pt>
                <c:pt idx="1417">
                  <c:v>42379</c:v>
                </c:pt>
                <c:pt idx="1418">
                  <c:v>42379</c:v>
                </c:pt>
                <c:pt idx="1419">
                  <c:v>42379</c:v>
                </c:pt>
                <c:pt idx="1420">
                  <c:v>42379</c:v>
                </c:pt>
                <c:pt idx="1421">
                  <c:v>42379</c:v>
                </c:pt>
                <c:pt idx="1422">
                  <c:v>42379</c:v>
                </c:pt>
                <c:pt idx="1423">
                  <c:v>42379</c:v>
                </c:pt>
                <c:pt idx="1424">
                  <c:v>42379</c:v>
                </c:pt>
                <c:pt idx="1425">
                  <c:v>42379</c:v>
                </c:pt>
                <c:pt idx="1426">
                  <c:v>42379</c:v>
                </c:pt>
                <c:pt idx="1427">
                  <c:v>42379</c:v>
                </c:pt>
                <c:pt idx="1428">
                  <c:v>42379</c:v>
                </c:pt>
                <c:pt idx="1429">
                  <c:v>42379</c:v>
                </c:pt>
                <c:pt idx="1430">
                  <c:v>42379</c:v>
                </c:pt>
                <c:pt idx="1431">
                  <c:v>42379</c:v>
                </c:pt>
                <c:pt idx="1432">
                  <c:v>42379</c:v>
                </c:pt>
                <c:pt idx="1433">
                  <c:v>42379</c:v>
                </c:pt>
                <c:pt idx="1434">
                  <c:v>42379</c:v>
                </c:pt>
                <c:pt idx="1435">
                  <c:v>42379</c:v>
                </c:pt>
                <c:pt idx="1436">
                  <c:v>42379</c:v>
                </c:pt>
                <c:pt idx="1437">
                  <c:v>42379</c:v>
                </c:pt>
                <c:pt idx="1438">
                  <c:v>42379</c:v>
                </c:pt>
                <c:pt idx="1439">
                  <c:v>42379</c:v>
                </c:pt>
                <c:pt idx="1440">
                  <c:v>42380</c:v>
                </c:pt>
                <c:pt idx="1441">
                  <c:v>42380</c:v>
                </c:pt>
                <c:pt idx="1442">
                  <c:v>42380</c:v>
                </c:pt>
                <c:pt idx="1443">
                  <c:v>42380</c:v>
                </c:pt>
                <c:pt idx="1444">
                  <c:v>42380</c:v>
                </c:pt>
                <c:pt idx="1445">
                  <c:v>42380</c:v>
                </c:pt>
                <c:pt idx="1446">
                  <c:v>42380</c:v>
                </c:pt>
                <c:pt idx="1447">
                  <c:v>42380</c:v>
                </c:pt>
                <c:pt idx="1448">
                  <c:v>42380</c:v>
                </c:pt>
                <c:pt idx="1449">
                  <c:v>42380</c:v>
                </c:pt>
                <c:pt idx="1450">
                  <c:v>42380</c:v>
                </c:pt>
                <c:pt idx="1451">
                  <c:v>42380</c:v>
                </c:pt>
                <c:pt idx="1452">
                  <c:v>42380</c:v>
                </c:pt>
                <c:pt idx="1453">
                  <c:v>42380</c:v>
                </c:pt>
                <c:pt idx="1454">
                  <c:v>42380</c:v>
                </c:pt>
                <c:pt idx="1455">
                  <c:v>42380</c:v>
                </c:pt>
                <c:pt idx="1456">
                  <c:v>42380</c:v>
                </c:pt>
                <c:pt idx="1457">
                  <c:v>42380</c:v>
                </c:pt>
                <c:pt idx="1458">
                  <c:v>42380</c:v>
                </c:pt>
                <c:pt idx="1459">
                  <c:v>42380</c:v>
                </c:pt>
                <c:pt idx="1460">
                  <c:v>42380</c:v>
                </c:pt>
                <c:pt idx="1461">
                  <c:v>42380</c:v>
                </c:pt>
                <c:pt idx="1462">
                  <c:v>42380</c:v>
                </c:pt>
                <c:pt idx="1463">
                  <c:v>42380</c:v>
                </c:pt>
                <c:pt idx="1464">
                  <c:v>42380</c:v>
                </c:pt>
                <c:pt idx="1465">
                  <c:v>42380</c:v>
                </c:pt>
                <c:pt idx="1466">
                  <c:v>42380</c:v>
                </c:pt>
                <c:pt idx="1467">
                  <c:v>42380</c:v>
                </c:pt>
                <c:pt idx="1468">
                  <c:v>42380</c:v>
                </c:pt>
                <c:pt idx="1469">
                  <c:v>42380</c:v>
                </c:pt>
                <c:pt idx="1470">
                  <c:v>42380</c:v>
                </c:pt>
                <c:pt idx="1471">
                  <c:v>42380</c:v>
                </c:pt>
                <c:pt idx="1472">
                  <c:v>42380</c:v>
                </c:pt>
                <c:pt idx="1473">
                  <c:v>42380</c:v>
                </c:pt>
                <c:pt idx="1474">
                  <c:v>42380</c:v>
                </c:pt>
                <c:pt idx="1475">
                  <c:v>42380</c:v>
                </c:pt>
                <c:pt idx="1476">
                  <c:v>42380</c:v>
                </c:pt>
                <c:pt idx="1477">
                  <c:v>42380</c:v>
                </c:pt>
                <c:pt idx="1478">
                  <c:v>42380</c:v>
                </c:pt>
                <c:pt idx="1479">
                  <c:v>42380</c:v>
                </c:pt>
                <c:pt idx="1480">
                  <c:v>42380</c:v>
                </c:pt>
                <c:pt idx="1481">
                  <c:v>42380</c:v>
                </c:pt>
                <c:pt idx="1482">
                  <c:v>42380</c:v>
                </c:pt>
                <c:pt idx="1483">
                  <c:v>42380</c:v>
                </c:pt>
                <c:pt idx="1484">
                  <c:v>42380</c:v>
                </c:pt>
                <c:pt idx="1485">
                  <c:v>42380</c:v>
                </c:pt>
                <c:pt idx="1486">
                  <c:v>42380</c:v>
                </c:pt>
                <c:pt idx="1487">
                  <c:v>42380</c:v>
                </c:pt>
                <c:pt idx="1488">
                  <c:v>42380</c:v>
                </c:pt>
                <c:pt idx="1489">
                  <c:v>42380</c:v>
                </c:pt>
                <c:pt idx="1490">
                  <c:v>42380</c:v>
                </c:pt>
                <c:pt idx="1491">
                  <c:v>42380</c:v>
                </c:pt>
                <c:pt idx="1492">
                  <c:v>42380</c:v>
                </c:pt>
                <c:pt idx="1493">
                  <c:v>42380</c:v>
                </c:pt>
                <c:pt idx="1494">
                  <c:v>42380</c:v>
                </c:pt>
                <c:pt idx="1495">
                  <c:v>42380</c:v>
                </c:pt>
                <c:pt idx="1496">
                  <c:v>42380</c:v>
                </c:pt>
                <c:pt idx="1497">
                  <c:v>42380</c:v>
                </c:pt>
                <c:pt idx="1498">
                  <c:v>42380</c:v>
                </c:pt>
                <c:pt idx="1499">
                  <c:v>42380</c:v>
                </c:pt>
                <c:pt idx="1500">
                  <c:v>42380</c:v>
                </c:pt>
                <c:pt idx="1501">
                  <c:v>42380</c:v>
                </c:pt>
                <c:pt idx="1502">
                  <c:v>42380</c:v>
                </c:pt>
                <c:pt idx="1503">
                  <c:v>42380</c:v>
                </c:pt>
                <c:pt idx="1504">
                  <c:v>42380</c:v>
                </c:pt>
                <c:pt idx="1505">
                  <c:v>42380</c:v>
                </c:pt>
                <c:pt idx="1506">
                  <c:v>42380</c:v>
                </c:pt>
                <c:pt idx="1507">
                  <c:v>42380</c:v>
                </c:pt>
                <c:pt idx="1508">
                  <c:v>42380</c:v>
                </c:pt>
                <c:pt idx="1509">
                  <c:v>42380</c:v>
                </c:pt>
                <c:pt idx="1510">
                  <c:v>42380</c:v>
                </c:pt>
                <c:pt idx="1511">
                  <c:v>42380</c:v>
                </c:pt>
                <c:pt idx="1512">
                  <c:v>42380</c:v>
                </c:pt>
                <c:pt idx="1513">
                  <c:v>42380</c:v>
                </c:pt>
                <c:pt idx="1514">
                  <c:v>42380</c:v>
                </c:pt>
                <c:pt idx="1515">
                  <c:v>42380</c:v>
                </c:pt>
                <c:pt idx="1516">
                  <c:v>42380</c:v>
                </c:pt>
                <c:pt idx="1517">
                  <c:v>42380</c:v>
                </c:pt>
                <c:pt idx="1518">
                  <c:v>42380</c:v>
                </c:pt>
                <c:pt idx="1519">
                  <c:v>42380</c:v>
                </c:pt>
                <c:pt idx="1520">
                  <c:v>42380</c:v>
                </c:pt>
                <c:pt idx="1521">
                  <c:v>42380</c:v>
                </c:pt>
                <c:pt idx="1522">
                  <c:v>42380</c:v>
                </c:pt>
                <c:pt idx="1523">
                  <c:v>42380</c:v>
                </c:pt>
                <c:pt idx="1524">
                  <c:v>42380</c:v>
                </c:pt>
                <c:pt idx="1525">
                  <c:v>42380</c:v>
                </c:pt>
                <c:pt idx="1526">
                  <c:v>42380</c:v>
                </c:pt>
                <c:pt idx="1527">
                  <c:v>42380</c:v>
                </c:pt>
                <c:pt idx="1528">
                  <c:v>42380</c:v>
                </c:pt>
                <c:pt idx="1529">
                  <c:v>42380</c:v>
                </c:pt>
                <c:pt idx="1530">
                  <c:v>42380</c:v>
                </c:pt>
                <c:pt idx="1531">
                  <c:v>42380</c:v>
                </c:pt>
                <c:pt idx="1532">
                  <c:v>42380</c:v>
                </c:pt>
                <c:pt idx="1533">
                  <c:v>42380</c:v>
                </c:pt>
                <c:pt idx="1534">
                  <c:v>42380</c:v>
                </c:pt>
                <c:pt idx="1535">
                  <c:v>42380</c:v>
                </c:pt>
                <c:pt idx="1536">
                  <c:v>42380</c:v>
                </c:pt>
                <c:pt idx="1537">
                  <c:v>42380</c:v>
                </c:pt>
                <c:pt idx="1538">
                  <c:v>42380</c:v>
                </c:pt>
                <c:pt idx="1539">
                  <c:v>42380</c:v>
                </c:pt>
                <c:pt idx="1540">
                  <c:v>42380</c:v>
                </c:pt>
                <c:pt idx="1541">
                  <c:v>42380</c:v>
                </c:pt>
                <c:pt idx="1542">
                  <c:v>42380</c:v>
                </c:pt>
                <c:pt idx="1543">
                  <c:v>42380</c:v>
                </c:pt>
                <c:pt idx="1544">
                  <c:v>42380</c:v>
                </c:pt>
                <c:pt idx="1545">
                  <c:v>42380</c:v>
                </c:pt>
                <c:pt idx="1546">
                  <c:v>42380</c:v>
                </c:pt>
                <c:pt idx="1547">
                  <c:v>42380</c:v>
                </c:pt>
                <c:pt idx="1548">
                  <c:v>42380</c:v>
                </c:pt>
                <c:pt idx="1549">
                  <c:v>42380</c:v>
                </c:pt>
                <c:pt idx="1550">
                  <c:v>42380</c:v>
                </c:pt>
                <c:pt idx="1551">
                  <c:v>42380</c:v>
                </c:pt>
                <c:pt idx="1552">
                  <c:v>42380</c:v>
                </c:pt>
                <c:pt idx="1553">
                  <c:v>42380</c:v>
                </c:pt>
                <c:pt idx="1554">
                  <c:v>42380</c:v>
                </c:pt>
                <c:pt idx="1555">
                  <c:v>42380</c:v>
                </c:pt>
                <c:pt idx="1556">
                  <c:v>42380</c:v>
                </c:pt>
                <c:pt idx="1557">
                  <c:v>42380</c:v>
                </c:pt>
                <c:pt idx="1558">
                  <c:v>42380</c:v>
                </c:pt>
                <c:pt idx="1559">
                  <c:v>42380</c:v>
                </c:pt>
                <c:pt idx="1560">
                  <c:v>42380</c:v>
                </c:pt>
                <c:pt idx="1561">
                  <c:v>42380</c:v>
                </c:pt>
                <c:pt idx="1562">
                  <c:v>42380</c:v>
                </c:pt>
                <c:pt idx="1563">
                  <c:v>42380</c:v>
                </c:pt>
                <c:pt idx="1564">
                  <c:v>42380</c:v>
                </c:pt>
                <c:pt idx="1565">
                  <c:v>42380</c:v>
                </c:pt>
                <c:pt idx="1566">
                  <c:v>42380</c:v>
                </c:pt>
                <c:pt idx="1567">
                  <c:v>42380</c:v>
                </c:pt>
                <c:pt idx="1568">
                  <c:v>42380</c:v>
                </c:pt>
                <c:pt idx="1569">
                  <c:v>42380</c:v>
                </c:pt>
                <c:pt idx="1570">
                  <c:v>42380</c:v>
                </c:pt>
                <c:pt idx="1571">
                  <c:v>42380</c:v>
                </c:pt>
                <c:pt idx="1572">
                  <c:v>42380</c:v>
                </c:pt>
                <c:pt idx="1573">
                  <c:v>42380</c:v>
                </c:pt>
                <c:pt idx="1574">
                  <c:v>42380</c:v>
                </c:pt>
                <c:pt idx="1575">
                  <c:v>42380</c:v>
                </c:pt>
                <c:pt idx="1576">
                  <c:v>42380</c:v>
                </c:pt>
                <c:pt idx="1577">
                  <c:v>42380</c:v>
                </c:pt>
                <c:pt idx="1578">
                  <c:v>42380</c:v>
                </c:pt>
                <c:pt idx="1579">
                  <c:v>42380</c:v>
                </c:pt>
                <c:pt idx="1580">
                  <c:v>42380</c:v>
                </c:pt>
                <c:pt idx="1581">
                  <c:v>42380</c:v>
                </c:pt>
                <c:pt idx="1582">
                  <c:v>42380</c:v>
                </c:pt>
                <c:pt idx="1583">
                  <c:v>42380</c:v>
                </c:pt>
                <c:pt idx="1584">
                  <c:v>42381</c:v>
                </c:pt>
                <c:pt idx="1585">
                  <c:v>42381</c:v>
                </c:pt>
                <c:pt idx="1586">
                  <c:v>42381</c:v>
                </c:pt>
                <c:pt idx="1587">
                  <c:v>42381</c:v>
                </c:pt>
                <c:pt idx="1588">
                  <c:v>42381</c:v>
                </c:pt>
                <c:pt idx="1589">
                  <c:v>42381</c:v>
                </c:pt>
                <c:pt idx="1590">
                  <c:v>42381</c:v>
                </c:pt>
                <c:pt idx="1591">
                  <c:v>42381</c:v>
                </c:pt>
                <c:pt idx="1592">
                  <c:v>42381</c:v>
                </c:pt>
                <c:pt idx="1593">
                  <c:v>42381</c:v>
                </c:pt>
                <c:pt idx="1594">
                  <c:v>42381</c:v>
                </c:pt>
                <c:pt idx="1595">
                  <c:v>42381</c:v>
                </c:pt>
                <c:pt idx="1596">
                  <c:v>42381</c:v>
                </c:pt>
                <c:pt idx="1597">
                  <c:v>42381</c:v>
                </c:pt>
                <c:pt idx="1598">
                  <c:v>42381</c:v>
                </c:pt>
                <c:pt idx="1599">
                  <c:v>42381</c:v>
                </c:pt>
                <c:pt idx="1600">
                  <c:v>42381</c:v>
                </c:pt>
                <c:pt idx="1601">
                  <c:v>42381</c:v>
                </c:pt>
                <c:pt idx="1602">
                  <c:v>42381</c:v>
                </c:pt>
                <c:pt idx="1603">
                  <c:v>42381</c:v>
                </c:pt>
                <c:pt idx="1604">
                  <c:v>42381</c:v>
                </c:pt>
                <c:pt idx="1605">
                  <c:v>42381</c:v>
                </c:pt>
                <c:pt idx="1606">
                  <c:v>42381</c:v>
                </c:pt>
                <c:pt idx="1607">
                  <c:v>42381</c:v>
                </c:pt>
                <c:pt idx="1608">
                  <c:v>42381</c:v>
                </c:pt>
                <c:pt idx="1609">
                  <c:v>42381</c:v>
                </c:pt>
                <c:pt idx="1610">
                  <c:v>42381</c:v>
                </c:pt>
                <c:pt idx="1611">
                  <c:v>42381</c:v>
                </c:pt>
                <c:pt idx="1612">
                  <c:v>42381</c:v>
                </c:pt>
                <c:pt idx="1613">
                  <c:v>42381</c:v>
                </c:pt>
                <c:pt idx="1614">
                  <c:v>42381</c:v>
                </c:pt>
                <c:pt idx="1615">
                  <c:v>42381</c:v>
                </c:pt>
                <c:pt idx="1616">
                  <c:v>42381</c:v>
                </c:pt>
                <c:pt idx="1617">
                  <c:v>42381</c:v>
                </c:pt>
                <c:pt idx="1618">
                  <c:v>42381</c:v>
                </c:pt>
                <c:pt idx="1619">
                  <c:v>42381</c:v>
                </c:pt>
                <c:pt idx="1620">
                  <c:v>42381</c:v>
                </c:pt>
                <c:pt idx="1621">
                  <c:v>42381</c:v>
                </c:pt>
                <c:pt idx="1622">
                  <c:v>42381</c:v>
                </c:pt>
                <c:pt idx="1623">
                  <c:v>42381</c:v>
                </c:pt>
                <c:pt idx="1624">
                  <c:v>42381</c:v>
                </c:pt>
                <c:pt idx="1625">
                  <c:v>42381</c:v>
                </c:pt>
                <c:pt idx="1626">
                  <c:v>42381</c:v>
                </c:pt>
                <c:pt idx="1627">
                  <c:v>42381</c:v>
                </c:pt>
                <c:pt idx="1628">
                  <c:v>42381</c:v>
                </c:pt>
                <c:pt idx="1629">
                  <c:v>42381</c:v>
                </c:pt>
                <c:pt idx="1630">
                  <c:v>42381</c:v>
                </c:pt>
                <c:pt idx="1631">
                  <c:v>42381</c:v>
                </c:pt>
                <c:pt idx="1632">
                  <c:v>42381</c:v>
                </c:pt>
                <c:pt idx="1633">
                  <c:v>42381</c:v>
                </c:pt>
                <c:pt idx="1634">
                  <c:v>42381</c:v>
                </c:pt>
                <c:pt idx="1635">
                  <c:v>42381</c:v>
                </c:pt>
                <c:pt idx="1636">
                  <c:v>42381</c:v>
                </c:pt>
                <c:pt idx="1637">
                  <c:v>42381</c:v>
                </c:pt>
                <c:pt idx="1638">
                  <c:v>42381</c:v>
                </c:pt>
                <c:pt idx="1639">
                  <c:v>42381</c:v>
                </c:pt>
                <c:pt idx="1640">
                  <c:v>42381</c:v>
                </c:pt>
                <c:pt idx="1641">
                  <c:v>42381</c:v>
                </c:pt>
                <c:pt idx="1642">
                  <c:v>42381</c:v>
                </c:pt>
                <c:pt idx="1643">
                  <c:v>42381</c:v>
                </c:pt>
                <c:pt idx="1644">
                  <c:v>42381</c:v>
                </c:pt>
                <c:pt idx="1645">
                  <c:v>42381</c:v>
                </c:pt>
                <c:pt idx="1646">
                  <c:v>42381</c:v>
                </c:pt>
                <c:pt idx="1647">
                  <c:v>42381</c:v>
                </c:pt>
                <c:pt idx="1648">
                  <c:v>42381</c:v>
                </c:pt>
                <c:pt idx="1649">
                  <c:v>42381</c:v>
                </c:pt>
                <c:pt idx="1650">
                  <c:v>42381</c:v>
                </c:pt>
                <c:pt idx="1651">
                  <c:v>42381</c:v>
                </c:pt>
                <c:pt idx="1652">
                  <c:v>42381</c:v>
                </c:pt>
                <c:pt idx="1653">
                  <c:v>42381</c:v>
                </c:pt>
                <c:pt idx="1654">
                  <c:v>42381</c:v>
                </c:pt>
                <c:pt idx="1655">
                  <c:v>42381</c:v>
                </c:pt>
                <c:pt idx="1656">
                  <c:v>42381</c:v>
                </c:pt>
                <c:pt idx="1657">
                  <c:v>42381</c:v>
                </c:pt>
                <c:pt idx="1658">
                  <c:v>42381</c:v>
                </c:pt>
                <c:pt idx="1659">
                  <c:v>42381</c:v>
                </c:pt>
                <c:pt idx="1660">
                  <c:v>42381</c:v>
                </c:pt>
                <c:pt idx="1661">
                  <c:v>42381</c:v>
                </c:pt>
                <c:pt idx="1662">
                  <c:v>42381</c:v>
                </c:pt>
                <c:pt idx="1663">
                  <c:v>42381</c:v>
                </c:pt>
                <c:pt idx="1664">
                  <c:v>42381</c:v>
                </c:pt>
                <c:pt idx="1665">
                  <c:v>42381</c:v>
                </c:pt>
                <c:pt idx="1666">
                  <c:v>42381</c:v>
                </c:pt>
                <c:pt idx="1667">
                  <c:v>42381</c:v>
                </c:pt>
                <c:pt idx="1668">
                  <c:v>42381</c:v>
                </c:pt>
                <c:pt idx="1669">
                  <c:v>42381</c:v>
                </c:pt>
                <c:pt idx="1670">
                  <c:v>42381</c:v>
                </c:pt>
                <c:pt idx="1671">
                  <c:v>42381</c:v>
                </c:pt>
                <c:pt idx="1672">
                  <c:v>42381</c:v>
                </c:pt>
                <c:pt idx="1673">
                  <c:v>42381</c:v>
                </c:pt>
                <c:pt idx="1674">
                  <c:v>42381</c:v>
                </c:pt>
                <c:pt idx="1675">
                  <c:v>42381</c:v>
                </c:pt>
                <c:pt idx="1676">
                  <c:v>42381</c:v>
                </c:pt>
                <c:pt idx="1677">
                  <c:v>42381</c:v>
                </c:pt>
                <c:pt idx="1678">
                  <c:v>42381</c:v>
                </c:pt>
                <c:pt idx="1679">
                  <c:v>42381</c:v>
                </c:pt>
                <c:pt idx="1680">
                  <c:v>42381</c:v>
                </c:pt>
                <c:pt idx="1681">
                  <c:v>42381</c:v>
                </c:pt>
                <c:pt idx="1682">
                  <c:v>42381</c:v>
                </c:pt>
                <c:pt idx="1683">
                  <c:v>42381</c:v>
                </c:pt>
                <c:pt idx="1684">
                  <c:v>42381</c:v>
                </c:pt>
                <c:pt idx="1685">
                  <c:v>42381</c:v>
                </c:pt>
                <c:pt idx="1686">
                  <c:v>42381</c:v>
                </c:pt>
                <c:pt idx="1687">
                  <c:v>42381</c:v>
                </c:pt>
                <c:pt idx="1688">
                  <c:v>42381</c:v>
                </c:pt>
                <c:pt idx="1689">
                  <c:v>42381</c:v>
                </c:pt>
                <c:pt idx="1690">
                  <c:v>42381</c:v>
                </c:pt>
                <c:pt idx="1691">
                  <c:v>42381</c:v>
                </c:pt>
                <c:pt idx="1692">
                  <c:v>42381</c:v>
                </c:pt>
                <c:pt idx="1693">
                  <c:v>42381</c:v>
                </c:pt>
                <c:pt idx="1694">
                  <c:v>42381</c:v>
                </c:pt>
                <c:pt idx="1695">
                  <c:v>42381</c:v>
                </c:pt>
                <c:pt idx="1696">
                  <c:v>42381</c:v>
                </c:pt>
                <c:pt idx="1697">
                  <c:v>42381</c:v>
                </c:pt>
                <c:pt idx="1698">
                  <c:v>42381</c:v>
                </c:pt>
                <c:pt idx="1699">
                  <c:v>42381</c:v>
                </c:pt>
                <c:pt idx="1700">
                  <c:v>42381</c:v>
                </c:pt>
                <c:pt idx="1701">
                  <c:v>42381</c:v>
                </c:pt>
                <c:pt idx="1702">
                  <c:v>42381</c:v>
                </c:pt>
                <c:pt idx="1703">
                  <c:v>42381</c:v>
                </c:pt>
                <c:pt idx="1704">
                  <c:v>42381</c:v>
                </c:pt>
                <c:pt idx="1705">
                  <c:v>42381</c:v>
                </c:pt>
                <c:pt idx="1706">
                  <c:v>42381</c:v>
                </c:pt>
                <c:pt idx="1707">
                  <c:v>42381</c:v>
                </c:pt>
                <c:pt idx="1708">
                  <c:v>42381</c:v>
                </c:pt>
                <c:pt idx="1709">
                  <c:v>42381</c:v>
                </c:pt>
                <c:pt idx="1710">
                  <c:v>42381</c:v>
                </c:pt>
                <c:pt idx="1711">
                  <c:v>42381</c:v>
                </c:pt>
                <c:pt idx="1712">
                  <c:v>42381</c:v>
                </c:pt>
                <c:pt idx="1713">
                  <c:v>42381</c:v>
                </c:pt>
                <c:pt idx="1714">
                  <c:v>42381</c:v>
                </c:pt>
                <c:pt idx="1715">
                  <c:v>42381</c:v>
                </c:pt>
                <c:pt idx="1716">
                  <c:v>42381</c:v>
                </c:pt>
                <c:pt idx="1717">
                  <c:v>42381</c:v>
                </c:pt>
                <c:pt idx="1718">
                  <c:v>42381</c:v>
                </c:pt>
                <c:pt idx="1719">
                  <c:v>42381</c:v>
                </c:pt>
                <c:pt idx="1720">
                  <c:v>42381</c:v>
                </c:pt>
                <c:pt idx="1721">
                  <c:v>42381</c:v>
                </c:pt>
                <c:pt idx="1722">
                  <c:v>42381</c:v>
                </c:pt>
                <c:pt idx="1723">
                  <c:v>42381</c:v>
                </c:pt>
                <c:pt idx="1724">
                  <c:v>42381</c:v>
                </c:pt>
                <c:pt idx="1725">
                  <c:v>42381</c:v>
                </c:pt>
                <c:pt idx="1726">
                  <c:v>42381</c:v>
                </c:pt>
                <c:pt idx="1727">
                  <c:v>42381</c:v>
                </c:pt>
                <c:pt idx="1728">
                  <c:v>42382</c:v>
                </c:pt>
                <c:pt idx="1729">
                  <c:v>42382</c:v>
                </c:pt>
                <c:pt idx="1730">
                  <c:v>42382</c:v>
                </c:pt>
                <c:pt idx="1731">
                  <c:v>42382</c:v>
                </c:pt>
                <c:pt idx="1732">
                  <c:v>42382</c:v>
                </c:pt>
                <c:pt idx="1733">
                  <c:v>42382</c:v>
                </c:pt>
                <c:pt idx="1734">
                  <c:v>42382</c:v>
                </c:pt>
                <c:pt idx="1735">
                  <c:v>42382</c:v>
                </c:pt>
                <c:pt idx="1736">
                  <c:v>42382</c:v>
                </c:pt>
                <c:pt idx="1737">
                  <c:v>42382</c:v>
                </c:pt>
                <c:pt idx="1738">
                  <c:v>42382</c:v>
                </c:pt>
                <c:pt idx="1739">
                  <c:v>42382</c:v>
                </c:pt>
                <c:pt idx="1740">
                  <c:v>42382</c:v>
                </c:pt>
                <c:pt idx="1741">
                  <c:v>42382</c:v>
                </c:pt>
                <c:pt idx="1742">
                  <c:v>42382</c:v>
                </c:pt>
                <c:pt idx="1743">
                  <c:v>42382</c:v>
                </c:pt>
                <c:pt idx="1744">
                  <c:v>42382</c:v>
                </c:pt>
                <c:pt idx="1745">
                  <c:v>42382</c:v>
                </c:pt>
                <c:pt idx="1746">
                  <c:v>42382</c:v>
                </c:pt>
                <c:pt idx="1747">
                  <c:v>42382</c:v>
                </c:pt>
                <c:pt idx="1748">
                  <c:v>42382</c:v>
                </c:pt>
                <c:pt idx="1749">
                  <c:v>42382</c:v>
                </c:pt>
                <c:pt idx="1750">
                  <c:v>42382</c:v>
                </c:pt>
                <c:pt idx="1751">
                  <c:v>42382</c:v>
                </c:pt>
                <c:pt idx="1752">
                  <c:v>42382</c:v>
                </c:pt>
                <c:pt idx="1753">
                  <c:v>42382</c:v>
                </c:pt>
                <c:pt idx="1754">
                  <c:v>42382</c:v>
                </c:pt>
                <c:pt idx="1755">
                  <c:v>42382</c:v>
                </c:pt>
                <c:pt idx="1756">
                  <c:v>42382</c:v>
                </c:pt>
                <c:pt idx="1757">
                  <c:v>42382</c:v>
                </c:pt>
                <c:pt idx="1758">
                  <c:v>42382</c:v>
                </c:pt>
                <c:pt idx="1759">
                  <c:v>42382</c:v>
                </c:pt>
                <c:pt idx="1760">
                  <c:v>42382</c:v>
                </c:pt>
                <c:pt idx="1761">
                  <c:v>42382</c:v>
                </c:pt>
                <c:pt idx="1762">
                  <c:v>42382</c:v>
                </c:pt>
                <c:pt idx="1763">
                  <c:v>42382</c:v>
                </c:pt>
                <c:pt idx="1764">
                  <c:v>42382</c:v>
                </c:pt>
                <c:pt idx="1765">
                  <c:v>42382</c:v>
                </c:pt>
                <c:pt idx="1766">
                  <c:v>42382</c:v>
                </c:pt>
                <c:pt idx="1767">
                  <c:v>42382</c:v>
                </c:pt>
                <c:pt idx="1768">
                  <c:v>42382</c:v>
                </c:pt>
                <c:pt idx="1769">
                  <c:v>42382</c:v>
                </c:pt>
                <c:pt idx="1770">
                  <c:v>42382</c:v>
                </c:pt>
                <c:pt idx="1771">
                  <c:v>42382</c:v>
                </c:pt>
                <c:pt idx="1772">
                  <c:v>42382</c:v>
                </c:pt>
                <c:pt idx="1773">
                  <c:v>42382</c:v>
                </c:pt>
                <c:pt idx="1774">
                  <c:v>42382</c:v>
                </c:pt>
                <c:pt idx="1775">
                  <c:v>42382</c:v>
                </c:pt>
                <c:pt idx="1776">
                  <c:v>42382</c:v>
                </c:pt>
                <c:pt idx="1777">
                  <c:v>42382</c:v>
                </c:pt>
                <c:pt idx="1778">
                  <c:v>42382</c:v>
                </c:pt>
                <c:pt idx="1779">
                  <c:v>42382</c:v>
                </c:pt>
                <c:pt idx="1780">
                  <c:v>42382</c:v>
                </c:pt>
                <c:pt idx="1781">
                  <c:v>42382</c:v>
                </c:pt>
                <c:pt idx="1782">
                  <c:v>42382</c:v>
                </c:pt>
                <c:pt idx="1783">
                  <c:v>42382</c:v>
                </c:pt>
                <c:pt idx="1784">
                  <c:v>42382</c:v>
                </c:pt>
                <c:pt idx="1785">
                  <c:v>42382</c:v>
                </c:pt>
                <c:pt idx="1786">
                  <c:v>42382</c:v>
                </c:pt>
                <c:pt idx="1787">
                  <c:v>42382</c:v>
                </c:pt>
                <c:pt idx="1788">
                  <c:v>42382</c:v>
                </c:pt>
                <c:pt idx="1789">
                  <c:v>42382</c:v>
                </c:pt>
                <c:pt idx="1790">
                  <c:v>42382</c:v>
                </c:pt>
                <c:pt idx="1791">
                  <c:v>42382</c:v>
                </c:pt>
                <c:pt idx="1792">
                  <c:v>42382</c:v>
                </c:pt>
                <c:pt idx="1793">
                  <c:v>42382</c:v>
                </c:pt>
                <c:pt idx="1794">
                  <c:v>42382</c:v>
                </c:pt>
                <c:pt idx="1795">
                  <c:v>42382</c:v>
                </c:pt>
                <c:pt idx="1796">
                  <c:v>42382</c:v>
                </c:pt>
                <c:pt idx="1797">
                  <c:v>42382</c:v>
                </c:pt>
                <c:pt idx="1798">
                  <c:v>42382</c:v>
                </c:pt>
                <c:pt idx="1799">
                  <c:v>42382</c:v>
                </c:pt>
                <c:pt idx="1800">
                  <c:v>42382</c:v>
                </c:pt>
                <c:pt idx="1801">
                  <c:v>42382</c:v>
                </c:pt>
                <c:pt idx="1802">
                  <c:v>42382</c:v>
                </c:pt>
                <c:pt idx="1803">
                  <c:v>42382</c:v>
                </c:pt>
                <c:pt idx="1804">
                  <c:v>42382</c:v>
                </c:pt>
                <c:pt idx="1805">
                  <c:v>42382</c:v>
                </c:pt>
                <c:pt idx="1806">
                  <c:v>42382</c:v>
                </c:pt>
                <c:pt idx="1807">
                  <c:v>42382</c:v>
                </c:pt>
                <c:pt idx="1808">
                  <c:v>42382</c:v>
                </c:pt>
                <c:pt idx="1809">
                  <c:v>42382</c:v>
                </c:pt>
                <c:pt idx="1810">
                  <c:v>42382</c:v>
                </c:pt>
                <c:pt idx="1811">
                  <c:v>42382</c:v>
                </c:pt>
                <c:pt idx="1812">
                  <c:v>42382</c:v>
                </c:pt>
                <c:pt idx="1813">
                  <c:v>42382</c:v>
                </c:pt>
                <c:pt idx="1814">
                  <c:v>42382</c:v>
                </c:pt>
                <c:pt idx="1815">
                  <c:v>42382</c:v>
                </c:pt>
                <c:pt idx="1816">
                  <c:v>42382</c:v>
                </c:pt>
                <c:pt idx="1817">
                  <c:v>42382</c:v>
                </c:pt>
                <c:pt idx="1818">
                  <c:v>42382</c:v>
                </c:pt>
                <c:pt idx="1819">
                  <c:v>42382</c:v>
                </c:pt>
                <c:pt idx="1820">
                  <c:v>42382</c:v>
                </c:pt>
                <c:pt idx="1821">
                  <c:v>42382</c:v>
                </c:pt>
                <c:pt idx="1822">
                  <c:v>42382</c:v>
                </c:pt>
                <c:pt idx="1823">
                  <c:v>42382</c:v>
                </c:pt>
                <c:pt idx="1824">
                  <c:v>42382</c:v>
                </c:pt>
                <c:pt idx="1825">
                  <c:v>42383</c:v>
                </c:pt>
                <c:pt idx="1826">
                  <c:v>42383</c:v>
                </c:pt>
                <c:pt idx="1827">
                  <c:v>42383</c:v>
                </c:pt>
                <c:pt idx="1828">
                  <c:v>42383</c:v>
                </c:pt>
                <c:pt idx="1829">
                  <c:v>42383</c:v>
                </c:pt>
                <c:pt idx="1830">
                  <c:v>42383</c:v>
                </c:pt>
                <c:pt idx="1831">
                  <c:v>42383</c:v>
                </c:pt>
                <c:pt idx="1832">
                  <c:v>42383</c:v>
                </c:pt>
                <c:pt idx="1833">
                  <c:v>42383</c:v>
                </c:pt>
                <c:pt idx="1834">
                  <c:v>42383</c:v>
                </c:pt>
                <c:pt idx="1835">
                  <c:v>42383</c:v>
                </c:pt>
                <c:pt idx="1836">
                  <c:v>42383</c:v>
                </c:pt>
                <c:pt idx="1837">
                  <c:v>42383</c:v>
                </c:pt>
                <c:pt idx="1838">
                  <c:v>42383</c:v>
                </c:pt>
                <c:pt idx="1839">
                  <c:v>42383</c:v>
                </c:pt>
                <c:pt idx="1840">
                  <c:v>42383</c:v>
                </c:pt>
                <c:pt idx="1841">
                  <c:v>42383</c:v>
                </c:pt>
                <c:pt idx="1842">
                  <c:v>42383</c:v>
                </c:pt>
                <c:pt idx="1843">
                  <c:v>42383</c:v>
                </c:pt>
                <c:pt idx="1844">
                  <c:v>42383</c:v>
                </c:pt>
                <c:pt idx="1845">
                  <c:v>42383</c:v>
                </c:pt>
                <c:pt idx="1846">
                  <c:v>42383</c:v>
                </c:pt>
                <c:pt idx="1847">
                  <c:v>42383</c:v>
                </c:pt>
                <c:pt idx="1848">
                  <c:v>42383</c:v>
                </c:pt>
                <c:pt idx="1849">
                  <c:v>42383</c:v>
                </c:pt>
                <c:pt idx="1850">
                  <c:v>42383</c:v>
                </c:pt>
                <c:pt idx="1851">
                  <c:v>42383</c:v>
                </c:pt>
                <c:pt idx="1852">
                  <c:v>42383</c:v>
                </c:pt>
                <c:pt idx="1853">
                  <c:v>42383</c:v>
                </c:pt>
                <c:pt idx="1854">
                  <c:v>42383</c:v>
                </c:pt>
                <c:pt idx="1855">
                  <c:v>42383</c:v>
                </c:pt>
                <c:pt idx="1856">
                  <c:v>42383</c:v>
                </c:pt>
                <c:pt idx="1857">
                  <c:v>42383</c:v>
                </c:pt>
                <c:pt idx="1858">
                  <c:v>42383</c:v>
                </c:pt>
                <c:pt idx="1859">
                  <c:v>42383</c:v>
                </c:pt>
                <c:pt idx="1860">
                  <c:v>42383</c:v>
                </c:pt>
                <c:pt idx="1861">
                  <c:v>42383</c:v>
                </c:pt>
                <c:pt idx="1862">
                  <c:v>42383</c:v>
                </c:pt>
                <c:pt idx="1863">
                  <c:v>42383</c:v>
                </c:pt>
                <c:pt idx="1864">
                  <c:v>42383</c:v>
                </c:pt>
                <c:pt idx="1865">
                  <c:v>42383</c:v>
                </c:pt>
                <c:pt idx="1866">
                  <c:v>42383</c:v>
                </c:pt>
                <c:pt idx="1867">
                  <c:v>42383</c:v>
                </c:pt>
                <c:pt idx="1868">
                  <c:v>42383</c:v>
                </c:pt>
                <c:pt idx="1869">
                  <c:v>42383</c:v>
                </c:pt>
                <c:pt idx="1870">
                  <c:v>42383</c:v>
                </c:pt>
                <c:pt idx="1871">
                  <c:v>42383</c:v>
                </c:pt>
                <c:pt idx="1872">
                  <c:v>42383</c:v>
                </c:pt>
                <c:pt idx="1873">
                  <c:v>42383</c:v>
                </c:pt>
                <c:pt idx="1874">
                  <c:v>42383</c:v>
                </c:pt>
                <c:pt idx="1875">
                  <c:v>42383</c:v>
                </c:pt>
                <c:pt idx="1876">
                  <c:v>42383</c:v>
                </c:pt>
                <c:pt idx="1877">
                  <c:v>42383</c:v>
                </c:pt>
                <c:pt idx="1878">
                  <c:v>42383</c:v>
                </c:pt>
                <c:pt idx="1879">
                  <c:v>42383</c:v>
                </c:pt>
                <c:pt idx="1880">
                  <c:v>42383</c:v>
                </c:pt>
                <c:pt idx="1881">
                  <c:v>42383</c:v>
                </c:pt>
                <c:pt idx="1882">
                  <c:v>42383</c:v>
                </c:pt>
                <c:pt idx="1883">
                  <c:v>42383</c:v>
                </c:pt>
                <c:pt idx="1884">
                  <c:v>42383</c:v>
                </c:pt>
                <c:pt idx="1885">
                  <c:v>42383</c:v>
                </c:pt>
                <c:pt idx="1886">
                  <c:v>42383</c:v>
                </c:pt>
                <c:pt idx="1887">
                  <c:v>42383</c:v>
                </c:pt>
                <c:pt idx="1888">
                  <c:v>42383</c:v>
                </c:pt>
                <c:pt idx="1889">
                  <c:v>42383</c:v>
                </c:pt>
                <c:pt idx="1890">
                  <c:v>42383</c:v>
                </c:pt>
                <c:pt idx="1891">
                  <c:v>42383</c:v>
                </c:pt>
                <c:pt idx="1892">
                  <c:v>42383</c:v>
                </c:pt>
                <c:pt idx="1893">
                  <c:v>42383</c:v>
                </c:pt>
                <c:pt idx="1894">
                  <c:v>42383</c:v>
                </c:pt>
                <c:pt idx="1895">
                  <c:v>42383</c:v>
                </c:pt>
                <c:pt idx="1896">
                  <c:v>42383</c:v>
                </c:pt>
                <c:pt idx="1897">
                  <c:v>42383</c:v>
                </c:pt>
                <c:pt idx="1898">
                  <c:v>42383</c:v>
                </c:pt>
                <c:pt idx="1899">
                  <c:v>42383</c:v>
                </c:pt>
                <c:pt idx="1900">
                  <c:v>42383</c:v>
                </c:pt>
                <c:pt idx="1901">
                  <c:v>42383</c:v>
                </c:pt>
                <c:pt idx="1902">
                  <c:v>42383</c:v>
                </c:pt>
                <c:pt idx="1903">
                  <c:v>42383</c:v>
                </c:pt>
                <c:pt idx="1904">
                  <c:v>42383</c:v>
                </c:pt>
                <c:pt idx="1905">
                  <c:v>42383</c:v>
                </c:pt>
                <c:pt idx="1906">
                  <c:v>42383</c:v>
                </c:pt>
                <c:pt idx="1907">
                  <c:v>42383</c:v>
                </c:pt>
                <c:pt idx="1908">
                  <c:v>42383</c:v>
                </c:pt>
                <c:pt idx="1909">
                  <c:v>42383</c:v>
                </c:pt>
                <c:pt idx="1910">
                  <c:v>42383</c:v>
                </c:pt>
                <c:pt idx="1911">
                  <c:v>42383</c:v>
                </c:pt>
                <c:pt idx="1912">
                  <c:v>42383</c:v>
                </c:pt>
                <c:pt idx="1913">
                  <c:v>42383</c:v>
                </c:pt>
                <c:pt idx="1914">
                  <c:v>42383</c:v>
                </c:pt>
                <c:pt idx="1915">
                  <c:v>42383</c:v>
                </c:pt>
                <c:pt idx="1916">
                  <c:v>42383</c:v>
                </c:pt>
                <c:pt idx="1917">
                  <c:v>42383</c:v>
                </c:pt>
                <c:pt idx="1918">
                  <c:v>42383</c:v>
                </c:pt>
                <c:pt idx="1919">
                  <c:v>42383</c:v>
                </c:pt>
                <c:pt idx="1920">
                  <c:v>42383</c:v>
                </c:pt>
                <c:pt idx="1921">
                  <c:v>42383</c:v>
                </c:pt>
                <c:pt idx="1922">
                  <c:v>42383</c:v>
                </c:pt>
                <c:pt idx="1923">
                  <c:v>42383</c:v>
                </c:pt>
                <c:pt idx="1924">
                  <c:v>42383</c:v>
                </c:pt>
                <c:pt idx="1925">
                  <c:v>42383</c:v>
                </c:pt>
                <c:pt idx="1926">
                  <c:v>42383</c:v>
                </c:pt>
                <c:pt idx="1927">
                  <c:v>42383</c:v>
                </c:pt>
                <c:pt idx="1928">
                  <c:v>42383</c:v>
                </c:pt>
                <c:pt idx="1929">
                  <c:v>42383</c:v>
                </c:pt>
                <c:pt idx="1930">
                  <c:v>42383</c:v>
                </c:pt>
                <c:pt idx="1931">
                  <c:v>42383</c:v>
                </c:pt>
                <c:pt idx="1932">
                  <c:v>42383</c:v>
                </c:pt>
                <c:pt idx="1933">
                  <c:v>42383</c:v>
                </c:pt>
                <c:pt idx="1934">
                  <c:v>42383</c:v>
                </c:pt>
                <c:pt idx="1935">
                  <c:v>42383</c:v>
                </c:pt>
                <c:pt idx="1936">
                  <c:v>42383</c:v>
                </c:pt>
                <c:pt idx="1937">
                  <c:v>42383</c:v>
                </c:pt>
                <c:pt idx="1938">
                  <c:v>42383</c:v>
                </c:pt>
                <c:pt idx="1939">
                  <c:v>42383</c:v>
                </c:pt>
                <c:pt idx="1940">
                  <c:v>42383</c:v>
                </c:pt>
                <c:pt idx="1941">
                  <c:v>42383</c:v>
                </c:pt>
                <c:pt idx="1942">
                  <c:v>42383</c:v>
                </c:pt>
                <c:pt idx="1943">
                  <c:v>42383</c:v>
                </c:pt>
                <c:pt idx="1944">
                  <c:v>42383</c:v>
                </c:pt>
                <c:pt idx="1945">
                  <c:v>42383</c:v>
                </c:pt>
                <c:pt idx="1946">
                  <c:v>42383</c:v>
                </c:pt>
                <c:pt idx="1947">
                  <c:v>42383</c:v>
                </c:pt>
                <c:pt idx="1948">
                  <c:v>42383</c:v>
                </c:pt>
                <c:pt idx="1949">
                  <c:v>42383</c:v>
                </c:pt>
                <c:pt idx="1950">
                  <c:v>42383</c:v>
                </c:pt>
                <c:pt idx="1951">
                  <c:v>42383</c:v>
                </c:pt>
                <c:pt idx="1952">
                  <c:v>42383</c:v>
                </c:pt>
                <c:pt idx="1953">
                  <c:v>42383</c:v>
                </c:pt>
                <c:pt idx="1954">
                  <c:v>42383</c:v>
                </c:pt>
                <c:pt idx="1955">
                  <c:v>42383</c:v>
                </c:pt>
                <c:pt idx="1956">
                  <c:v>42383</c:v>
                </c:pt>
                <c:pt idx="1957">
                  <c:v>42383</c:v>
                </c:pt>
                <c:pt idx="1958">
                  <c:v>42383</c:v>
                </c:pt>
                <c:pt idx="1959">
                  <c:v>42383</c:v>
                </c:pt>
                <c:pt idx="1960">
                  <c:v>42383</c:v>
                </c:pt>
                <c:pt idx="1961">
                  <c:v>42383</c:v>
                </c:pt>
                <c:pt idx="1962">
                  <c:v>42383</c:v>
                </c:pt>
                <c:pt idx="1963">
                  <c:v>42383</c:v>
                </c:pt>
                <c:pt idx="1964">
                  <c:v>42383</c:v>
                </c:pt>
                <c:pt idx="1965">
                  <c:v>42383</c:v>
                </c:pt>
                <c:pt idx="1966">
                  <c:v>42383</c:v>
                </c:pt>
                <c:pt idx="1967">
                  <c:v>42383</c:v>
                </c:pt>
                <c:pt idx="1968">
                  <c:v>42383</c:v>
                </c:pt>
                <c:pt idx="1969">
                  <c:v>42384</c:v>
                </c:pt>
                <c:pt idx="1970">
                  <c:v>42384</c:v>
                </c:pt>
                <c:pt idx="1971">
                  <c:v>42384</c:v>
                </c:pt>
                <c:pt idx="1972">
                  <c:v>42384</c:v>
                </c:pt>
                <c:pt idx="1973">
                  <c:v>42384</c:v>
                </c:pt>
                <c:pt idx="1974">
                  <c:v>42384</c:v>
                </c:pt>
                <c:pt idx="1975">
                  <c:v>42384</c:v>
                </c:pt>
                <c:pt idx="1976">
                  <c:v>42384</c:v>
                </c:pt>
                <c:pt idx="1977">
                  <c:v>42384</c:v>
                </c:pt>
                <c:pt idx="1978">
                  <c:v>42384</c:v>
                </c:pt>
                <c:pt idx="1979">
                  <c:v>42384</c:v>
                </c:pt>
                <c:pt idx="1980">
                  <c:v>42384</c:v>
                </c:pt>
                <c:pt idx="1981">
                  <c:v>42384</c:v>
                </c:pt>
                <c:pt idx="1982">
                  <c:v>42384</c:v>
                </c:pt>
                <c:pt idx="1983">
                  <c:v>42384</c:v>
                </c:pt>
                <c:pt idx="1984">
                  <c:v>42384</c:v>
                </c:pt>
                <c:pt idx="1985">
                  <c:v>42384</c:v>
                </c:pt>
                <c:pt idx="1986">
                  <c:v>42384</c:v>
                </c:pt>
                <c:pt idx="1987">
                  <c:v>42384</c:v>
                </c:pt>
                <c:pt idx="1988">
                  <c:v>42384</c:v>
                </c:pt>
                <c:pt idx="1989">
                  <c:v>42384</c:v>
                </c:pt>
                <c:pt idx="1990">
                  <c:v>42384</c:v>
                </c:pt>
                <c:pt idx="1991">
                  <c:v>42384</c:v>
                </c:pt>
                <c:pt idx="1992">
                  <c:v>42384</c:v>
                </c:pt>
                <c:pt idx="1993">
                  <c:v>42384</c:v>
                </c:pt>
                <c:pt idx="1994">
                  <c:v>42384</c:v>
                </c:pt>
                <c:pt idx="1995">
                  <c:v>42384</c:v>
                </c:pt>
                <c:pt idx="1996">
                  <c:v>42384</c:v>
                </c:pt>
                <c:pt idx="1997">
                  <c:v>42384</c:v>
                </c:pt>
                <c:pt idx="1998">
                  <c:v>42384</c:v>
                </c:pt>
                <c:pt idx="1999">
                  <c:v>42384</c:v>
                </c:pt>
                <c:pt idx="2000">
                  <c:v>42384</c:v>
                </c:pt>
                <c:pt idx="2001">
                  <c:v>42384</c:v>
                </c:pt>
                <c:pt idx="2002">
                  <c:v>42384</c:v>
                </c:pt>
                <c:pt idx="2003">
                  <c:v>42384</c:v>
                </c:pt>
                <c:pt idx="2004">
                  <c:v>42384</c:v>
                </c:pt>
                <c:pt idx="2005">
                  <c:v>42384</c:v>
                </c:pt>
                <c:pt idx="2006">
                  <c:v>42384</c:v>
                </c:pt>
                <c:pt idx="2007">
                  <c:v>42384</c:v>
                </c:pt>
                <c:pt idx="2008">
                  <c:v>42384</c:v>
                </c:pt>
                <c:pt idx="2009">
                  <c:v>42384</c:v>
                </c:pt>
                <c:pt idx="2010">
                  <c:v>42384</c:v>
                </c:pt>
                <c:pt idx="2011">
                  <c:v>42384</c:v>
                </c:pt>
                <c:pt idx="2012">
                  <c:v>42384</c:v>
                </c:pt>
                <c:pt idx="2013">
                  <c:v>42384</c:v>
                </c:pt>
                <c:pt idx="2014">
                  <c:v>42384</c:v>
                </c:pt>
                <c:pt idx="2015">
                  <c:v>42384</c:v>
                </c:pt>
                <c:pt idx="2016">
                  <c:v>42384</c:v>
                </c:pt>
                <c:pt idx="2017">
                  <c:v>42384</c:v>
                </c:pt>
                <c:pt idx="2018">
                  <c:v>42384</c:v>
                </c:pt>
                <c:pt idx="2019">
                  <c:v>42384</c:v>
                </c:pt>
                <c:pt idx="2020">
                  <c:v>42384</c:v>
                </c:pt>
                <c:pt idx="2021">
                  <c:v>42384</c:v>
                </c:pt>
                <c:pt idx="2022">
                  <c:v>42384</c:v>
                </c:pt>
                <c:pt idx="2023">
                  <c:v>42384</c:v>
                </c:pt>
                <c:pt idx="2024">
                  <c:v>42384</c:v>
                </c:pt>
                <c:pt idx="2025">
                  <c:v>42384</c:v>
                </c:pt>
                <c:pt idx="2026">
                  <c:v>42384</c:v>
                </c:pt>
                <c:pt idx="2027">
                  <c:v>42384</c:v>
                </c:pt>
                <c:pt idx="2028">
                  <c:v>42384</c:v>
                </c:pt>
                <c:pt idx="2029">
                  <c:v>42384</c:v>
                </c:pt>
                <c:pt idx="2030">
                  <c:v>42384</c:v>
                </c:pt>
                <c:pt idx="2031">
                  <c:v>42384</c:v>
                </c:pt>
                <c:pt idx="2032">
                  <c:v>42384</c:v>
                </c:pt>
                <c:pt idx="2033">
                  <c:v>42384</c:v>
                </c:pt>
                <c:pt idx="2034">
                  <c:v>42384</c:v>
                </c:pt>
                <c:pt idx="2035">
                  <c:v>42384</c:v>
                </c:pt>
                <c:pt idx="2036">
                  <c:v>42384</c:v>
                </c:pt>
                <c:pt idx="2037">
                  <c:v>42384</c:v>
                </c:pt>
                <c:pt idx="2038">
                  <c:v>42384</c:v>
                </c:pt>
                <c:pt idx="2039">
                  <c:v>42384</c:v>
                </c:pt>
                <c:pt idx="2040">
                  <c:v>42384</c:v>
                </c:pt>
                <c:pt idx="2041">
                  <c:v>42384</c:v>
                </c:pt>
                <c:pt idx="2042">
                  <c:v>42384</c:v>
                </c:pt>
                <c:pt idx="2043">
                  <c:v>42384</c:v>
                </c:pt>
                <c:pt idx="2044">
                  <c:v>42384</c:v>
                </c:pt>
                <c:pt idx="2045">
                  <c:v>42384</c:v>
                </c:pt>
                <c:pt idx="2046">
                  <c:v>42384</c:v>
                </c:pt>
                <c:pt idx="2047">
                  <c:v>42384</c:v>
                </c:pt>
                <c:pt idx="2048">
                  <c:v>42384</c:v>
                </c:pt>
                <c:pt idx="2049">
                  <c:v>42384</c:v>
                </c:pt>
                <c:pt idx="2050">
                  <c:v>42384</c:v>
                </c:pt>
                <c:pt idx="2051">
                  <c:v>42384</c:v>
                </c:pt>
                <c:pt idx="2052">
                  <c:v>42384</c:v>
                </c:pt>
                <c:pt idx="2053">
                  <c:v>42384</c:v>
                </c:pt>
                <c:pt idx="2054">
                  <c:v>42384</c:v>
                </c:pt>
                <c:pt idx="2055">
                  <c:v>42384</c:v>
                </c:pt>
                <c:pt idx="2056">
                  <c:v>42384</c:v>
                </c:pt>
                <c:pt idx="2057">
                  <c:v>42384</c:v>
                </c:pt>
                <c:pt idx="2058">
                  <c:v>42384</c:v>
                </c:pt>
                <c:pt idx="2059">
                  <c:v>42384</c:v>
                </c:pt>
                <c:pt idx="2060">
                  <c:v>42384</c:v>
                </c:pt>
                <c:pt idx="2061">
                  <c:v>42384</c:v>
                </c:pt>
                <c:pt idx="2062">
                  <c:v>42384</c:v>
                </c:pt>
                <c:pt idx="2063">
                  <c:v>42384</c:v>
                </c:pt>
                <c:pt idx="2064">
                  <c:v>42384</c:v>
                </c:pt>
                <c:pt idx="2065">
                  <c:v>42384</c:v>
                </c:pt>
                <c:pt idx="2066">
                  <c:v>42384</c:v>
                </c:pt>
                <c:pt idx="2067">
                  <c:v>42384</c:v>
                </c:pt>
                <c:pt idx="2068">
                  <c:v>42384</c:v>
                </c:pt>
                <c:pt idx="2069">
                  <c:v>42384</c:v>
                </c:pt>
                <c:pt idx="2070">
                  <c:v>42384</c:v>
                </c:pt>
                <c:pt idx="2071">
                  <c:v>42384</c:v>
                </c:pt>
                <c:pt idx="2072">
                  <c:v>42384</c:v>
                </c:pt>
                <c:pt idx="2073">
                  <c:v>42384</c:v>
                </c:pt>
                <c:pt idx="2074">
                  <c:v>42384</c:v>
                </c:pt>
                <c:pt idx="2075">
                  <c:v>42384</c:v>
                </c:pt>
                <c:pt idx="2076">
                  <c:v>42384</c:v>
                </c:pt>
                <c:pt idx="2077">
                  <c:v>42384</c:v>
                </c:pt>
                <c:pt idx="2078">
                  <c:v>42384</c:v>
                </c:pt>
                <c:pt idx="2079">
                  <c:v>42384</c:v>
                </c:pt>
                <c:pt idx="2080">
                  <c:v>42384</c:v>
                </c:pt>
                <c:pt idx="2081">
                  <c:v>42384</c:v>
                </c:pt>
                <c:pt idx="2082">
                  <c:v>42384</c:v>
                </c:pt>
                <c:pt idx="2083">
                  <c:v>42384</c:v>
                </c:pt>
                <c:pt idx="2084">
                  <c:v>42384</c:v>
                </c:pt>
                <c:pt idx="2085">
                  <c:v>42384</c:v>
                </c:pt>
                <c:pt idx="2086">
                  <c:v>42384</c:v>
                </c:pt>
                <c:pt idx="2087">
                  <c:v>42384</c:v>
                </c:pt>
                <c:pt idx="2088">
                  <c:v>42384</c:v>
                </c:pt>
                <c:pt idx="2089">
                  <c:v>42384</c:v>
                </c:pt>
                <c:pt idx="2090">
                  <c:v>42384</c:v>
                </c:pt>
                <c:pt idx="2091">
                  <c:v>42384</c:v>
                </c:pt>
                <c:pt idx="2092">
                  <c:v>42384</c:v>
                </c:pt>
                <c:pt idx="2093">
                  <c:v>42384</c:v>
                </c:pt>
                <c:pt idx="2094">
                  <c:v>42384</c:v>
                </c:pt>
                <c:pt idx="2095">
                  <c:v>42384</c:v>
                </c:pt>
                <c:pt idx="2096">
                  <c:v>42384</c:v>
                </c:pt>
                <c:pt idx="2097">
                  <c:v>42384</c:v>
                </c:pt>
                <c:pt idx="2098">
                  <c:v>42384</c:v>
                </c:pt>
                <c:pt idx="2099">
                  <c:v>42384</c:v>
                </c:pt>
                <c:pt idx="2100">
                  <c:v>42384</c:v>
                </c:pt>
                <c:pt idx="2101">
                  <c:v>42384</c:v>
                </c:pt>
                <c:pt idx="2102">
                  <c:v>42384</c:v>
                </c:pt>
                <c:pt idx="2103">
                  <c:v>42384</c:v>
                </c:pt>
                <c:pt idx="2104">
                  <c:v>42384</c:v>
                </c:pt>
                <c:pt idx="2105">
                  <c:v>42384</c:v>
                </c:pt>
                <c:pt idx="2106">
                  <c:v>42384</c:v>
                </c:pt>
                <c:pt idx="2107">
                  <c:v>42384</c:v>
                </c:pt>
                <c:pt idx="2108">
                  <c:v>42384</c:v>
                </c:pt>
                <c:pt idx="2109">
                  <c:v>42384</c:v>
                </c:pt>
                <c:pt idx="2110">
                  <c:v>42384</c:v>
                </c:pt>
                <c:pt idx="2111">
                  <c:v>42384</c:v>
                </c:pt>
                <c:pt idx="2112">
                  <c:v>42384</c:v>
                </c:pt>
                <c:pt idx="2113">
                  <c:v>42385</c:v>
                </c:pt>
                <c:pt idx="2114">
                  <c:v>42385</c:v>
                </c:pt>
                <c:pt idx="2115">
                  <c:v>42385</c:v>
                </c:pt>
                <c:pt idx="2116">
                  <c:v>42385</c:v>
                </c:pt>
                <c:pt idx="2117">
                  <c:v>42385</c:v>
                </c:pt>
                <c:pt idx="2118">
                  <c:v>42385</c:v>
                </c:pt>
                <c:pt idx="2119">
                  <c:v>42385</c:v>
                </c:pt>
                <c:pt idx="2120">
                  <c:v>42385</c:v>
                </c:pt>
                <c:pt idx="2121">
                  <c:v>42385</c:v>
                </c:pt>
                <c:pt idx="2122">
                  <c:v>42385</c:v>
                </c:pt>
                <c:pt idx="2123">
                  <c:v>42385</c:v>
                </c:pt>
                <c:pt idx="2124">
                  <c:v>42385</c:v>
                </c:pt>
                <c:pt idx="2125">
                  <c:v>42385</c:v>
                </c:pt>
                <c:pt idx="2126">
                  <c:v>42385</c:v>
                </c:pt>
                <c:pt idx="2127">
                  <c:v>42385</c:v>
                </c:pt>
                <c:pt idx="2128">
                  <c:v>42385</c:v>
                </c:pt>
                <c:pt idx="2129">
                  <c:v>42385</c:v>
                </c:pt>
                <c:pt idx="2130">
                  <c:v>42385</c:v>
                </c:pt>
                <c:pt idx="2131">
                  <c:v>42385</c:v>
                </c:pt>
                <c:pt idx="2132">
                  <c:v>42385</c:v>
                </c:pt>
                <c:pt idx="2133">
                  <c:v>42385</c:v>
                </c:pt>
                <c:pt idx="2134">
                  <c:v>42385</c:v>
                </c:pt>
                <c:pt idx="2135">
                  <c:v>42385</c:v>
                </c:pt>
                <c:pt idx="2136">
                  <c:v>42385</c:v>
                </c:pt>
                <c:pt idx="2137">
                  <c:v>42385</c:v>
                </c:pt>
                <c:pt idx="2138">
                  <c:v>42385</c:v>
                </c:pt>
                <c:pt idx="2139">
                  <c:v>42385</c:v>
                </c:pt>
                <c:pt idx="2140">
                  <c:v>42385</c:v>
                </c:pt>
                <c:pt idx="2141">
                  <c:v>42385</c:v>
                </c:pt>
                <c:pt idx="2142">
                  <c:v>42385</c:v>
                </c:pt>
                <c:pt idx="2143">
                  <c:v>42385</c:v>
                </c:pt>
                <c:pt idx="2144">
                  <c:v>42385</c:v>
                </c:pt>
                <c:pt idx="2145">
                  <c:v>42385</c:v>
                </c:pt>
                <c:pt idx="2146">
                  <c:v>42385</c:v>
                </c:pt>
                <c:pt idx="2147">
                  <c:v>42385</c:v>
                </c:pt>
                <c:pt idx="2148">
                  <c:v>42385</c:v>
                </c:pt>
                <c:pt idx="2149">
                  <c:v>42385</c:v>
                </c:pt>
                <c:pt idx="2150">
                  <c:v>42385</c:v>
                </c:pt>
                <c:pt idx="2151">
                  <c:v>42385</c:v>
                </c:pt>
                <c:pt idx="2152">
                  <c:v>42385</c:v>
                </c:pt>
                <c:pt idx="2153">
                  <c:v>42385</c:v>
                </c:pt>
                <c:pt idx="2154">
                  <c:v>42385</c:v>
                </c:pt>
                <c:pt idx="2155">
                  <c:v>42385</c:v>
                </c:pt>
                <c:pt idx="2156">
                  <c:v>42385</c:v>
                </c:pt>
                <c:pt idx="2157">
                  <c:v>42385</c:v>
                </c:pt>
                <c:pt idx="2158">
                  <c:v>42385</c:v>
                </c:pt>
                <c:pt idx="2159">
                  <c:v>42385</c:v>
                </c:pt>
                <c:pt idx="2160">
                  <c:v>42385</c:v>
                </c:pt>
                <c:pt idx="2161">
                  <c:v>42385</c:v>
                </c:pt>
                <c:pt idx="2162">
                  <c:v>42385</c:v>
                </c:pt>
                <c:pt idx="2163">
                  <c:v>42385</c:v>
                </c:pt>
                <c:pt idx="2164">
                  <c:v>42385</c:v>
                </c:pt>
                <c:pt idx="2165">
                  <c:v>42385</c:v>
                </c:pt>
                <c:pt idx="2166">
                  <c:v>42385</c:v>
                </c:pt>
                <c:pt idx="2167">
                  <c:v>42385</c:v>
                </c:pt>
                <c:pt idx="2168">
                  <c:v>42385</c:v>
                </c:pt>
                <c:pt idx="2169">
                  <c:v>42385</c:v>
                </c:pt>
                <c:pt idx="2170">
                  <c:v>42385</c:v>
                </c:pt>
                <c:pt idx="2171">
                  <c:v>42385</c:v>
                </c:pt>
                <c:pt idx="2172">
                  <c:v>42385</c:v>
                </c:pt>
                <c:pt idx="2173">
                  <c:v>42385</c:v>
                </c:pt>
                <c:pt idx="2174">
                  <c:v>42385</c:v>
                </c:pt>
                <c:pt idx="2175">
                  <c:v>42385</c:v>
                </c:pt>
                <c:pt idx="2176">
                  <c:v>42385</c:v>
                </c:pt>
                <c:pt idx="2177">
                  <c:v>42385</c:v>
                </c:pt>
                <c:pt idx="2178">
                  <c:v>42385</c:v>
                </c:pt>
                <c:pt idx="2179">
                  <c:v>42385</c:v>
                </c:pt>
                <c:pt idx="2180">
                  <c:v>42385</c:v>
                </c:pt>
                <c:pt idx="2181">
                  <c:v>42385</c:v>
                </c:pt>
                <c:pt idx="2182">
                  <c:v>42385</c:v>
                </c:pt>
                <c:pt idx="2183">
                  <c:v>42385</c:v>
                </c:pt>
                <c:pt idx="2184">
                  <c:v>42385</c:v>
                </c:pt>
                <c:pt idx="2185">
                  <c:v>42385</c:v>
                </c:pt>
                <c:pt idx="2186">
                  <c:v>42385</c:v>
                </c:pt>
                <c:pt idx="2187">
                  <c:v>42385</c:v>
                </c:pt>
                <c:pt idx="2188">
                  <c:v>42385</c:v>
                </c:pt>
                <c:pt idx="2189">
                  <c:v>42385</c:v>
                </c:pt>
                <c:pt idx="2190">
                  <c:v>42385</c:v>
                </c:pt>
                <c:pt idx="2191">
                  <c:v>42385</c:v>
                </c:pt>
                <c:pt idx="2192">
                  <c:v>42385</c:v>
                </c:pt>
                <c:pt idx="2193">
                  <c:v>42385</c:v>
                </c:pt>
                <c:pt idx="2194">
                  <c:v>42385</c:v>
                </c:pt>
                <c:pt idx="2195">
                  <c:v>42385</c:v>
                </c:pt>
                <c:pt idx="2196">
                  <c:v>42385</c:v>
                </c:pt>
                <c:pt idx="2197">
                  <c:v>42385</c:v>
                </c:pt>
                <c:pt idx="2198">
                  <c:v>42385</c:v>
                </c:pt>
                <c:pt idx="2199">
                  <c:v>42385</c:v>
                </c:pt>
                <c:pt idx="2200">
                  <c:v>42385</c:v>
                </c:pt>
                <c:pt idx="2201">
                  <c:v>42385</c:v>
                </c:pt>
                <c:pt idx="2202">
                  <c:v>42385</c:v>
                </c:pt>
                <c:pt idx="2203">
                  <c:v>42385</c:v>
                </c:pt>
                <c:pt idx="2204">
                  <c:v>42385</c:v>
                </c:pt>
                <c:pt idx="2205">
                  <c:v>42385</c:v>
                </c:pt>
                <c:pt idx="2206">
                  <c:v>42385</c:v>
                </c:pt>
                <c:pt idx="2207">
                  <c:v>42385</c:v>
                </c:pt>
                <c:pt idx="2208">
                  <c:v>42385</c:v>
                </c:pt>
                <c:pt idx="2209">
                  <c:v>42385</c:v>
                </c:pt>
                <c:pt idx="2210">
                  <c:v>42385</c:v>
                </c:pt>
                <c:pt idx="2211">
                  <c:v>42385</c:v>
                </c:pt>
                <c:pt idx="2212">
                  <c:v>42385</c:v>
                </c:pt>
                <c:pt idx="2213">
                  <c:v>42385</c:v>
                </c:pt>
                <c:pt idx="2214">
                  <c:v>42385</c:v>
                </c:pt>
                <c:pt idx="2215">
                  <c:v>42385</c:v>
                </c:pt>
                <c:pt idx="2216">
                  <c:v>42385</c:v>
                </c:pt>
                <c:pt idx="2217">
                  <c:v>42385</c:v>
                </c:pt>
                <c:pt idx="2218">
                  <c:v>42385</c:v>
                </c:pt>
                <c:pt idx="2219">
                  <c:v>42385</c:v>
                </c:pt>
                <c:pt idx="2220">
                  <c:v>42385</c:v>
                </c:pt>
                <c:pt idx="2221">
                  <c:v>42385</c:v>
                </c:pt>
                <c:pt idx="2222">
                  <c:v>42385</c:v>
                </c:pt>
                <c:pt idx="2223">
                  <c:v>42385</c:v>
                </c:pt>
                <c:pt idx="2224">
                  <c:v>42385</c:v>
                </c:pt>
                <c:pt idx="2225">
                  <c:v>42385</c:v>
                </c:pt>
                <c:pt idx="2226">
                  <c:v>42385</c:v>
                </c:pt>
                <c:pt idx="2227">
                  <c:v>42385</c:v>
                </c:pt>
                <c:pt idx="2228">
                  <c:v>42385</c:v>
                </c:pt>
                <c:pt idx="2229">
                  <c:v>42385</c:v>
                </c:pt>
                <c:pt idx="2230">
                  <c:v>42385</c:v>
                </c:pt>
                <c:pt idx="2231">
                  <c:v>42385</c:v>
                </c:pt>
                <c:pt idx="2232">
                  <c:v>42385</c:v>
                </c:pt>
                <c:pt idx="2233">
                  <c:v>42385</c:v>
                </c:pt>
                <c:pt idx="2234">
                  <c:v>42385</c:v>
                </c:pt>
                <c:pt idx="2235">
                  <c:v>42385</c:v>
                </c:pt>
                <c:pt idx="2236">
                  <c:v>42385</c:v>
                </c:pt>
                <c:pt idx="2237">
                  <c:v>42385</c:v>
                </c:pt>
                <c:pt idx="2238">
                  <c:v>42385</c:v>
                </c:pt>
                <c:pt idx="2239">
                  <c:v>42385</c:v>
                </c:pt>
                <c:pt idx="2240">
                  <c:v>42385</c:v>
                </c:pt>
                <c:pt idx="2241">
                  <c:v>42385</c:v>
                </c:pt>
                <c:pt idx="2242">
                  <c:v>42385</c:v>
                </c:pt>
                <c:pt idx="2243">
                  <c:v>42385</c:v>
                </c:pt>
                <c:pt idx="2244">
                  <c:v>42385</c:v>
                </c:pt>
                <c:pt idx="2245">
                  <c:v>42385</c:v>
                </c:pt>
                <c:pt idx="2246">
                  <c:v>42385</c:v>
                </c:pt>
                <c:pt idx="2247">
                  <c:v>42385</c:v>
                </c:pt>
                <c:pt idx="2248">
                  <c:v>42385</c:v>
                </c:pt>
                <c:pt idx="2249">
                  <c:v>42385</c:v>
                </c:pt>
                <c:pt idx="2250">
                  <c:v>42385</c:v>
                </c:pt>
                <c:pt idx="2251">
                  <c:v>42385</c:v>
                </c:pt>
                <c:pt idx="2252">
                  <c:v>42385</c:v>
                </c:pt>
                <c:pt idx="2253">
                  <c:v>42385</c:v>
                </c:pt>
                <c:pt idx="2254">
                  <c:v>42385</c:v>
                </c:pt>
                <c:pt idx="2255">
                  <c:v>42385</c:v>
                </c:pt>
                <c:pt idx="2256">
                  <c:v>42385</c:v>
                </c:pt>
                <c:pt idx="2257">
                  <c:v>42386</c:v>
                </c:pt>
                <c:pt idx="2258">
                  <c:v>42386</c:v>
                </c:pt>
                <c:pt idx="2259">
                  <c:v>42386</c:v>
                </c:pt>
                <c:pt idx="2260">
                  <c:v>42386</c:v>
                </c:pt>
                <c:pt idx="2261">
                  <c:v>42386</c:v>
                </c:pt>
                <c:pt idx="2262">
                  <c:v>42386</c:v>
                </c:pt>
                <c:pt idx="2263">
                  <c:v>42386</c:v>
                </c:pt>
                <c:pt idx="2264">
                  <c:v>42386</c:v>
                </c:pt>
                <c:pt idx="2265">
                  <c:v>42386</c:v>
                </c:pt>
                <c:pt idx="2266">
                  <c:v>42386</c:v>
                </c:pt>
                <c:pt idx="2267">
                  <c:v>42386</c:v>
                </c:pt>
                <c:pt idx="2268">
                  <c:v>42386</c:v>
                </c:pt>
                <c:pt idx="2269">
                  <c:v>42386</c:v>
                </c:pt>
                <c:pt idx="2270">
                  <c:v>42386</c:v>
                </c:pt>
                <c:pt idx="2271">
                  <c:v>42386</c:v>
                </c:pt>
                <c:pt idx="2272">
                  <c:v>42386</c:v>
                </c:pt>
                <c:pt idx="2273">
                  <c:v>42386</c:v>
                </c:pt>
                <c:pt idx="2274">
                  <c:v>42386</c:v>
                </c:pt>
                <c:pt idx="2275">
                  <c:v>42386</c:v>
                </c:pt>
                <c:pt idx="2276">
                  <c:v>42386</c:v>
                </c:pt>
                <c:pt idx="2277">
                  <c:v>42386</c:v>
                </c:pt>
                <c:pt idx="2278">
                  <c:v>42386</c:v>
                </c:pt>
                <c:pt idx="2279">
                  <c:v>42386</c:v>
                </c:pt>
                <c:pt idx="2280">
                  <c:v>42386</c:v>
                </c:pt>
                <c:pt idx="2281">
                  <c:v>42386</c:v>
                </c:pt>
                <c:pt idx="2282">
                  <c:v>42386</c:v>
                </c:pt>
                <c:pt idx="2283">
                  <c:v>42386</c:v>
                </c:pt>
                <c:pt idx="2284">
                  <c:v>42386</c:v>
                </c:pt>
                <c:pt idx="2285">
                  <c:v>42386</c:v>
                </c:pt>
                <c:pt idx="2286">
                  <c:v>42386</c:v>
                </c:pt>
                <c:pt idx="2287">
                  <c:v>42386</c:v>
                </c:pt>
                <c:pt idx="2288">
                  <c:v>42386</c:v>
                </c:pt>
                <c:pt idx="2289">
                  <c:v>42386</c:v>
                </c:pt>
                <c:pt idx="2290">
                  <c:v>42386</c:v>
                </c:pt>
                <c:pt idx="2291">
                  <c:v>42386</c:v>
                </c:pt>
                <c:pt idx="2292">
                  <c:v>42386</c:v>
                </c:pt>
                <c:pt idx="2293">
                  <c:v>42386</c:v>
                </c:pt>
                <c:pt idx="2294">
                  <c:v>42386</c:v>
                </c:pt>
                <c:pt idx="2295">
                  <c:v>42386</c:v>
                </c:pt>
                <c:pt idx="2296">
                  <c:v>42386</c:v>
                </c:pt>
                <c:pt idx="2297">
                  <c:v>42386</c:v>
                </c:pt>
                <c:pt idx="2298">
                  <c:v>42386</c:v>
                </c:pt>
                <c:pt idx="2299">
                  <c:v>42386</c:v>
                </c:pt>
                <c:pt idx="2300">
                  <c:v>42386</c:v>
                </c:pt>
                <c:pt idx="2301">
                  <c:v>42386</c:v>
                </c:pt>
                <c:pt idx="2302">
                  <c:v>42386</c:v>
                </c:pt>
                <c:pt idx="2303">
                  <c:v>42386</c:v>
                </c:pt>
                <c:pt idx="2304">
                  <c:v>42386</c:v>
                </c:pt>
                <c:pt idx="2305">
                  <c:v>42386</c:v>
                </c:pt>
                <c:pt idx="2306">
                  <c:v>42386</c:v>
                </c:pt>
                <c:pt idx="2307">
                  <c:v>42386</c:v>
                </c:pt>
                <c:pt idx="2308">
                  <c:v>42386</c:v>
                </c:pt>
                <c:pt idx="2309">
                  <c:v>42386</c:v>
                </c:pt>
                <c:pt idx="2310">
                  <c:v>42386</c:v>
                </c:pt>
                <c:pt idx="2311">
                  <c:v>42386</c:v>
                </c:pt>
                <c:pt idx="2312">
                  <c:v>42386</c:v>
                </c:pt>
                <c:pt idx="2313">
                  <c:v>42386</c:v>
                </c:pt>
                <c:pt idx="2314">
                  <c:v>42386</c:v>
                </c:pt>
                <c:pt idx="2315">
                  <c:v>42386</c:v>
                </c:pt>
                <c:pt idx="2316">
                  <c:v>42386</c:v>
                </c:pt>
                <c:pt idx="2317">
                  <c:v>42386</c:v>
                </c:pt>
                <c:pt idx="2318">
                  <c:v>42386</c:v>
                </c:pt>
                <c:pt idx="2319">
                  <c:v>42386</c:v>
                </c:pt>
                <c:pt idx="2320">
                  <c:v>42386</c:v>
                </c:pt>
                <c:pt idx="2321">
                  <c:v>42386</c:v>
                </c:pt>
                <c:pt idx="2322">
                  <c:v>42386</c:v>
                </c:pt>
                <c:pt idx="2323">
                  <c:v>42386</c:v>
                </c:pt>
                <c:pt idx="2324">
                  <c:v>42386</c:v>
                </c:pt>
                <c:pt idx="2325">
                  <c:v>42386</c:v>
                </c:pt>
                <c:pt idx="2326">
                  <c:v>42386</c:v>
                </c:pt>
                <c:pt idx="2327">
                  <c:v>42386</c:v>
                </c:pt>
                <c:pt idx="2328">
                  <c:v>42386</c:v>
                </c:pt>
                <c:pt idx="2329">
                  <c:v>42386</c:v>
                </c:pt>
                <c:pt idx="2330">
                  <c:v>42386</c:v>
                </c:pt>
                <c:pt idx="2331">
                  <c:v>42386</c:v>
                </c:pt>
                <c:pt idx="2332">
                  <c:v>42386</c:v>
                </c:pt>
                <c:pt idx="2333">
                  <c:v>42386</c:v>
                </c:pt>
                <c:pt idx="2334">
                  <c:v>42386</c:v>
                </c:pt>
                <c:pt idx="2335">
                  <c:v>42386</c:v>
                </c:pt>
                <c:pt idx="2336">
                  <c:v>42386</c:v>
                </c:pt>
                <c:pt idx="2337">
                  <c:v>42386</c:v>
                </c:pt>
                <c:pt idx="2338">
                  <c:v>42386</c:v>
                </c:pt>
                <c:pt idx="2339">
                  <c:v>42386</c:v>
                </c:pt>
                <c:pt idx="2340">
                  <c:v>42386</c:v>
                </c:pt>
                <c:pt idx="2341">
                  <c:v>42386</c:v>
                </c:pt>
                <c:pt idx="2342">
                  <c:v>42386</c:v>
                </c:pt>
                <c:pt idx="2343">
                  <c:v>42386</c:v>
                </c:pt>
                <c:pt idx="2344">
                  <c:v>42386</c:v>
                </c:pt>
                <c:pt idx="2345">
                  <c:v>42386</c:v>
                </c:pt>
                <c:pt idx="2346">
                  <c:v>42386</c:v>
                </c:pt>
                <c:pt idx="2347">
                  <c:v>42386</c:v>
                </c:pt>
                <c:pt idx="2348">
                  <c:v>42386</c:v>
                </c:pt>
                <c:pt idx="2349">
                  <c:v>42386</c:v>
                </c:pt>
                <c:pt idx="2350">
                  <c:v>42386</c:v>
                </c:pt>
                <c:pt idx="2351">
                  <c:v>42386</c:v>
                </c:pt>
                <c:pt idx="2352">
                  <c:v>42386</c:v>
                </c:pt>
                <c:pt idx="2353">
                  <c:v>42386</c:v>
                </c:pt>
                <c:pt idx="2354">
                  <c:v>42386</c:v>
                </c:pt>
                <c:pt idx="2355">
                  <c:v>42386</c:v>
                </c:pt>
                <c:pt idx="2356">
                  <c:v>42386</c:v>
                </c:pt>
                <c:pt idx="2357">
                  <c:v>42386</c:v>
                </c:pt>
                <c:pt idx="2358">
                  <c:v>42386</c:v>
                </c:pt>
                <c:pt idx="2359">
                  <c:v>42386</c:v>
                </c:pt>
                <c:pt idx="2360">
                  <c:v>42386</c:v>
                </c:pt>
                <c:pt idx="2361">
                  <c:v>42386</c:v>
                </c:pt>
                <c:pt idx="2362">
                  <c:v>42386</c:v>
                </c:pt>
                <c:pt idx="2363">
                  <c:v>42386</c:v>
                </c:pt>
                <c:pt idx="2364">
                  <c:v>42386</c:v>
                </c:pt>
                <c:pt idx="2365">
                  <c:v>42386</c:v>
                </c:pt>
                <c:pt idx="2366">
                  <c:v>42386</c:v>
                </c:pt>
                <c:pt idx="2367">
                  <c:v>42386</c:v>
                </c:pt>
                <c:pt idx="2368">
                  <c:v>42386</c:v>
                </c:pt>
                <c:pt idx="2369">
                  <c:v>42386</c:v>
                </c:pt>
                <c:pt idx="2370">
                  <c:v>42386</c:v>
                </c:pt>
                <c:pt idx="2371">
                  <c:v>42386</c:v>
                </c:pt>
                <c:pt idx="2372">
                  <c:v>42386</c:v>
                </c:pt>
                <c:pt idx="2373">
                  <c:v>42386</c:v>
                </c:pt>
                <c:pt idx="2374">
                  <c:v>42386</c:v>
                </c:pt>
                <c:pt idx="2375">
                  <c:v>42386</c:v>
                </c:pt>
                <c:pt idx="2376">
                  <c:v>42386</c:v>
                </c:pt>
                <c:pt idx="2377">
                  <c:v>42386</c:v>
                </c:pt>
                <c:pt idx="2378">
                  <c:v>42386</c:v>
                </c:pt>
                <c:pt idx="2379">
                  <c:v>42386</c:v>
                </c:pt>
                <c:pt idx="2380">
                  <c:v>42386</c:v>
                </c:pt>
                <c:pt idx="2381">
                  <c:v>42386</c:v>
                </c:pt>
                <c:pt idx="2382">
                  <c:v>42386</c:v>
                </c:pt>
                <c:pt idx="2383">
                  <c:v>42386</c:v>
                </c:pt>
                <c:pt idx="2384">
                  <c:v>42386</c:v>
                </c:pt>
                <c:pt idx="2385">
                  <c:v>42386</c:v>
                </c:pt>
                <c:pt idx="2386">
                  <c:v>42386</c:v>
                </c:pt>
                <c:pt idx="2387">
                  <c:v>42386</c:v>
                </c:pt>
                <c:pt idx="2388">
                  <c:v>42386</c:v>
                </c:pt>
                <c:pt idx="2389">
                  <c:v>42386</c:v>
                </c:pt>
                <c:pt idx="2390">
                  <c:v>42386</c:v>
                </c:pt>
                <c:pt idx="2391">
                  <c:v>42386</c:v>
                </c:pt>
                <c:pt idx="2392">
                  <c:v>42386</c:v>
                </c:pt>
                <c:pt idx="2393">
                  <c:v>42386</c:v>
                </c:pt>
                <c:pt idx="2394">
                  <c:v>42386</c:v>
                </c:pt>
                <c:pt idx="2395">
                  <c:v>42386</c:v>
                </c:pt>
                <c:pt idx="2396">
                  <c:v>42386</c:v>
                </c:pt>
                <c:pt idx="2397">
                  <c:v>42386</c:v>
                </c:pt>
                <c:pt idx="2398">
                  <c:v>42386</c:v>
                </c:pt>
                <c:pt idx="2399">
                  <c:v>42386</c:v>
                </c:pt>
                <c:pt idx="2400">
                  <c:v>42386</c:v>
                </c:pt>
                <c:pt idx="2401">
                  <c:v>42387</c:v>
                </c:pt>
                <c:pt idx="2402">
                  <c:v>42387</c:v>
                </c:pt>
                <c:pt idx="2403">
                  <c:v>42387</c:v>
                </c:pt>
                <c:pt idx="2404">
                  <c:v>42387</c:v>
                </c:pt>
                <c:pt idx="2405">
                  <c:v>42387</c:v>
                </c:pt>
                <c:pt idx="2406">
                  <c:v>42387</c:v>
                </c:pt>
                <c:pt idx="2407">
                  <c:v>42387</c:v>
                </c:pt>
                <c:pt idx="2408">
                  <c:v>42387</c:v>
                </c:pt>
                <c:pt idx="2409">
                  <c:v>42387</c:v>
                </c:pt>
                <c:pt idx="2410">
                  <c:v>42387</c:v>
                </c:pt>
                <c:pt idx="2411">
                  <c:v>42387</c:v>
                </c:pt>
                <c:pt idx="2412">
                  <c:v>42387</c:v>
                </c:pt>
                <c:pt idx="2413">
                  <c:v>42387</c:v>
                </c:pt>
                <c:pt idx="2414">
                  <c:v>42387</c:v>
                </c:pt>
                <c:pt idx="2415">
                  <c:v>42387</c:v>
                </c:pt>
                <c:pt idx="2416">
                  <c:v>42387</c:v>
                </c:pt>
                <c:pt idx="2417">
                  <c:v>42387</c:v>
                </c:pt>
                <c:pt idx="2418">
                  <c:v>42387</c:v>
                </c:pt>
                <c:pt idx="2419">
                  <c:v>42387</c:v>
                </c:pt>
                <c:pt idx="2420">
                  <c:v>42387</c:v>
                </c:pt>
                <c:pt idx="2421">
                  <c:v>42387</c:v>
                </c:pt>
                <c:pt idx="2422">
                  <c:v>42387</c:v>
                </c:pt>
                <c:pt idx="2423">
                  <c:v>42387</c:v>
                </c:pt>
                <c:pt idx="2424">
                  <c:v>42387</c:v>
                </c:pt>
                <c:pt idx="2425">
                  <c:v>42387</c:v>
                </c:pt>
                <c:pt idx="2426">
                  <c:v>42387</c:v>
                </c:pt>
                <c:pt idx="2427">
                  <c:v>42387</c:v>
                </c:pt>
                <c:pt idx="2428">
                  <c:v>42387</c:v>
                </c:pt>
                <c:pt idx="2429">
                  <c:v>42387</c:v>
                </c:pt>
                <c:pt idx="2430">
                  <c:v>42387</c:v>
                </c:pt>
                <c:pt idx="2431">
                  <c:v>42387</c:v>
                </c:pt>
                <c:pt idx="2432">
                  <c:v>42387</c:v>
                </c:pt>
                <c:pt idx="2433">
                  <c:v>42387</c:v>
                </c:pt>
                <c:pt idx="2434">
                  <c:v>42387</c:v>
                </c:pt>
                <c:pt idx="2435">
                  <c:v>42387</c:v>
                </c:pt>
                <c:pt idx="2436">
                  <c:v>42387</c:v>
                </c:pt>
                <c:pt idx="2437">
                  <c:v>42387</c:v>
                </c:pt>
                <c:pt idx="2438">
                  <c:v>42387</c:v>
                </c:pt>
                <c:pt idx="2439">
                  <c:v>42387</c:v>
                </c:pt>
                <c:pt idx="2440">
                  <c:v>42387</c:v>
                </c:pt>
                <c:pt idx="2441">
                  <c:v>42387</c:v>
                </c:pt>
                <c:pt idx="2442">
                  <c:v>42387</c:v>
                </c:pt>
                <c:pt idx="2443">
                  <c:v>42387</c:v>
                </c:pt>
                <c:pt idx="2444">
                  <c:v>42387</c:v>
                </c:pt>
                <c:pt idx="2445">
                  <c:v>42387</c:v>
                </c:pt>
                <c:pt idx="2446">
                  <c:v>42387</c:v>
                </c:pt>
                <c:pt idx="2447">
                  <c:v>42387</c:v>
                </c:pt>
                <c:pt idx="2448">
                  <c:v>42387</c:v>
                </c:pt>
                <c:pt idx="2449">
                  <c:v>42387</c:v>
                </c:pt>
                <c:pt idx="2450">
                  <c:v>42387</c:v>
                </c:pt>
                <c:pt idx="2451">
                  <c:v>42387</c:v>
                </c:pt>
                <c:pt idx="2452">
                  <c:v>42387</c:v>
                </c:pt>
                <c:pt idx="2453">
                  <c:v>42387</c:v>
                </c:pt>
                <c:pt idx="2454">
                  <c:v>42387</c:v>
                </c:pt>
                <c:pt idx="2455">
                  <c:v>42387</c:v>
                </c:pt>
                <c:pt idx="2456">
                  <c:v>42387</c:v>
                </c:pt>
                <c:pt idx="2457">
                  <c:v>42387</c:v>
                </c:pt>
                <c:pt idx="2458">
                  <c:v>42387</c:v>
                </c:pt>
                <c:pt idx="2459">
                  <c:v>42387</c:v>
                </c:pt>
                <c:pt idx="2460">
                  <c:v>42387</c:v>
                </c:pt>
                <c:pt idx="2461">
                  <c:v>42387</c:v>
                </c:pt>
                <c:pt idx="2462">
                  <c:v>42387</c:v>
                </c:pt>
                <c:pt idx="2463">
                  <c:v>42387</c:v>
                </c:pt>
                <c:pt idx="2464">
                  <c:v>42387</c:v>
                </c:pt>
                <c:pt idx="2465">
                  <c:v>42387</c:v>
                </c:pt>
                <c:pt idx="2466">
                  <c:v>42387</c:v>
                </c:pt>
                <c:pt idx="2467">
                  <c:v>42387</c:v>
                </c:pt>
                <c:pt idx="2468">
                  <c:v>42387</c:v>
                </c:pt>
                <c:pt idx="2469">
                  <c:v>42387</c:v>
                </c:pt>
                <c:pt idx="2470">
                  <c:v>42387</c:v>
                </c:pt>
                <c:pt idx="2471">
                  <c:v>42387</c:v>
                </c:pt>
                <c:pt idx="2472">
                  <c:v>42387</c:v>
                </c:pt>
                <c:pt idx="2473">
                  <c:v>42387</c:v>
                </c:pt>
                <c:pt idx="2474">
                  <c:v>42387</c:v>
                </c:pt>
                <c:pt idx="2475">
                  <c:v>42387</c:v>
                </c:pt>
                <c:pt idx="2476">
                  <c:v>42387</c:v>
                </c:pt>
                <c:pt idx="2477">
                  <c:v>42387</c:v>
                </c:pt>
                <c:pt idx="2478">
                  <c:v>42387</c:v>
                </c:pt>
                <c:pt idx="2479">
                  <c:v>42387</c:v>
                </c:pt>
                <c:pt idx="2480">
                  <c:v>42387</c:v>
                </c:pt>
                <c:pt idx="2481">
                  <c:v>42387</c:v>
                </c:pt>
                <c:pt idx="2482">
                  <c:v>42387</c:v>
                </c:pt>
                <c:pt idx="2483">
                  <c:v>42387</c:v>
                </c:pt>
                <c:pt idx="2484">
                  <c:v>42387</c:v>
                </c:pt>
                <c:pt idx="2485">
                  <c:v>42387</c:v>
                </c:pt>
                <c:pt idx="2486">
                  <c:v>42387</c:v>
                </c:pt>
                <c:pt idx="2487">
                  <c:v>42387</c:v>
                </c:pt>
                <c:pt idx="2488">
                  <c:v>42387</c:v>
                </c:pt>
                <c:pt idx="2489">
                  <c:v>42387</c:v>
                </c:pt>
                <c:pt idx="2490">
                  <c:v>42387</c:v>
                </c:pt>
                <c:pt idx="2491">
                  <c:v>42387</c:v>
                </c:pt>
                <c:pt idx="2492">
                  <c:v>42387</c:v>
                </c:pt>
                <c:pt idx="2493">
                  <c:v>42387</c:v>
                </c:pt>
                <c:pt idx="2494">
                  <c:v>42387</c:v>
                </c:pt>
                <c:pt idx="2495">
                  <c:v>42387</c:v>
                </c:pt>
                <c:pt idx="2496">
                  <c:v>42387</c:v>
                </c:pt>
                <c:pt idx="2497">
                  <c:v>42387</c:v>
                </c:pt>
                <c:pt idx="2498">
                  <c:v>42387</c:v>
                </c:pt>
                <c:pt idx="2499">
                  <c:v>42387</c:v>
                </c:pt>
                <c:pt idx="2500">
                  <c:v>42387</c:v>
                </c:pt>
                <c:pt idx="2501">
                  <c:v>42387</c:v>
                </c:pt>
                <c:pt idx="2502">
                  <c:v>42387</c:v>
                </c:pt>
                <c:pt idx="2503">
                  <c:v>42387</c:v>
                </c:pt>
                <c:pt idx="2504">
                  <c:v>42387</c:v>
                </c:pt>
                <c:pt idx="2505">
                  <c:v>42387</c:v>
                </c:pt>
                <c:pt idx="2506">
                  <c:v>42387</c:v>
                </c:pt>
                <c:pt idx="2507">
                  <c:v>42387</c:v>
                </c:pt>
                <c:pt idx="2508">
                  <c:v>42387</c:v>
                </c:pt>
                <c:pt idx="2509">
                  <c:v>42387</c:v>
                </c:pt>
                <c:pt idx="2510">
                  <c:v>42387</c:v>
                </c:pt>
                <c:pt idx="2511">
                  <c:v>42387</c:v>
                </c:pt>
                <c:pt idx="2512">
                  <c:v>42387</c:v>
                </c:pt>
                <c:pt idx="2513">
                  <c:v>42387</c:v>
                </c:pt>
                <c:pt idx="2514">
                  <c:v>42387</c:v>
                </c:pt>
                <c:pt idx="2515">
                  <c:v>42387</c:v>
                </c:pt>
                <c:pt idx="2516">
                  <c:v>42387</c:v>
                </c:pt>
                <c:pt idx="2517">
                  <c:v>42387</c:v>
                </c:pt>
                <c:pt idx="2518">
                  <c:v>42387</c:v>
                </c:pt>
                <c:pt idx="2519">
                  <c:v>42387</c:v>
                </c:pt>
                <c:pt idx="2520">
                  <c:v>42387</c:v>
                </c:pt>
                <c:pt idx="2521">
                  <c:v>42387</c:v>
                </c:pt>
                <c:pt idx="2522">
                  <c:v>42387</c:v>
                </c:pt>
                <c:pt idx="2523">
                  <c:v>42387</c:v>
                </c:pt>
                <c:pt idx="2524">
                  <c:v>42387</c:v>
                </c:pt>
                <c:pt idx="2525">
                  <c:v>42387</c:v>
                </c:pt>
                <c:pt idx="2526">
                  <c:v>42387</c:v>
                </c:pt>
                <c:pt idx="2527">
                  <c:v>42387</c:v>
                </c:pt>
                <c:pt idx="2528">
                  <c:v>42387</c:v>
                </c:pt>
                <c:pt idx="2529">
                  <c:v>42387</c:v>
                </c:pt>
                <c:pt idx="2530">
                  <c:v>42387</c:v>
                </c:pt>
                <c:pt idx="2531">
                  <c:v>42387</c:v>
                </c:pt>
                <c:pt idx="2532">
                  <c:v>42387</c:v>
                </c:pt>
                <c:pt idx="2533">
                  <c:v>42387</c:v>
                </c:pt>
                <c:pt idx="2534">
                  <c:v>42387</c:v>
                </c:pt>
                <c:pt idx="2535">
                  <c:v>42387</c:v>
                </c:pt>
                <c:pt idx="2536">
                  <c:v>42387</c:v>
                </c:pt>
                <c:pt idx="2537">
                  <c:v>42387</c:v>
                </c:pt>
                <c:pt idx="2538">
                  <c:v>42387</c:v>
                </c:pt>
                <c:pt idx="2539">
                  <c:v>42387</c:v>
                </c:pt>
                <c:pt idx="2540">
                  <c:v>42387</c:v>
                </c:pt>
                <c:pt idx="2541">
                  <c:v>42387</c:v>
                </c:pt>
                <c:pt idx="2542">
                  <c:v>42387</c:v>
                </c:pt>
                <c:pt idx="2543">
                  <c:v>42387</c:v>
                </c:pt>
                <c:pt idx="2544">
                  <c:v>42387</c:v>
                </c:pt>
                <c:pt idx="2545">
                  <c:v>42388</c:v>
                </c:pt>
                <c:pt idx="2546">
                  <c:v>42388</c:v>
                </c:pt>
                <c:pt idx="2547">
                  <c:v>42388</c:v>
                </c:pt>
                <c:pt idx="2548">
                  <c:v>42388</c:v>
                </c:pt>
                <c:pt idx="2549">
                  <c:v>42388</c:v>
                </c:pt>
                <c:pt idx="2550">
                  <c:v>42388</c:v>
                </c:pt>
                <c:pt idx="2551">
                  <c:v>42388</c:v>
                </c:pt>
                <c:pt idx="2552">
                  <c:v>42388</c:v>
                </c:pt>
                <c:pt idx="2553">
                  <c:v>42388</c:v>
                </c:pt>
                <c:pt idx="2554">
                  <c:v>42388</c:v>
                </c:pt>
                <c:pt idx="2555">
                  <c:v>42388</c:v>
                </c:pt>
                <c:pt idx="2556">
                  <c:v>42388</c:v>
                </c:pt>
                <c:pt idx="2557">
                  <c:v>42388</c:v>
                </c:pt>
                <c:pt idx="2558">
                  <c:v>42388</c:v>
                </c:pt>
                <c:pt idx="2559">
                  <c:v>42388</c:v>
                </c:pt>
                <c:pt idx="2560">
                  <c:v>42388</c:v>
                </c:pt>
                <c:pt idx="2561">
                  <c:v>42388</c:v>
                </c:pt>
                <c:pt idx="2562">
                  <c:v>42388</c:v>
                </c:pt>
                <c:pt idx="2563">
                  <c:v>42388</c:v>
                </c:pt>
                <c:pt idx="2564">
                  <c:v>42388</c:v>
                </c:pt>
                <c:pt idx="2565">
                  <c:v>42388</c:v>
                </c:pt>
                <c:pt idx="2566">
                  <c:v>42388</c:v>
                </c:pt>
                <c:pt idx="2567">
                  <c:v>42388</c:v>
                </c:pt>
                <c:pt idx="2568">
                  <c:v>42388</c:v>
                </c:pt>
                <c:pt idx="2569">
                  <c:v>42388</c:v>
                </c:pt>
                <c:pt idx="2570">
                  <c:v>42388</c:v>
                </c:pt>
                <c:pt idx="2571">
                  <c:v>42388</c:v>
                </c:pt>
                <c:pt idx="2572">
                  <c:v>42388</c:v>
                </c:pt>
                <c:pt idx="2573">
                  <c:v>42388</c:v>
                </c:pt>
                <c:pt idx="2574">
                  <c:v>42388</c:v>
                </c:pt>
                <c:pt idx="2575">
                  <c:v>42388</c:v>
                </c:pt>
                <c:pt idx="2576">
                  <c:v>42388</c:v>
                </c:pt>
                <c:pt idx="2577">
                  <c:v>42388</c:v>
                </c:pt>
                <c:pt idx="2578">
                  <c:v>42388</c:v>
                </c:pt>
                <c:pt idx="2579">
                  <c:v>42388</c:v>
                </c:pt>
                <c:pt idx="2580">
                  <c:v>42388</c:v>
                </c:pt>
                <c:pt idx="2581">
                  <c:v>42388</c:v>
                </c:pt>
                <c:pt idx="2582">
                  <c:v>42388</c:v>
                </c:pt>
                <c:pt idx="2583">
                  <c:v>42388</c:v>
                </c:pt>
                <c:pt idx="2584">
                  <c:v>42388</c:v>
                </c:pt>
                <c:pt idx="2585">
                  <c:v>42388</c:v>
                </c:pt>
                <c:pt idx="2586">
                  <c:v>42388</c:v>
                </c:pt>
                <c:pt idx="2587">
                  <c:v>42388</c:v>
                </c:pt>
                <c:pt idx="2588">
                  <c:v>42388</c:v>
                </c:pt>
                <c:pt idx="2589">
                  <c:v>42388</c:v>
                </c:pt>
                <c:pt idx="2590">
                  <c:v>42388</c:v>
                </c:pt>
                <c:pt idx="2591">
                  <c:v>42388</c:v>
                </c:pt>
                <c:pt idx="2592">
                  <c:v>42388</c:v>
                </c:pt>
                <c:pt idx="2593">
                  <c:v>42388</c:v>
                </c:pt>
                <c:pt idx="2594">
                  <c:v>42388</c:v>
                </c:pt>
                <c:pt idx="2595">
                  <c:v>42388</c:v>
                </c:pt>
                <c:pt idx="2596">
                  <c:v>42388</c:v>
                </c:pt>
                <c:pt idx="2597">
                  <c:v>42388</c:v>
                </c:pt>
                <c:pt idx="2598">
                  <c:v>42388</c:v>
                </c:pt>
                <c:pt idx="2599">
                  <c:v>42388</c:v>
                </c:pt>
                <c:pt idx="2600">
                  <c:v>42388</c:v>
                </c:pt>
                <c:pt idx="2601">
                  <c:v>42388</c:v>
                </c:pt>
                <c:pt idx="2602">
                  <c:v>42388</c:v>
                </c:pt>
                <c:pt idx="2603">
                  <c:v>42388</c:v>
                </c:pt>
                <c:pt idx="2604">
                  <c:v>42388</c:v>
                </c:pt>
                <c:pt idx="2605">
                  <c:v>42388</c:v>
                </c:pt>
                <c:pt idx="2606">
                  <c:v>42388</c:v>
                </c:pt>
                <c:pt idx="2607">
                  <c:v>42388</c:v>
                </c:pt>
                <c:pt idx="2608">
                  <c:v>42388</c:v>
                </c:pt>
                <c:pt idx="2609">
                  <c:v>42388</c:v>
                </c:pt>
                <c:pt idx="2610">
                  <c:v>42388</c:v>
                </c:pt>
                <c:pt idx="2611">
                  <c:v>42388</c:v>
                </c:pt>
                <c:pt idx="2612">
                  <c:v>42388</c:v>
                </c:pt>
                <c:pt idx="2613">
                  <c:v>42388</c:v>
                </c:pt>
                <c:pt idx="2614">
                  <c:v>42388</c:v>
                </c:pt>
                <c:pt idx="2615">
                  <c:v>42388</c:v>
                </c:pt>
                <c:pt idx="2616">
                  <c:v>42388</c:v>
                </c:pt>
                <c:pt idx="2617">
                  <c:v>42388</c:v>
                </c:pt>
                <c:pt idx="2618">
                  <c:v>42388</c:v>
                </c:pt>
                <c:pt idx="2619">
                  <c:v>42388</c:v>
                </c:pt>
                <c:pt idx="2620">
                  <c:v>42388</c:v>
                </c:pt>
                <c:pt idx="2621">
                  <c:v>42388</c:v>
                </c:pt>
                <c:pt idx="2622">
                  <c:v>42388</c:v>
                </c:pt>
                <c:pt idx="2623">
                  <c:v>42388</c:v>
                </c:pt>
                <c:pt idx="2624">
                  <c:v>42388</c:v>
                </c:pt>
                <c:pt idx="2625">
                  <c:v>42388</c:v>
                </c:pt>
                <c:pt idx="2626">
                  <c:v>42388</c:v>
                </c:pt>
                <c:pt idx="2627">
                  <c:v>42388</c:v>
                </c:pt>
                <c:pt idx="2628">
                  <c:v>42388</c:v>
                </c:pt>
                <c:pt idx="2629">
                  <c:v>42388</c:v>
                </c:pt>
                <c:pt idx="2630">
                  <c:v>42388</c:v>
                </c:pt>
                <c:pt idx="2631">
                  <c:v>42388</c:v>
                </c:pt>
                <c:pt idx="2632">
                  <c:v>42388</c:v>
                </c:pt>
                <c:pt idx="2633">
                  <c:v>42388</c:v>
                </c:pt>
                <c:pt idx="2634">
                  <c:v>42388</c:v>
                </c:pt>
                <c:pt idx="2635">
                  <c:v>42388</c:v>
                </c:pt>
                <c:pt idx="2636">
                  <c:v>42388</c:v>
                </c:pt>
                <c:pt idx="2637">
                  <c:v>42388</c:v>
                </c:pt>
                <c:pt idx="2638">
                  <c:v>42388</c:v>
                </c:pt>
                <c:pt idx="2639">
                  <c:v>42388</c:v>
                </c:pt>
                <c:pt idx="2640">
                  <c:v>42388</c:v>
                </c:pt>
                <c:pt idx="2641">
                  <c:v>42388</c:v>
                </c:pt>
                <c:pt idx="2642">
                  <c:v>42388</c:v>
                </c:pt>
                <c:pt idx="2643">
                  <c:v>42388</c:v>
                </c:pt>
                <c:pt idx="2644">
                  <c:v>42388</c:v>
                </c:pt>
                <c:pt idx="2645">
                  <c:v>42388</c:v>
                </c:pt>
                <c:pt idx="2646">
                  <c:v>42388</c:v>
                </c:pt>
                <c:pt idx="2647">
                  <c:v>42388</c:v>
                </c:pt>
                <c:pt idx="2648">
                  <c:v>42388</c:v>
                </c:pt>
                <c:pt idx="2649">
                  <c:v>42388</c:v>
                </c:pt>
                <c:pt idx="2650">
                  <c:v>42388</c:v>
                </c:pt>
                <c:pt idx="2651">
                  <c:v>42388</c:v>
                </c:pt>
                <c:pt idx="2652">
                  <c:v>42388</c:v>
                </c:pt>
                <c:pt idx="2653">
                  <c:v>42388</c:v>
                </c:pt>
                <c:pt idx="2654">
                  <c:v>42388</c:v>
                </c:pt>
                <c:pt idx="2655">
                  <c:v>42388</c:v>
                </c:pt>
                <c:pt idx="2656">
                  <c:v>42388</c:v>
                </c:pt>
                <c:pt idx="2657">
                  <c:v>42388</c:v>
                </c:pt>
                <c:pt idx="2658">
                  <c:v>42388</c:v>
                </c:pt>
                <c:pt idx="2659">
                  <c:v>42388</c:v>
                </c:pt>
                <c:pt idx="2660">
                  <c:v>42388</c:v>
                </c:pt>
                <c:pt idx="2661">
                  <c:v>42388</c:v>
                </c:pt>
                <c:pt idx="2662">
                  <c:v>42388</c:v>
                </c:pt>
                <c:pt idx="2663">
                  <c:v>42388</c:v>
                </c:pt>
                <c:pt idx="2664">
                  <c:v>42388</c:v>
                </c:pt>
                <c:pt idx="2665">
                  <c:v>42388</c:v>
                </c:pt>
                <c:pt idx="2666">
                  <c:v>42388</c:v>
                </c:pt>
                <c:pt idx="2667">
                  <c:v>42388</c:v>
                </c:pt>
                <c:pt idx="2668">
                  <c:v>42388</c:v>
                </c:pt>
                <c:pt idx="2669">
                  <c:v>42388</c:v>
                </c:pt>
                <c:pt idx="2670">
                  <c:v>42388</c:v>
                </c:pt>
                <c:pt idx="2671">
                  <c:v>42388</c:v>
                </c:pt>
                <c:pt idx="2672">
                  <c:v>42388</c:v>
                </c:pt>
                <c:pt idx="2673">
                  <c:v>42388</c:v>
                </c:pt>
                <c:pt idx="2674">
                  <c:v>42388</c:v>
                </c:pt>
                <c:pt idx="2675">
                  <c:v>42388</c:v>
                </c:pt>
                <c:pt idx="2676">
                  <c:v>42388</c:v>
                </c:pt>
                <c:pt idx="2677">
                  <c:v>42388</c:v>
                </c:pt>
                <c:pt idx="2678">
                  <c:v>42388</c:v>
                </c:pt>
                <c:pt idx="2679">
                  <c:v>42388</c:v>
                </c:pt>
                <c:pt idx="2680">
                  <c:v>42388</c:v>
                </c:pt>
                <c:pt idx="2681">
                  <c:v>42388</c:v>
                </c:pt>
                <c:pt idx="2682">
                  <c:v>42388</c:v>
                </c:pt>
                <c:pt idx="2683">
                  <c:v>42388</c:v>
                </c:pt>
                <c:pt idx="2684">
                  <c:v>42388</c:v>
                </c:pt>
                <c:pt idx="2685">
                  <c:v>42388</c:v>
                </c:pt>
                <c:pt idx="2686">
                  <c:v>42388</c:v>
                </c:pt>
                <c:pt idx="2687">
                  <c:v>42388</c:v>
                </c:pt>
                <c:pt idx="2688">
                  <c:v>42388</c:v>
                </c:pt>
                <c:pt idx="2689">
                  <c:v>42389</c:v>
                </c:pt>
                <c:pt idx="2690">
                  <c:v>42389</c:v>
                </c:pt>
                <c:pt idx="2691">
                  <c:v>42389</c:v>
                </c:pt>
                <c:pt idx="2692">
                  <c:v>42389</c:v>
                </c:pt>
                <c:pt idx="2693">
                  <c:v>42389</c:v>
                </c:pt>
                <c:pt idx="2694">
                  <c:v>42389</c:v>
                </c:pt>
                <c:pt idx="2695">
                  <c:v>42389</c:v>
                </c:pt>
                <c:pt idx="2696">
                  <c:v>42389</c:v>
                </c:pt>
                <c:pt idx="2697">
                  <c:v>42389</c:v>
                </c:pt>
                <c:pt idx="2698">
                  <c:v>42389</c:v>
                </c:pt>
                <c:pt idx="2699">
                  <c:v>42389</c:v>
                </c:pt>
                <c:pt idx="2700">
                  <c:v>42389</c:v>
                </c:pt>
                <c:pt idx="2701">
                  <c:v>42389</c:v>
                </c:pt>
                <c:pt idx="2702">
                  <c:v>42389</c:v>
                </c:pt>
                <c:pt idx="2703">
                  <c:v>42389</c:v>
                </c:pt>
                <c:pt idx="2704">
                  <c:v>42389</c:v>
                </c:pt>
                <c:pt idx="2705">
                  <c:v>42389</c:v>
                </c:pt>
                <c:pt idx="2706">
                  <c:v>42389</c:v>
                </c:pt>
                <c:pt idx="2707">
                  <c:v>42389</c:v>
                </c:pt>
                <c:pt idx="2708">
                  <c:v>42389</c:v>
                </c:pt>
                <c:pt idx="2709">
                  <c:v>42389</c:v>
                </c:pt>
                <c:pt idx="2710">
                  <c:v>42389</c:v>
                </c:pt>
                <c:pt idx="2711">
                  <c:v>42389</c:v>
                </c:pt>
                <c:pt idx="2712">
                  <c:v>42389</c:v>
                </c:pt>
                <c:pt idx="2713">
                  <c:v>42389</c:v>
                </c:pt>
                <c:pt idx="2714">
                  <c:v>42389</c:v>
                </c:pt>
                <c:pt idx="2715">
                  <c:v>42389</c:v>
                </c:pt>
                <c:pt idx="2716">
                  <c:v>42389</c:v>
                </c:pt>
                <c:pt idx="2717">
                  <c:v>42389</c:v>
                </c:pt>
                <c:pt idx="2718">
                  <c:v>42389</c:v>
                </c:pt>
                <c:pt idx="2719">
                  <c:v>42389</c:v>
                </c:pt>
                <c:pt idx="2720">
                  <c:v>42389</c:v>
                </c:pt>
                <c:pt idx="2721">
                  <c:v>42389</c:v>
                </c:pt>
                <c:pt idx="2722">
                  <c:v>42389</c:v>
                </c:pt>
                <c:pt idx="2723">
                  <c:v>42389</c:v>
                </c:pt>
                <c:pt idx="2724">
                  <c:v>42389</c:v>
                </c:pt>
                <c:pt idx="2725">
                  <c:v>42389</c:v>
                </c:pt>
                <c:pt idx="2726">
                  <c:v>42389</c:v>
                </c:pt>
                <c:pt idx="2727">
                  <c:v>42389</c:v>
                </c:pt>
                <c:pt idx="2728">
                  <c:v>42389</c:v>
                </c:pt>
                <c:pt idx="2729">
                  <c:v>42389</c:v>
                </c:pt>
                <c:pt idx="2730">
                  <c:v>42389</c:v>
                </c:pt>
                <c:pt idx="2731">
                  <c:v>42389</c:v>
                </c:pt>
                <c:pt idx="2732">
                  <c:v>42389</c:v>
                </c:pt>
                <c:pt idx="2733">
                  <c:v>42389</c:v>
                </c:pt>
                <c:pt idx="2734">
                  <c:v>42389</c:v>
                </c:pt>
                <c:pt idx="2735">
                  <c:v>42389</c:v>
                </c:pt>
                <c:pt idx="2736">
                  <c:v>42389</c:v>
                </c:pt>
                <c:pt idx="2737">
                  <c:v>42389</c:v>
                </c:pt>
                <c:pt idx="2738">
                  <c:v>42389</c:v>
                </c:pt>
                <c:pt idx="2739">
                  <c:v>42389</c:v>
                </c:pt>
                <c:pt idx="2740">
                  <c:v>42389</c:v>
                </c:pt>
                <c:pt idx="2741">
                  <c:v>42389</c:v>
                </c:pt>
                <c:pt idx="2742">
                  <c:v>42389</c:v>
                </c:pt>
                <c:pt idx="2743">
                  <c:v>42389</c:v>
                </c:pt>
                <c:pt idx="2744">
                  <c:v>42389</c:v>
                </c:pt>
                <c:pt idx="2745">
                  <c:v>42389</c:v>
                </c:pt>
                <c:pt idx="2746">
                  <c:v>42389</c:v>
                </c:pt>
                <c:pt idx="2747">
                  <c:v>42389</c:v>
                </c:pt>
                <c:pt idx="2748">
                  <c:v>42389</c:v>
                </c:pt>
                <c:pt idx="2749">
                  <c:v>42389</c:v>
                </c:pt>
                <c:pt idx="2750">
                  <c:v>42389</c:v>
                </c:pt>
                <c:pt idx="2751">
                  <c:v>42389</c:v>
                </c:pt>
                <c:pt idx="2752">
                  <c:v>42389</c:v>
                </c:pt>
                <c:pt idx="2753">
                  <c:v>42389</c:v>
                </c:pt>
                <c:pt idx="2754">
                  <c:v>42389</c:v>
                </c:pt>
                <c:pt idx="2755">
                  <c:v>42389</c:v>
                </c:pt>
                <c:pt idx="2756">
                  <c:v>42389</c:v>
                </c:pt>
                <c:pt idx="2757">
                  <c:v>42389</c:v>
                </c:pt>
                <c:pt idx="2758">
                  <c:v>42389</c:v>
                </c:pt>
                <c:pt idx="2759">
                  <c:v>42389</c:v>
                </c:pt>
                <c:pt idx="2760">
                  <c:v>42389</c:v>
                </c:pt>
                <c:pt idx="2761">
                  <c:v>42389</c:v>
                </c:pt>
                <c:pt idx="2762">
                  <c:v>42389</c:v>
                </c:pt>
                <c:pt idx="2763">
                  <c:v>42389</c:v>
                </c:pt>
                <c:pt idx="2764">
                  <c:v>42389</c:v>
                </c:pt>
                <c:pt idx="2765">
                  <c:v>42389</c:v>
                </c:pt>
                <c:pt idx="2766">
                  <c:v>42389</c:v>
                </c:pt>
                <c:pt idx="2767">
                  <c:v>42389</c:v>
                </c:pt>
                <c:pt idx="2768">
                  <c:v>42389</c:v>
                </c:pt>
                <c:pt idx="2769">
                  <c:v>42389</c:v>
                </c:pt>
                <c:pt idx="2770">
                  <c:v>42389</c:v>
                </c:pt>
                <c:pt idx="2771">
                  <c:v>42389</c:v>
                </c:pt>
                <c:pt idx="2772">
                  <c:v>42389</c:v>
                </c:pt>
                <c:pt idx="2773">
                  <c:v>42389</c:v>
                </c:pt>
                <c:pt idx="2774">
                  <c:v>42389</c:v>
                </c:pt>
                <c:pt idx="2775">
                  <c:v>42389</c:v>
                </c:pt>
                <c:pt idx="2776">
                  <c:v>42389</c:v>
                </c:pt>
                <c:pt idx="2777">
                  <c:v>42389</c:v>
                </c:pt>
                <c:pt idx="2778">
                  <c:v>42389</c:v>
                </c:pt>
                <c:pt idx="2779">
                  <c:v>42389</c:v>
                </c:pt>
                <c:pt idx="2780">
                  <c:v>42389</c:v>
                </c:pt>
                <c:pt idx="2781">
                  <c:v>42389</c:v>
                </c:pt>
                <c:pt idx="2782">
                  <c:v>42389</c:v>
                </c:pt>
                <c:pt idx="2783">
                  <c:v>42389</c:v>
                </c:pt>
                <c:pt idx="2784">
                  <c:v>42389</c:v>
                </c:pt>
                <c:pt idx="2785">
                  <c:v>42389</c:v>
                </c:pt>
                <c:pt idx="2786">
                  <c:v>42389</c:v>
                </c:pt>
                <c:pt idx="2787">
                  <c:v>42389</c:v>
                </c:pt>
                <c:pt idx="2788">
                  <c:v>42389</c:v>
                </c:pt>
                <c:pt idx="2789">
                  <c:v>42389</c:v>
                </c:pt>
                <c:pt idx="2790">
                  <c:v>42389</c:v>
                </c:pt>
                <c:pt idx="2791">
                  <c:v>42389</c:v>
                </c:pt>
                <c:pt idx="2792">
                  <c:v>42389</c:v>
                </c:pt>
                <c:pt idx="2793">
                  <c:v>42389</c:v>
                </c:pt>
                <c:pt idx="2794">
                  <c:v>42389</c:v>
                </c:pt>
                <c:pt idx="2795">
                  <c:v>42389</c:v>
                </c:pt>
                <c:pt idx="2796">
                  <c:v>42389</c:v>
                </c:pt>
                <c:pt idx="2797">
                  <c:v>42389</c:v>
                </c:pt>
                <c:pt idx="2798">
                  <c:v>42389</c:v>
                </c:pt>
                <c:pt idx="2799">
                  <c:v>42389</c:v>
                </c:pt>
                <c:pt idx="2800">
                  <c:v>42389</c:v>
                </c:pt>
                <c:pt idx="2801">
                  <c:v>42389</c:v>
                </c:pt>
                <c:pt idx="2802">
                  <c:v>42389</c:v>
                </c:pt>
                <c:pt idx="2803">
                  <c:v>42389</c:v>
                </c:pt>
                <c:pt idx="2804">
                  <c:v>42389</c:v>
                </c:pt>
                <c:pt idx="2805">
                  <c:v>42389</c:v>
                </c:pt>
                <c:pt idx="2806">
                  <c:v>42389</c:v>
                </c:pt>
                <c:pt idx="2807">
                  <c:v>42389</c:v>
                </c:pt>
                <c:pt idx="2808">
                  <c:v>42389</c:v>
                </c:pt>
                <c:pt idx="2809">
                  <c:v>42389</c:v>
                </c:pt>
                <c:pt idx="2810">
                  <c:v>42389</c:v>
                </c:pt>
                <c:pt idx="2811">
                  <c:v>42389</c:v>
                </c:pt>
                <c:pt idx="2812">
                  <c:v>42389</c:v>
                </c:pt>
                <c:pt idx="2813">
                  <c:v>42389</c:v>
                </c:pt>
                <c:pt idx="2814">
                  <c:v>42389</c:v>
                </c:pt>
                <c:pt idx="2815">
                  <c:v>42389</c:v>
                </c:pt>
                <c:pt idx="2816">
                  <c:v>42389</c:v>
                </c:pt>
                <c:pt idx="2817">
                  <c:v>42389</c:v>
                </c:pt>
                <c:pt idx="2818">
                  <c:v>42389</c:v>
                </c:pt>
                <c:pt idx="2819">
                  <c:v>42389</c:v>
                </c:pt>
                <c:pt idx="2820">
                  <c:v>42389</c:v>
                </c:pt>
                <c:pt idx="2821">
                  <c:v>42389</c:v>
                </c:pt>
                <c:pt idx="2822">
                  <c:v>42389</c:v>
                </c:pt>
                <c:pt idx="2823">
                  <c:v>42389</c:v>
                </c:pt>
                <c:pt idx="2824">
                  <c:v>42389</c:v>
                </c:pt>
                <c:pt idx="2825">
                  <c:v>42389</c:v>
                </c:pt>
                <c:pt idx="2826">
                  <c:v>42389</c:v>
                </c:pt>
                <c:pt idx="2827">
                  <c:v>42389</c:v>
                </c:pt>
                <c:pt idx="2828">
                  <c:v>42389</c:v>
                </c:pt>
                <c:pt idx="2829">
                  <c:v>42389</c:v>
                </c:pt>
                <c:pt idx="2830">
                  <c:v>42389</c:v>
                </c:pt>
                <c:pt idx="2831">
                  <c:v>42389</c:v>
                </c:pt>
                <c:pt idx="2832">
                  <c:v>42389</c:v>
                </c:pt>
                <c:pt idx="2833">
                  <c:v>42390</c:v>
                </c:pt>
                <c:pt idx="2834">
                  <c:v>42390</c:v>
                </c:pt>
                <c:pt idx="2835">
                  <c:v>42390</c:v>
                </c:pt>
                <c:pt idx="2836">
                  <c:v>42390</c:v>
                </c:pt>
                <c:pt idx="2837">
                  <c:v>42390</c:v>
                </c:pt>
                <c:pt idx="2838">
                  <c:v>42390</c:v>
                </c:pt>
                <c:pt idx="2839">
                  <c:v>42390</c:v>
                </c:pt>
                <c:pt idx="2840">
                  <c:v>42390</c:v>
                </c:pt>
                <c:pt idx="2841">
                  <c:v>42390</c:v>
                </c:pt>
                <c:pt idx="2842">
                  <c:v>42390</c:v>
                </c:pt>
                <c:pt idx="2843">
                  <c:v>42390</c:v>
                </c:pt>
                <c:pt idx="2844">
                  <c:v>42390</c:v>
                </c:pt>
                <c:pt idx="2845">
                  <c:v>42390</c:v>
                </c:pt>
                <c:pt idx="2846">
                  <c:v>42390</c:v>
                </c:pt>
                <c:pt idx="2847">
                  <c:v>42390</c:v>
                </c:pt>
                <c:pt idx="2848">
                  <c:v>42390</c:v>
                </c:pt>
                <c:pt idx="2849">
                  <c:v>42390</c:v>
                </c:pt>
                <c:pt idx="2850">
                  <c:v>42390</c:v>
                </c:pt>
                <c:pt idx="2851">
                  <c:v>42390</c:v>
                </c:pt>
                <c:pt idx="2852">
                  <c:v>42390</c:v>
                </c:pt>
                <c:pt idx="2853">
                  <c:v>42390</c:v>
                </c:pt>
                <c:pt idx="2854">
                  <c:v>42390</c:v>
                </c:pt>
                <c:pt idx="2855">
                  <c:v>42390</c:v>
                </c:pt>
                <c:pt idx="2856">
                  <c:v>42390</c:v>
                </c:pt>
                <c:pt idx="2857">
                  <c:v>42390</c:v>
                </c:pt>
                <c:pt idx="2858">
                  <c:v>42390</c:v>
                </c:pt>
                <c:pt idx="2859">
                  <c:v>42390</c:v>
                </c:pt>
                <c:pt idx="2860">
                  <c:v>42390</c:v>
                </c:pt>
                <c:pt idx="2861">
                  <c:v>42390</c:v>
                </c:pt>
                <c:pt idx="2862">
                  <c:v>42390</c:v>
                </c:pt>
                <c:pt idx="2863">
                  <c:v>42390</c:v>
                </c:pt>
                <c:pt idx="2864">
                  <c:v>42390</c:v>
                </c:pt>
                <c:pt idx="2865">
                  <c:v>42390</c:v>
                </c:pt>
                <c:pt idx="2866">
                  <c:v>42390</c:v>
                </c:pt>
                <c:pt idx="2867">
                  <c:v>42390</c:v>
                </c:pt>
                <c:pt idx="2868">
                  <c:v>42390</c:v>
                </c:pt>
                <c:pt idx="2869">
                  <c:v>42390</c:v>
                </c:pt>
                <c:pt idx="2870">
                  <c:v>42390</c:v>
                </c:pt>
                <c:pt idx="2871">
                  <c:v>42390</c:v>
                </c:pt>
                <c:pt idx="2872">
                  <c:v>42390</c:v>
                </c:pt>
                <c:pt idx="2873">
                  <c:v>42390</c:v>
                </c:pt>
                <c:pt idx="2874">
                  <c:v>42390</c:v>
                </c:pt>
                <c:pt idx="2875">
                  <c:v>42390</c:v>
                </c:pt>
                <c:pt idx="2876">
                  <c:v>42390</c:v>
                </c:pt>
                <c:pt idx="2877">
                  <c:v>42390</c:v>
                </c:pt>
                <c:pt idx="2878">
                  <c:v>42390</c:v>
                </c:pt>
                <c:pt idx="2879">
                  <c:v>42390</c:v>
                </c:pt>
                <c:pt idx="2880">
                  <c:v>42390</c:v>
                </c:pt>
                <c:pt idx="2881">
                  <c:v>42390</c:v>
                </c:pt>
                <c:pt idx="2882">
                  <c:v>42390</c:v>
                </c:pt>
                <c:pt idx="2883">
                  <c:v>42390</c:v>
                </c:pt>
                <c:pt idx="2884">
                  <c:v>42390</c:v>
                </c:pt>
                <c:pt idx="2885">
                  <c:v>42390</c:v>
                </c:pt>
                <c:pt idx="2886">
                  <c:v>42390</c:v>
                </c:pt>
                <c:pt idx="2887">
                  <c:v>42390</c:v>
                </c:pt>
                <c:pt idx="2888">
                  <c:v>42390</c:v>
                </c:pt>
                <c:pt idx="2889">
                  <c:v>42390</c:v>
                </c:pt>
                <c:pt idx="2890">
                  <c:v>42390</c:v>
                </c:pt>
                <c:pt idx="2891">
                  <c:v>42390</c:v>
                </c:pt>
                <c:pt idx="2892">
                  <c:v>42390</c:v>
                </c:pt>
                <c:pt idx="2893">
                  <c:v>42390</c:v>
                </c:pt>
                <c:pt idx="2894">
                  <c:v>42390</c:v>
                </c:pt>
                <c:pt idx="2895">
                  <c:v>42390</c:v>
                </c:pt>
                <c:pt idx="2896">
                  <c:v>42390</c:v>
                </c:pt>
                <c:pt idx="2897">
                  <c:v>42390</c:v>
                </c:pt>
                <c:pt idx="2898">
                  <c:v>42390</c:v>
                </c:pt>
                <c:pt idx="2899">
                  <c:v>42390</c:v>
                </c:pt>
                <c:pt idx="2900">
                  <c:v>42390</c:v>
                </c:pt>
                <c:pt idx="2901">
                  <c:v>42390</c:v>
                </c:pt>
                <c:pt idx="2902">
                  <c:v>42390</c:v>
                </c:pt>
                <c:pt idx="2903">
                  <c:v>42390</c:v>
                </c:pt>
                <c:pt idx="2904">
                  <c:v>42390</c:v>
                </c:pt>
                <c:pt idx="2905">
                  <c:v>42390</c:v>
                </c:pt>
                <c:pt idx="2906">
                  <c:v>42390</c:v>
                </c:pt>
                <c:pt idx="2907">
                  <c:v>42390</c:v>
                </c:pt>
                <c:pt idx="2908">
                  <c:v>42390</c:v>
                </c:pt>
                <c:pt idx="2909">
                  <c:v>42390</c:v>
                </c:pt>
                <c:pt idx="2910">
                  <c:v>42390</c:v>
                </c:pt>
                <c:pt idx="2911">
                  <c:v>42390</c:v>
                </c:pt>
                <c:pt idx="2912">
                  <c:v>42390</c:v>
                </c:pt>
                <c:pt idx="2913">
                  <c:v>42390</c:v>
                </c:pt>
                <c:pt idx="2914">
                  <c:v>42390</c:v>
                </c:pt>
                <c:pt idx="2915">
                  <c:v>42390</c:v>
                </c:pt>
                <c:pt idx="2916">
                  <c:v>42390</c:v>
                </c:pt>
                <c:pt idx="2917">
                  <c:v>42390</c:v>
                </c:pt>
                <c:pt idx="2918">
                  <c:v>42390</c:v>
                </c:pt>
                <c:pt idx="2919">
                  <c:v>42390</c:v>
                </c:pt>
                <c:pt idx="2920">
                  <c:v>42390</c:v>
                </c:pt>
                <c:pt idx="2921">
                  <c:v>42390</c:v>
                </c:pt>
                <c:pt idx="2922">
                  <c:v>42390</c:v>
                </c:pt>
                <c:pt idx="2923">
                  <c:v>42390</c:v>
                </c:pt>
                <c:pt idx="2924">
                  <c:v>42390</c:v>
                </c:pt>
                <c:pt idx="2925">
                  <c:v>42390</c:v>
                </c:pt>
                <c:pt idx="2926">
                  <c:v>42390</c:v>
                </c:pt>
                <c:pt idx="2927">
                  <c:v>42390</c:v>
                </c:pt>
                <c:pt idx="2928">
                  <c:v>42390</c:v>
                </c:pt>
                <c:pt idx="2929">
                  <c:v>42390</c:v>
                </c:pt>
                <c:pt idx="2930">
                  <c:v>42390</c:v>
                </c:pt>
                <c:pt idx="2931">
                  <c:v>42390</c:v>
                </c:pt>
                <c:pt idx="2932">
                  <c:v>42390</c:v>
                </c:pt>
                <c:pt idx="2933">
                  <c:v>42390</c:v>
                </c:pt>
                <c:pt idx="2934">
                  <c:v>42390</c:v>
                </c:pt>
                <c:pt idx="2935">
                  <c:v>42390</c:v>
                </c:pt>
                <c:pt idx="2936">
                  <c:v>42390</c:v>
                </c:pt>
                <c:pt idx="2937">
                  <c:v>42390</c:v>
                </c:pt>
                <c:pt idx="2938">
                  <c:v>42390</c:v>
                </c:pt>
                <c:pt idx="2939">
                  <c:v>42390</c:v>
                </c:pt>
                <c:pt idx="2940">
                  <c:v>42390</c:v>
                </c:pt>
                <c:pt idx="2941">
                  <c:v>42390</c:v>
                </c:pt>
                <c:pt idx="2942">
                  <c:v>42390</c:v>
                </c:pt>
                <c:pt idx="2943">
                  <c:v>42390</c:v>
                </c:pt>
                <c:pt idx="2944">
                  <c:v>42390</c:v>
                </c:pt>
                <c:pt idx="2945">
                  <c:v>42390</c:v>
                </c:pt>
                <c:pt idx="2946">
                  <c:v>42390</c:v>
                </c:pt>
                <c:pt idx="2947">
                  <c:v>42390</c:v>
                </c:pt>
                <c:pt idx="2948">
                  <c:v>42390</c:v>
                </c:pt>
                <c:pt idx="2949">
                  <c:v>42390</c:v>
                </c:pt>
                <c:pt idx="2950">
                  <c:v>42390</c:v>
                </c:pt>
                <c:pt idx="2951">
                  <c:v>42390</c:v>
                </c:pt>
                <c:pt idx="2952">
                  <c:v>42390</c:v>
                </c:pt>
                <c:pt idx="2953">
                  <c:v>42390</c:v>
                </c:pt>
                <c:pt idx="2954">
                  <c:v>42390</c:v>
                </c:pt>
                <c:pt idx="2955">
                  <c:v>42390</c:v>
                </c:pt>
                <c:pt idx="2956">
                  <c:v>42390</c:v>
                </c:pt>
                <c:pt idx="2957">
                  <c:v>42390</c:v>
                </c:pt>
                <c:pt idx="2958">
                  <c:v>42390</c:v>
                </c:pt>
                <c:pt idx="2959">
                  <c:v>42390</c:v>
                </c:pt>
                <c:pt idx="2960">
                  <c:v>42390</c:v>
                </c:pt>
                <c:pt idx="2961">
                  <c:v>42390</c:v>
                </c:pt>
                <c:pt idx="2962">
                  <c:v>42390</c:v>
                </c:pt>
                <c:pt idx="2963">
                  <c:v>42390</c:v>
                </c:pt>
                <c:pt idx="2964">
                  <c:v>42390</c:v>
                </c:pt>
                <c:pt idx="2965">
                  <c:v>42390</c:v>
                </c:pt>
                <c:pt idx="2966">
                  <c:v>42390</c:v>
                </c:pt>
                <c:pt idx="2967">
                  <c:v>42390</c:v>
                </c:pt>
                <c:pt idx="2968">
                  <c:v>42390</c:v>
                </c:pt>
                <c:pt idx="2969">
                  <c:v>42390</c:v>
                </c:pt>
                <c:pt idx="2970">
                  <c:v>42390</c:v>
                </c:pt>
                <c:pt idx="2971">
                  <c:v>42390</c:v>
                </c:pt>
                <c:pt idx="2972">
                  <c:v>42390</c:v>
                </c:pt>
                <c:pt idx="2973">
                  <c:v>42390</c:v>
                </c:pt>
                <c:pt idx="2974">
                  <c:v>42390</c:v>
                </c:pt>
                <c:pt idx="2975">
                  <c:v>42390</c:v>
                </c:pt>
                <c:pt idx="2976">
                  <c:v>42390</c:v>
                </c:pt>
                <c:pt idx="2977">
                  <c:v>42391</c:v>
                </c:pt>
                <c:pt idx="2978">
                  <c:v>42391</c:v>
                </c:pt>
                <c:pt idx="2979">
                  <c:v>42391</c:v>
                </c:pt>
                <c:pt idx="2980">
                  <c:v>42391</c:v>
                </c:pt>
                <c:pt idx="2981">
                  <c:v>42391</c:v>
                </c:pt>
                <c:pt idx="2982">
                  <c:v>42391</c:v>
                </c:pt>
                <c:pt idx="2983">
                  <c:v>42391</c:v>
                </c:pt>
                <c:pt idx="2984">
                  <c:v>42391</c:v>
                </c:pt>
                <c:pt idx="2985">
                  <c:v>42391</c:v>
                </c:pt>
                <c:pt idx="2986">
                  <c:v>42391</c:v>
                </c:pt>
                <c:pt idx="2987">
                  <c:v>42391</c:v>
                </c:pt>
                <c:pt idx="2988">
                  <c:v>42391</c:v>
                </c:pt>
                <c:pt idx="2989">
                  <c:v>42391</c:v>
                </c:pt>
                <c:pt idx="2990">
                  <c:v>42391</c:v>
                </c:pt>
                <c:pt idx="2991">
                  <c:v>42391</c:v>
                </c:pt>
                <c:pt idx="2992">
                  <c:v>42391</c:v>
                </c:pt>
                <c:pt idx="2993">
                  <c:v>42391</c:v>
                </c:pt>
                <c:pt idx="2994">
                  <c:v>42391</c:v>
                </c:pt>
                <c:pt idx="2995">
                  <c:v>42391</c:v>
                </c:pt>
                <c:pt idx="2996">
                  <c:v>42391</c:v>
                </c:pt>
                <c:pt idx="2997">
                  <c:v>42391</c:v>
                </c:pt>
                <c:pt idx="2998">
                  <c:v>42391</c:v>
                </c:pt>
                <c:pt idx="2999">
                  <c:v>42391</c:v>
                </c:pt>
                <c:pt idx="3000">
                  <c:v>42391</c:v>
                </c:pt>
                <c:pt idx="3001">
                  <c:v>42391</c:v>
                </c:pt>
                <c:pt idx="3002">
                  <c:v>42391</c:v>
                </c:pt>
                <c:pt idx="3003">
                  <c:v>42391</c:v>
                </c:pt>
                <c:pt idx="3004">
                  <c:v>42391</c:v>
                </c:pt>
                <c:pt idx="3005">
                  <c:v>42391</c:v>
                </c:pt>
                <c:pt idx="3006">
                  <c:v>42391</c:v>
                </c:pt>
                <c:pt idx="3007">
                  <c:v>42391</c:v>
                </c:pt>
                <c:pt idx="3008">
                  <c:v>42391</c:v>
                </c:pt>
                <c:pt idx="3009">
                  <c:v>42391</c:v>
                </c:pt>
                <c:pt idx="3010">
                  <c:v>42391</c:v>
                </c:pt>
                <c:pt idx="3011">
                  <c:v>42391</c:v>
                </c:pt>
                <c:pt idx="3012">
                  <c:v>42391</c:v>
                </c:pt>
                <c:pt idx="3013">
                  <c:v>42391</c:v>
                </c:pt>
                <c:pt idx="3014">
                  <c:v>42391</c:v>
                </c:pt>
                <c:pt idx="3015">
                  <c:v>42391</c:v>
                </c:pt>
                <c:pt idx="3016">
                  <c:v>42391</c:v>
                </c:pt>
                <c:pt idx="3017">
                  <c:v>42391</c:v>
                </c:pt>
                <c:pt idx="3018">
                  <c:v>42391</c:v>
                </c:pt>
                <c:pt idx="3019">
                  <c:v>42391</c:v>
                </c:pt>
                <c:pt idx="3020">
                  <c:v>42391</c:v>
                </c:pt>
                <c:pt idx="3021">
                  <c:v>42391</c:v>
                </c:pt>
                <c:pt idx="3022">
                  <c:v>42391</c:v>
                </c:pt>
                <c:pt idx="3023">
                  <c:v>42391</c:v>
                </c:pt>
                <c:pt idx="3024">
                  <c:v>42391</c:v>
                </c:pt>
                <c:pt idx="3025">
                  <c:v>42391</c:v>
                </c:pt>
                <c:pt idx="3026">
                  <c:v>42391</c:v>
                </c:pt>
                <c:pt idx="3027">
                  <c:v>42391</c:v>
                </c:pt>
                <c:pt idx="3028">
                  <c:v>42391</c:v>
                </c:pt>
                <c:pt idx="3029">
                  <c:v>42391</c:v>
                </c:pt>
                <c:pt idx="3030">
                  <c:v>42391</c:v>
                </c:pt>
                <c:pt idx="3031">
                  <c:v>42391</c:v>
                </c:pt>
                <c:pt idx="3032">
                  <c:v>42391</c:v>
                </c:pt>
                <c:pt idx="3033">
                  <c:v>42391</c:v>
                </c:pt>
                <c:pt idx="3034">
                  <c:v>42391</c:v>
                </c:pt>
                <c:pt idx="3035">
                  <c:v>42391</c:v>
                </c:pt>
                <c:pt idx="3036">
                  <c:v>42391</c:v>
                </c:pt>
                <c:pt idx="3037">
                  <c:v>42391</c:v>
                </c:pt>
                <c:pt idx="3038">
                  <c:v>42391</c:v>
                </c:pt>
                <c:pt idx="3039">
                  <c:v>42391</c:v>
                </c:pt>
                <c:pt idx="3040">
                  <c:v>42391</c:v>
                </c:pt>
                <c:pt idx="3041">
                  <c:v>42391</c:v>
                </c:pt>
                <c:pt idx="3042">
                  <c:v>42391</c:v>
                </c:pt>
                <c:pt idx="3043">
                  <c:v>42391</c:v>
                </c:pt>
                <c:pt idx="3044">
                  <c:v>42391</c:v>
                </c:pt>
                <c:pt idx="3045">
                  <c:v>42391</c:v>
                </c:pt>
                <c:pt idx="3046">
                  <c:v>42391</c:v>
                </c:pt>
                <c:pt idx="3047">
                  <c:v>42391</c:v>
                </c:pt>
                <c:pt idx="3048">
                  <c:v>42391</c:v>
                </c:pt>
                <c:pt idx="3049">
                  <c:v>42391</c:v>
                </c:pt>
                <c:pt idx="3050">
                  <c:v>42391</c:v>
                </c:pt>
                <c:pt idx="3051">
                  <c:v>42391</c:v>
                </c:pt>
                <c:pt idx="3052">
                  <c:v>42391</c:v>
                </c:pt>
                <c:pt idx="3053">
                  <c:v>42391</c:v>
                </c:pt>
                <c:pt idx="3054">
                  <c:v>42391</c:v>
                </c:pt>
                <c:pt idx="3055">
                  <c:v>42391</c:v>
                </c:pt>
                <c:pt idx="3056">
                  <c:v>42391</c:v>
                </c:pt>
                <c:pt idx="3057">
                  <c:v>42391</c:v>
                </c:pt>
                <c:pt idx="3058">
                  <c:v>42391</c:v>
                </c:pt>
                <c:pt idx="3059">
                  <c:v>42391</c:v>
                </c:pt>
                <c:pt idx="3060">
                  <c:v>42391</c:v>
                </c:pt>
                <c:pt idx="3061">
                  <c:v>42391</c:v>
                </c:pt>
                <c:pt idx="3062">
                  <c:v>42391</c:v>
                </c:pt>
                <c:pt idx="3063">
                  <c:v>42391</c:v>
                </c:pt>
                <c:pt idx="3064">
                  <c:v>42391</c:v>
                </c:pt>
                <c:pt idx="3065">
                  <c:v>42391</c:v>
                </c:pt>
                <c:pt idx="3066">
                  <c:v>42391</c:v>
                </c:pt>
                <c:pt idx="3067">
                  <c:v>42391</c:v>
                </c:pt>
                <c:pt idx="3068">
                  <c:v>42391</c:v>
                </c:pt>
                <c:pt idx="3069">
                  <c:v>42391</c:v>
                </c:pt>
                <c:pt idx="3070">
                  <c:v>42391</c:v>
                </c:pt>
                <c:pt idx="3071">
                  <c:v>42391</c:v>
                </c:pt>
                <c:pt idx="3072">
                  <c:v>42391</c:v>
                </c:pt>
                <c:pt idx="3073">
                  <c:v>42391</c:v>
                </c:pt>
                <c:pt idx="3074">
                  <c:v>42391</c:v>
                </c:pt>
                <c:pt idx="3075">
                  <c:v>42391</c:v>
                </c:pt>
                <c:pt idx="3076">
                  <c:v>42391</c:v>
                </c:pt>
                <c:pt idx="3077">
                  <c:v>42391</c:v>
                </c:pt>
                <c:pt idx="3078">
                  <c:v>42391</c:v>
                </c:pt>
                <c:pt idx="3079">
                  <c:v>42391</c:v>
                </c:pt>
                <c:pt idx="3080">
                  <c:v>42391</c:v>
                </c:pt>
                <c:pt idx="3081">
                  <c:v>42391</c:v>
                </c:pt>
                <c:pt idx="3082">
                  <c:v>42391</c:v>
                </c:pt>
                <c:pt idx="3083">
                  <c:v>42391</c:v>
                </c:pt>
                <c:pt idx="3084">
                  <c:v>42391</c:v>
                </c:pt>
                <c:pt idx="3085">
                  <c:v>42391</c:v>
                </c:pt>
                <c:pt idx="3086">
                  <c:v>42391</c:v>
                </c:pt>
                <c:pt idx="3087">
                  <c:v>42391</c:v>
                </c:pt>
                <c:pt idx="3088">
                  <c:v>42391</c:v>
                </c:pt>
                <c:pt idx="3089">
                  <c:v>42391</c:v>
                </c:pt>
                <c:pt idx="3090">
                  <c:v>42391</c:v>
                </c:pt>
                <c:pt idx="3091">
                  <c:v>42391</c:v>
                </c:pt>
                <c:pt idx="3092">
                  <c:v>42391</c:v>
                </c:pt>
                <c:pt idx="3093">
                  <c:v>42391</c:v>
                </c:pt>
                <c:pt idx="3094">
                  <c:v>42391</c:v>
                </c:pt>
                <c:pt idx="3095">
                  <c:v>42391</c:v>
                </c:pt>
                <c:pt idx="3096">
                  <c:v>42391</c:v>
                </c:pt>
                <c:pt idx="3097">
                  <c:v>42391</c:v>
                </c:pt>
                <c:pt idx="3098">
                  <c:v>42391</c:v>
                </c:pt>
                <c:pt idx="3099">
                  <c:v>42391</c:v>
                </c:pt>
                <c:pt idx="3100">
                  <c:v>42391</c:v>
                </c:pt>
                <c:pt idx="3101">
                  <c:v>42391</c:v>
                </c:pt>
                <c:pt idx="3102">
                  <c:v>42391</c:v>
                </c:pt>
                <c:pt idx="3103">
                  <c:v>42391</c:v>
                </c:pt>
                <c:pt idx="3104">
                  <c:v>42391</c:v>
                </c:pt>
                <c:pt idx="3105">
                  <c:v>42391</c:v>
                </c:pt>
                <c:pt idx="3106">
                  <c:v>42391</c:v>
                </c:pt>
                <c:pt idx="3107">
                  <c:v>42391</c:v>
                </c:pt>
                <c:pt idx="3108">
                  <c:v>42391</c:v>
                </c:pt>
                <c:pt idx="3109">
                  <c:v>42391</c:v>
                </c:pt>
                <c:pt idx="3110">
                  <c:v>42391</c:v>
                </c:pt>
                <c:pt idx="3111">
                  <c:v>42391</c:v>
                </c:pt>
                <c:pt idx="3112">
                  <c:v>42391</c:v>
                </c:pt>
                <c:pt idx="3113">
                  <c:v>42391</c:v>
                </c:pt>
                <c:pt idx="3114">
                  <c:v>42391</c:v>
                </c:pt>
                <c:pt idx="3115">
                  <c:v>42391</c:v>
                </c:pt>
                <c:pt idx="3116">
                  <c:v>42391</c:v>
                </c:pt>
                <c:pt idx="3117">
                  <c:v>42391</c:v>
                </c:pt>
                <c:pt idx="3118">
                  <c:v>42391</c:v>
                </c:pt>
                <c:pt idx="3119">
                  <c:v>42391</c:v>
                </c:pt>
                <c:pt idx="3120">
                  <c:v>42391</c:v>
                </c:pt>
                <c:pt idx="3121">
                  <c:v>42392</c:v>
                </c:pt>
                <c:pt idx="3122">
                  <c:v>42392</c:v>
                </c:pt>
                <c:pt idx="3123">
                  <c:v>42392</c:v>
                </c:pt>
                <c:pt idx="3124">
                  <c:v>42392</c:v>
                </c:pt>
                <c:pt idx="3125">
                  <c:v>42392</c:v>
                </c:pt>
                <c:pt idx="3126">
                  <c:v>42392</c:v>
                </c:pt>
                <c:pt idx="3127">
                  <c:v>42392</c:v>
                </c:pt>
                <c:pt idx="3128">
                  <c:v>42392</c:v>
                </c:pt>
                <c:pt idx="3129">
                  <c:v>42392</c:v>
                </c:pt>
                <c:pt idx="3130">
                  <c:v>42392</c:v>
                </c:pt>
                <c:pt idx="3131">
                  <c:v>42392</c:v>
                </c:pt>
                <c:pt idx="3132">
                  <c:v>42392</c:v>
                </c:pt>
                <c:pt idx="3133">
                  <c:v>42392</c:v>
                </c:pt>
                <c:pt idx="3134">
                  <c:v>42392</c:v>
                </c:pt>
                <c:pt idx="3135">
                  <c:v>42392</c:v>
                </c:pt>
                <c:pt idx="3136">
                  <c:v>42392</c:v>
                </c:pt>
                <c:pt idx="3137">
                  <c:v>42392</c:v>
                </c:pt>
                <c:pt idx="3138">
                  <c:v>42392</c:v>
                </c:pt>
                <c:pt idx="3139">
                  <c:v>42392</c:v>
                </c:pt>
                <c:pt idx="3140">
                  <c:v>42392</c:v>
                </c:pt>
                <c:pt idx="3141">
                  <c:v>42392</c:v>
                </c:pt>
                <c:pt idx="3142">
                  <c:v>42392</c:v>
                </c:pt>
                <c:pt idx="3143">
                  <c:v>42392</c:v>
                </c:pt>
                <c:pt idx="3144">
                  <c:v>42392</c:v>
                </c:pt>
                <c:pt idx="3145">
                  <c:v>42392</c:v>
                </c:pt>
                <c:pt idx="3146">
                  <c:v>42392</c:v>
                </c:pt>
                <c:pt idx="3147">
                  <c:v>42392</c:v>
                </c:pt>
                <c:pt idx="3148">
                  <c:v>42392</c:v>
                </c:pt>
                <c:pt idx="3149">
                  <c:v>42392</c:v>
                </c:pt>
                <c:pt idx="3150">
                  <c:v>42392</c:v>
                </c:pt>
                <c:pt idx="3151">
                  <c:v>42392</c:v>
                </c:pt>
                <c:pt idx="3152">
                  <c:v>42392</c:v>
                </c:pt>
                <c:pt idx="3153">
                  <c:v>42392</c:v>
                </c:pt>
                <c:pt idx="3154">
                  <c:v>42392</c:v>
                </c:pt>
                <c:pt idx="3155">
                  <c:v>42392</c:v>
                </c:pt>
                <c:pt idx="3156">
                  <c:v>42392</c:v>
                </c:pt>
                <c:pt idx="3157">
                  <c:v>42392</c:v>
                </c:pt>
                <c:pt idx="3158">
                  <c:v>42392</c:v>
                </c:pt>
                <c:pt idx="3159">
                  <c:v>42392</c:v>
                </c:pt>
                <c:pt idx="3160">
                  <c:v>42392</c:v>
                </c:pt>
                <c:pt idx="3161">
                  <c:v>42392</c:v>
                </c:pt>
                <c:pt idx="3162">
                  <c:v>42392</c:v>
                </c:pt>
                <c:pt idx="3163">
                  <c:v>42392</c:v>
                </c:pt>
                <c:pt idx="3164">
                  <c:v>42392</c:v>
                </c:pt>
                <c:pt idx="3165">
                  <c:v>42392</c:v>
                </c:pt>
                <c:pt idx="3166">
                  <c:v>42392</c:v>
                </c:pt>
                <c:pt idx="3167">
                  <c:v>42392</c:v>
                </c:pt>
                <c:pt idx="3168">
                  <c:v>42392</c:v>
                </c:pt>
                <c:pt idx="3169">
                  <c:v>42392</c:v>
                </c:pt>
                <c:pt idx="3170">
                  <c:v>42392</c:v>
                </c:pt>
                <c:pt idx="3171">
                  <c:v>42392</c:v>
                </c:pt>
                <c:pt idx="3172">
                  <c:v>42392</c:v>
                </c:pt>
                <c:pt idx="3173">
                  <c:v>42392</c:v>
                </c:pt>
                <c:pt idx="3174">
                  <c:v>42392</c:v>
                </c:pt>
                <c:pt idx="3175">
                  <c:v>42392</c:v>
                </c:pt>
                <c:pt idx="3176">
                  <c:v>42392</c:v>
                </c:pt>
                <c:pt idx="3177">
                  <c:v>42392</c:v>
                </c:pt>
                <c:pt idx="3178">
                  <c:v>42392</c:v>
                </c:pt>
                <c:pt idx="3179">
                  <c:v>42392</c:v>
                </c:pt>
                <c:pt idx="3180">
                  <c:v>42392</c:v>
                </c:pt>
                <c:pt idx="3181">
                  <c:v>42392</c:v>
                </c:pt>
                <c:pt idx="3182">
                  <c:v>42392</c:v>
                </c:pt>
                <c:pt idx="3183">
                  <c:v>42392</c:v>
                </c:pt>
                <c:pt idx="3184">
                  <c:v>42392</c:v>
                </c:pt>
                <c:pt idx="3185">
                  <c:v>42392</c:v>
                </c:pt>
                <c:pt idx="3186">
                  <c:v>42392</c:v>
                </c:pt>
                <c:pt idx="3187">
                  <c:v>42392</c:v>
                </c:pt>
                <c:pt idx="3188">
                  <c:v>42392</c:v>
                </c:pt>
                <c:pt idx="3189">
                  <c:v>42392</c:v>
                </c:pt>
                <c:pt idx="3190">
                  <c:v>42392</c:v>
                </c:pt>
                <c:pt idx="3191">
                  <c:v>42392</c:v>
                </c:pt>
                <c:pt idx="3192">
                  <c:v>42392</c:v>
                </c:pt>
                <c:pt idx="3193">
                  <c:v>42392</c:v>
                </c:pt>
                <c:pt idx="3194">
                  <c:v>42392</c:v>
                </c:pt>
                <c:pt idx="3195">
                  <c:v>42392</c:v>
                </c:pt>
                <c:pt idx="3196">
                  <c:v>42392</c:v>
                </c:pt>
                <c:pt idx="3197">
                  <c:v>42392</c:v>
                </c:pt>
                <c:pt idx="3198">
                  <c:v>42392</c:v>
                </c:pt>
                <c:pt idx="3199">
                  <c:v>42392</c:v>
                </c:pt>
                <c:pt idx="3200">
                  <c:v>42392</c:v>
                </c:pt>
                <c:pt idx="3201">
                  <c:v>42392</c:v>
                </c:pt>
                <c:pt idx="3202">
                  <c:v>42392</c:v>
                </c:pt>
                <c:pt idx="3203">
                  <c:v>42392</c:v>
                </c:pt>
                <c:pt idx="3204">
                  <c:v>42392</c:v>
                </c:pt>
                <c:pt idx="3205">
                  <c:v>42392</c:v>
                </c:pt>
                <c:pt idx="3206">
                  <c:v>42392</c:v>
                </c:pt>
                <c:pt idx="3207">
                  <c:v>42392</c:v>
                </c:pt>
                <c:pt idx="3208">
                  <c:v>42392</c:v>
                </c:pt>
                <c:pt idx="3209">
                  <c:v>42392</c:v>
                </c:pt>
                <c:pt idx="3210">
                  <c:v>42392</c:v>
                </c:pt>
                <c:pt idx="3211">
                  <c:v>42392</c:v>
                </c:pt>
                <c:pt idx="3212">
                  <c:v>42392</c:v>
                </c:pt>
                <c:pt idx="3213">
                  <c:v>42392</c:v>
                </c:pt>
                <c:pt idx="3214">
                  <c:v>42392</c:v>
                </c:pt>
                <c:pt idx="3215">
                  <c:v>42392</c:v>
                </c:pt>
                <c:pt idx="3216">
                  <c:v>42392</c:v>
                </c:pt>
                <c:pt idx="3217">
                  <c:v>42392</c:v>
                </c:pt>
                <c:pt idx="3218">
                  <c:v>42392</c:v>
                </c:pt>
                <c:pt idx="3219">
                  <c:v>42392</c:v>
                </c:pt>
                <c:pt idx="3220">
                  <c:v>42392</c:v>
                </c:pt>
                <c:pt idx="3221">
                  <c:v>42392</c:v>
                </c:pt>
                <c:pt idx="3222">
                  <c:v>42392</c:v>
                </c:pt>
                <c:pt idx="3223">
                  <c:v>42392</c:v>
                </c:pt>
                <c:pt idx="3224">
                  <c:v>42392</c:v>
                </c:pt>
                <c:pt idx="3225">
                  <c:v>42392</c:v>
                </c:pt>
                <c:pt idx="3226">
                  <c:v>42392</c:v>
                </c:pt>
                <c:pt idx="3227">
                  <c:v>42392</c:v>
                </c:pt>
                <c:pt idx="3228">
                  <c:v>42392</c:v>
                </c:pt>
                <c:pt idx="3229">
                  <c:v>42392</c:v>
                </c:pt>
                <c:pt idx="3230">
                  <c:v>42392</c:v>
                </c:pt>
                <c:pt idx="3231">
                  <c:v>42392</c:v>
                </c:pt>
                <c:pt idx="3232">
                  <c:v>42392</c:v>
                </c:pt>
                <c:pt idx="3233">
                  <c:v>42392</c:v>
                </c:pt>
                <c:pt idx="3234">
                  <c:v>42392</c:v>
                </c:pt>
                <c:pt idx="3235">
                  <c:v>42392</c:v>
                </c:pt>
                <c:pt idx="3236">
                  <c:v>42392</c:v>
                </c:pt>
                <c:pt idx="3237">
                  <c:v>42392</c:v>
                </c:pt>
                <c:pt idx="3238">
                  <c:v>42392</c:v>
                </c:pt>
                <c:pt idx="3239">
                  <c:v>42392</c:v>
                </c:pt>
                <c:pt idx="3240">
                  <c:v>42392</c:v>
                </c:pt>
                <c:pt idx="3241">
                  <c:v>42392</c:v>
                </c:pt>
                <c:pt idx="3242">
                  <c:v>42392</c:v>
                </c:pt>
                <c:pt idx="3243">
                  <c:v>42392</c:v>
                </c:pt>
                <c:pt idx="3244">
                  <c:v>42392</c:v>
                </c:pt>
                <c:pt idx="3245">
                  <c:v>42392</c:v>
                </c:pt>
                <c:pt idx="3246">
                  <c:v>42392</c:v>
                </c:pt>
                <c:pt idx="3247">
                  <c:v>42392</c:v>
                </c:pt>
                <c:pt idx="3248">
                  <c:v>42392</c:v>
                </c:pt>
                <c:pt idx="3249">
                  <c:v>42392</c:v>
                </c:pt>
                <c:pt idx="3250">
                  <c:v>42392</c:v>
                </c:pt>
                <c:pt idx="3251">
                  <c:v>42392</c:v>
                </c:pt>
                <c:pt idx="3252">
                  <c:v>42392</c:v>
                </c:pt>
                <c:pt idx="3253">
                  <c:v>42392</c:v>
                </c:pt>
                <c:pt idx="3254">
                  <c:v>42392</c:v>
                </c:pt>
                <c:pt idx="3255">
                  <c:v>42392</c:v>
                </c:pt>
                <c:pt idx="3256">
                  <c:v>42392</c:v>
                </c:pt>
                <c:pt idx="3257">
                  <c:v>42392</c:v>
                </c:pt>
                <c:pt idx="3258">
                  <c:v>42392</c:v>
                </c:pt>
                <c:pt idx="3259">
                  <c:v>42392</c:v>
                </c:pt>
                <c:pt idx="3260">
                  <c:v>42392</c:v>
                </c:pt>
                <c:pt idx="3261">
                  <c:v>42392</c:v>
                </c:pt>
                <c:pt idx="3262">
                  <c:v>42392</c:v>
                </c:pt>
                <c:pt idx="3263">
                  <c:v>42392</c:v>
                </c:pt>
                <c:pt idx="3264">
                  <c:v>42392</c:v>
                </c:pt>
                <c:pt idx="3265">
                  <c:v>42393</c:v>
                </c:pt>
                <c:pt idx="3266">
                  <c:v>42393</c:v>
                </c:pt>
                <c:pt idx="3267">
                  <c:v>42393</c:v>
                </c:pt>
                <c:pt idx="3268">
                  <c:v>42393</c:v>
                </c:pt>
                <c:pt idx="3269">
                  <c:v>42393</c:v>
                </c:pt>
                <c:pt idx="3270">
                  <c:v>42393</c:v>
                </c:pt>
                <c:pt idx="3271">
                  <c:v>42393</c:v>
                </c:pt>
                <c:pt idx="3272">
                  <c:v>42393</c:v>
                </c:pt>
                <c:pt idx="3273">
                  <c:v>42393</c:v>
                </c:pt>
                <c:pt idx="3274">
                  <c:v>42393</c:v>
                </c:pt>
                <c:pt idx="3275">
                  <c:v>42393</c:v>
                </c:pt>
                <c:pt idx="3276">
                  <c:v>42393</c:v>
                </c:pt>
                <c:pt idx="3277">
                  <c:v>42393</c:v>
                </c:pt>
                <c:pt idx="3278">
                  <c:v>42393</c:v>
                </c:pt>
                <c:pt idx="3279">
                  <c:v>42393</c:v>
                </c:pt>
                <c:pt idx="3280">
                  <c:v>42393</c:v>
                </c:pt>
                <c:pt idx="3281">
                  <c:v>42393</c:v>
                </c:pt>
                <c:pt idx="3282">
                  <c:v>42393</c:v>
                </c:pt>
                <c:pt idx="3283">
                  <c:v>42393</c:v>
                </c:pt>
                <c:pt idx="3284">
                  <c:v>42393</c:v>
                </c:pt>
                <c:pt idx="3285">
                  <c:v>42393</c:v>
                </c:pt>
                <c:pt idx="3286">
                  <c:v>42393</c:v>
                </c:pt>
                <c:pt idx="3287">
                  <c:v>42393</c:v>
                </c:pt>
                <c:pt idx="3288">
                  <c:v>42393</c:v>
                </c:pt>
                <c:pt idx="3289">
                  <c:v>42393</c:v>
                </c:pt>
                <c:pt idx="3290">
                  <c:v>42393</c:v>
                </c:pt>
                <c:pt idx="3291">
                  <c:v>42393</c:v>
                </c:pt>
                <c:pt idx="3292">
                  <c:v>42393</c:v>
                </c:pt>
                <c:pt idx="3293">
                  <c:v>42393</c:v>
                </c:pt>
                <c:pt idx="3294">
                  <c:v>42393</c:v>
                </c:pt>
                <c:pt idx="3295">
                  <c:v>42393</c:v>
                </c:pt>
                <c:pt idx="3296">
                  <c:v>42393</c:v>
                </c:pt>
                <c:pt idx="3297">
                  <c:v>42393</c:v>
                </c:pt>
                <c:pt idx="3298">
                  <c:v>42393</c:v>
                </c:pt>
                <c:pt idx="3299">
                  <c:v>42393</c:v>
                </c:pt>
                <c:pt idx="3300">
                  <c:v>42393</c:v>
                </c:pt>
                <c:pt idx="3301">
                  <c:v>42393</c:v>
                </c:pt>
                <c:pt idx="3302">
                  <c:v>42393</c:v>
                </c:pt>
                <c:pt idx="3303">
                  <c:v>42393</c:v>
                </c:pt>
                <c:pt idx="3304">
                  <c:v>42393</c:v>
                </c:pt>
                <c:pt idx="3305">
                  <c:v>42393</c:v>
                </c:pt>
                <c:pt idx="3306">
                  <c:v>42393</c:v>
                </c:pt>
                <c:pt idx="3307">
                  <c:v>42393</c:v>
                </c:pt>
                <c:pt idx="3308">
                  <c:v>42393</c:v>
                </c:pt>
                <c:pt idx="3309">
                  <c:v>42393</c:v>
                </c:pt>
                <c:pt idx="3310">
                  <c:v>42393</c:v>
                </c:pt>
                <c:pt idx="3311">
                  <c:v>42393</c:v>
                </c:pt>
                <c:pt idx="3312">
                  <c:v>42393</c:v>
                </c:pt>
                <c:pt idx="3313">
                  <c:v>42393</c:v>
                </c:pt>
                <c:pt idx="3314">
                  <c:v>42393</c:v>
                </c:pt>
                <c:pt idx="3315">
                  <c:v>42393</c:v>
                </c:pt>
                <c:pt idx="3316">
                  <c:v>42393</c:v>
                </c:pt>
                <c:pt idx="3317">
                  <c:v>42393</c:v>
                </c:pt>
                <c:pt idx="3318">
                  <c:v>42393</c:v>
                </c:pt>
                <c:pt idx="3319">
                  <c:v>42393</c:v>
                </c:pt>
                <c:pt idx="3320">
                  <c:v>42393</c:v>
                </c:pt>
                <c:pt idx="3321">
                  <c:v>42393</c:v>
                </c:pt>
                <c:pt idx="3322">
                  <c:v>42393</c:v>
                </c:pt>
                <c:pt idx="3323">
                  <c:v>42393</c:v>
                </c:pt>
                <c:pt idx="3324">
                  <c:v>42393</c:v>
                </c:pt>
                <c:pt idx="3325">
                  <c:v>42393</c:v>
                </c:pt>
                <c:pt idx="3326">
                  <c:v>42393</c:v>
                </c:pt>
                <c:pt idx="3327">
                  <c:v>42393</c:v>
                </c:pt>
                <c:pt idx="3328">
                  <c:v>42393</c:v>
                </c:pt>
                <c:pt idx="3329">
                  <c:v>42393</c:v>
                </c:pt>
                <c:pt idx="3330">
                  <c:v>42393</c:v>
                </c:pt>
                <c:pt idx="3331">
                  <c:v>42393</c:v>
                </c:pt>
                <c:pt idx="3332">
                  <c:v>42393</c:v>
                </c:pt>
                <c:pt idx="3333">
                  <c:v>42393</c:v>
                </c:pt>
                <c:pt idx="3334">
                  <c:v>42393</c:v>
                </c:pt>
                <c:pt idx="3335">
                  <c:v>42393</c:v>
                </c:pt>
                <c:pt idx="3336">
                  <c:v>42393</c:v>
                </c:pt>
                <c:pt idx="3337">
                  <c:v>42393</c:v>
                </c:pt>
                <c:pt idx="3338">
                  <c:v>42393</c:v>
                </c:pt>
                <c:pt idx="3339">
                  <c:v>42393</c:v>
                </c:pt>
                <c:pt idx="3340">
                  <c:v>42393</c:v>
                </c:pt>
                <c:pt idx="3341">
                  <c:v>42393</c:v>
                </c:pt>
                <c:pt idx="3342">
                  <c:v>42393</c:v>
                </c:pt>
                <c:pt idx="3343">
                  <c:v>42393</c:v>
                </c:pt>
                <c:pt idx="3344">
                  <c:v>42393</c:v>
                </c:pt>
                <c:pt idx="3345">
                  <c:v>42393</c:v>
                </c:pt>
                <c:pt idx="3346">
                  <c:v>42393</c:v>
                </c:pt>
                <c:pt idx="3347">
                  <c:v>42393</c:v>
                </c:pt>
                <c:pt idx="3348">
                  <c:v>42393</c:v>
                </c:pt>
                <c:pt idx="3349">
                  <c:v>42393</c:v>
                </c:pt>
                <c:pt idx="3350">
                  <c:v>42393</c:v>
                </c:pt>
                <c:pt idx="3351">
                  <c:v>42393</c:v>
                </c:pt>
                <c:pt idx="3352">
                  <c:v>42393</c:v>
                </c:pt>
                <c:pt idx="3353">
                  <c:v>42393</c:v>
                </c:pt>
                <c:pt idx="3354">
                  <c:v>42393</c:v>
                </c:pt>
                <c:pt idx="3355">
                  <c:v>42393</c:v>
                </c:pt>
                <c:pt idx="3356">
                  <c:v>42393</c:v>
                </c:pt>
                <c:pt idx="3357">
                  <c:v>42393</c:v>
                </c:pt>
                <c:pt idx="3358">
                  <c:v>42393</c:v>
                </c:pt>
                <c:pt idx="3359">
                  <c:v>42393</c:v>
                </c:pt>
                <c:pt idx="3360">
                  <c:v>42393</c:v>
                </c:pt>
                <c:pt idx="3361">
                  <c:v>42393</c:v>
                </c:pt>
                <c:pt idx="3362">
                  <c:v>42393</c:v>
                </c:pt>
                <c:pt idx="3363">
                  <c:v>42393</c:v>
                </c:pt>
                <c:pt idx="3364">
                  <c:v>42393</c:v>
                </c:pt>
                <c:pt idx="3365">
                  <c:v>42393</c:v>
                </c:pt>
                <c:pt idx="3366">
                  <c:v>42393</c:v>
                </c:pt>
                <c:pt idx="3367">
                  <c:v>42393</c:v>
                </c:pt>
                <c:pt idx="3368">
                  <c:v>42393</c:v>
                </c:pt>
                <c:pt idx="3369">
                  <c:v>42393</c:v>
                </c:pt>
                <c:pt idx="3370">
                  <c:v>42393</c:v>
                </c:pt>
                <c:pt idx="3371">
                  <c:v>42393</c:v>
                </c:pt>
                <c:pt idx="3372">
                  <c:v>42393</c:v>
                </c:pt>
                <c:pt idx="3373">
                  <c:v>42393</c:v>
                </c:pt>
                <c:pt idx="3374">
                  <c:v>42393</c:v>
                </c:pt>
                <c:pt idx="3375">
                  <c:v>42393</c:v>
                </c:pt>
                <c:pt idx="3376">
                  <c:v>42393</c:v>
                </c:pt>
                <c:pt idx="3377">
                  <c:v>42393</c:v>
                </c:pt>
                <c:pt idx="3378">
                  <c:v>42393</c:v>
                </c:pt>
                <c:pt idx="3379">
                  <c:v>42393</c:v>
                </c:pt>
                <c:pt idx="3380">
                  <c:v>42393</c:v>
                </c:pt>
                <c:pt idx="3381">
                  <c:v>42393</c:v>
                </c:pt>
                <c:pt idx="3382">
                  <c:v>42393</c:v>
                </c:pt>
                <c:pt idx="3383">
                  <c:v>42393</c:v>
                </c:pt>
                <c:pt idx="3384">
                  <c:v>42393</c:v>
                </c:pt>
                <c:pt idx="3385">
                  <c:v>42393</c:v>
                </c:pt>
                <c:pt idx="3386">
                  <c:v>42393</c:v>
                </c:pt>
                <c:pt idx="3387">
                  <c:v>42393</c:v>
                </c:pt>
                <c:pt idx="3388">
                  <c:v>42393</c:v>
                </c:pt>
                <c:pt idx="3389">
                  <c:v>42393</c:v>
                </c:pt>
                <c:pt idx="3390">
                  <c:v>42393</c:v>
                </c:pt>
                <c:pt idx="3391">
                  <c:v>42393</c:v>
                </c:pt>
                <c:pt idx="3392">
                  <c:v>42393</c:v>
                </c:pt>
                <c:pt idx="3393">
                  <c:v>42393</c:v>
                </c:pt>
                <c:pt idx="3394">
                  <c:v>42393</c:v>
                </c:pt>
                <c:pt idx="3395">
                  <c:v>42393</c:v>
                </c:pt>
                <c:pt idx="3396">
                  <c:v>42393</c:v>
                </c:pt>
                <c:pt idx="3397">
                  <c:v>42393</c:v>
                </c:pt>
                <c:pt idx="3398">
                  <c:v>42393</c:v>
                </c:pt>
                <c:pt idx="3399">
                  <c:v>42393</c:v>
                </c:pt>
                <c:pt idx="3400">
                  <c:v>42393</c:v>
                </c:pt>
                <c:pt idx="3401">
                  <c:v>42393</c:v>
                </c:pt>
                <c:pt idx="3402">
                  <c:v>42393</c:v>
                </c:pt>
                <c:pt idx="3403">
                  <c:v>42393</c:v>
                </c:pt>
                <c:pt idx="3404">
                  <c:v>42393</c:v>
                </c:pt>
                <c:pt idx="3405">
                  <c:v>42393</c:v>
                </c:pt>
                <c:pt idx="3406">
                  <c:v>42393</c:v>
                </c:pt>
                <c:pt idx="3407">
                  <c:v>42393</c:v>
                </c:pt>
                <c:pt idx="3408">
                  <c:v>42393</c:v>
                </c:pt>
                <c:pt idx="3409">
                  <c:v>42394</c:v>
                </c:pt>
                <c:pt idx="3410">
                  <c:v>42394</c:v>
                </c:pt>
                <c:pt idx="3411">
                  <c:v>42394</c:v>
                </c:pt>
                <c:pt idx="3412">
                  <c:v>42394</c:v>
                </c:pt>
                <c:pt idx="3413">
                  <c:v>42394</c:v>
                </c:pt>
                <c:pt idx="3414">
                  <c:v>42394</c:v>
                </c:pt>
                <c:pt idx="3415">
                  <c:v>42394</c:v>
                </c:pt>
                <c:pt idx="3416">
                  <c:v>42394</c:v>
                </c:pt>
                <c:pt idx="3417">
                  <c:v>42394</c:v>
                </c:pt>
                <c:pt idx="3418">
                  <c:v>42394</c:v>
                </c:pt>
                <c:pt idx="3419">
                  <c:v>42394</c:v>
                </c:pt>
                <c:pt idx="3420">
                  <c:v>42394</c:v>
                </c:pt>
                <c:pt idx="3421">
                  <c:v>42394</c:v>
                </c:pt>
                <c:pt idx="3422">
                  <c:v>42394</c:v>
                </c:pt>
                <c:pt idx="3423">
                  <c:v>42394</c:v>
                </c:pt>
                <c:pt idx="3424">
                  <c:v>42394</c:v>
                </c:pt>
                <c:pt idx="3425">
                  <c:v>42394</c:v>
                </c:pt>
                <c:pt idx="3426">
                  <c:v>42394</c:v>
                </c:pt>
                <c:pt idx="3427">
                  <c:v>42394</c:v>
                </c:pt>
                <c:pt idx="3428">
                  <c:v>42394</c:v>
                </c:pt>
                <c:pt idx="3429">
                  <c:v>42394</c:v>
                </c:pt>
                <c:pt idx="3430">
                  <c:v>42394</c:v>
                </c:pt>
                <c:pt idx="3431">
                  <c:v>42394</c:v>
                </c:pt>
                <c:pt idx="3432">
                  <c:v>42394</c:v>
                </c:pt>
                <c:pt idx="3433">
                  <c:v>42394</c:v>
                </c:pt>
                <c:pt idx="3434">
                  <c:v>42394</c:v>
                </c:pt>
                <c:pt idx="3435">
                  <c:v>42394</c:v>
                </c:pt>
                <c:pt idx="3436">
                  <c:v>42394</c:v>
                </c:pt>
                <c:pt idx="3437">
                  <c:v>42394</c:v>
                </c:pt>
                <c:pt idx="3438">
                  <c:v>42394</c:v>
                </c:pt>
                <c:pt idx="3439">
                  <c:v>42394</c:v>
                </c:pt>
                <c:pt idx="3440">
                  <c:v>42394</c:v>
                </c:pt>
                <c:pt idx="3441">
                  <c:v>42394</c:v>
                </c:pt>
                <c:pt idx="3442">
                  <c:v>42394</c:v>
                </c:pt>
                <c:pt idx="3443">
                  <c:v>42394</c:v>
                </c:pt>
                <c:pt idx="3444">
                  <c:v>42394</c:v>
                </c:pt>
                <c:pt idx="3445">
                  <c:v>42394</c:v>
                </c:pt>
                <c:pt idx="3446">
                  <c:v>42394</c:v>
                </c:pt>
                <c:pt idx="3447">
                  <c:v>42394</c:v>
                </c:pt>
                <c:pt idx="3448">
                  <c:v>42394</c:v>
                </c:pt>
                <c:pt idx="3449">
                  <c:v>42394</c:v>
                </c:pt>
                <c:pt idx="3450">
                  <c:v>42394</c:v>
                </c:pt>
                <c:pt idx="3451">
                  <c:v>42394</c:v>
                </c:pt>
                <c:pt idx="3452">
                  <c:v>42394</c:v>
                </c:pt>
                <c:pt idx="3453">
                  <c:v>42394</c:v>
                </c:pt>
                <c:pt idx="3454">
                  <c:v>42394</c:v>
                </c:pt>
                <c:pt idx="3455">
                  <c:v>42394</c:v>
                </c:pt>
                <c:pt idx="3456">
                  <c:v>42394</c:v>
                </c:pt>
                <c:pt idx="3457">
                  <c:v>42394</c:v>
                </c:pt>
                <c:pt idx="3458">
                  <c:v>42394</c:v>
                </c:pt>
                <c:pt idx="3459">
                  <c:v>42394</c:v>
                </c:pt>
                <c:pt idx="3460">
                  <c:v>42394</c:v>
                </c:pt>
                <c:pt idx="3461">
                  <c:v>42394</c:v>
                </c:pt>
                <c:pt idx="3462">
                  <c:v>42394</c:v>
                </c:pt>
                <c:pt idx="3463">
                  <c:v>42394</c:v>
                </c:pt>
                <c:pt idx="3464">
                  <c:v>42394</c:v>
                </c:pt>
                <c:pt idx="3465">
                  <c:v>42394</c:v>
                </c:pt>
                <c:pt idx="3466">
                  <c:v>42394</c:v>
                </c:pt>
                <c:pt idx="3467">
                  <c:v>42394</c:v>
                </c:pt>
                <c:pt idx="3468">
                  <c:v>42394</c:v>
                </c:pt>
                <c:pt idx="3469">
                  <c:v>42394</c:v>
                </c:pt>
                <c:pt idx="3470">
                  <c:v>42394</c:v>
                </c:pt>
                <c:pt idx="3471">
                  <c:v>42394</c:v>
                </c:pt>
                <c:pt idx="3472">
                  <c:v>42394</c:v>
                </c:pt>
                <c:pt idx="3473">
                  <c:v>42394</c:v>
                </c:pt>
                <c:pt idx="3474">
                  <c:v>42394</c:v>
                </c:pt>
                <c:pt idx="3475">
                  <c:v>42394</c:v>
                </c:pt>
                <c:pt idx="3476">
                  <c:v>42394</c:v>
                </c:pt>
                <c:pt idx="3477">
                  <c:v>42394</c:v>
                </c:pt>
                <c:pt idx="3478">
                  <c:v>42394</c:v>
                </c:pt>
                <c:pt idx="3479">
                  <c:v>42394</c:v>
                </c:pt>
                <c:pt idx="3480">
                  <c:v>42394</c:v>
                </c:pt>
                <c:pt idx="3481">
                  <c:v>42394</c:v>
                </c:pt>
                <c:pt idx="3482">
                  <c:v>42394</c:v>
                </c:pt>
                <c:pt idx="3483">
                  <c:v>42394</c:v>
                </c:pt>
                <c:pt idx="3484">
                  <c:v>42394</c:v>
                </c:pt>
                <c:pt idx="3485">
                  <c:v>42394</c:v>
                </c:pt>
                <c:pt idx="3486">
                  <c:v>42394</c:v>
                </c:pt>
                <c:pt idx="3487">
                  <c:v>42394</c:v>
                </c:pt>
                <c:pt idx="3488">
                  <c:v>42394</c:v>
                </c:pt>
                <c:pt idx="3489">
                  <c:v>42394</c:v>
                </c:pt>
                <c:pt idx="3490">
                  <c:v>42394</c:v>
                </c:pt>
                <c:pt idx="3491">
                  <c:v>42394</c:v>
                </c:pt>
                <c:pt idx="3492">
                  <c:v>42394</c:v>
                </c:pt>
                <c:pt idx="3493">
                  <c:v>42394</c:v>
                </c:pt>
                <c:pt idx="3494">
                  <c:v>42394</c:v>
                </c:pt>
                <c:pt idx="3495">
                  <c:v>42394</c:v>
                </c:pt>
                <c:pt idx="3496">
                  <c:v>42394</c:v>
                </c:pt>
                <c:pt idx="3497">
                  <c:v>42394</c:v>
                </c:pt>
                <c:pt idx="3498">
                  <c:v>42394</c:v>
                </c:pt>
                <c:pt idx="3499">
                  <c:v>42394</c:v>
                </c:pt>
                <c:pt idx="3500">
                  <c:v>42394</c:v>
                </c:pt>
                <c:pt idx="3501">
                  <c:v>42394</c:v>
                </c:pt>
                <c:pt idx="3502">
                  <c:v>42394</c:v>
                </c:pt>
                <c:pt idx="3503">
                  <c:v>42394</c:v>
                </c:pt>
                <c:pt idx="3504">
                  <c:v>42394</c:v>
                </c:pt>
                <c:pt idx="3505">
                  <c:v>42394</c:v>
                </c:pt>
                <c:pt idx="3506">
                  <c:v>42394</c:v>
                </c:pt>
                <c:pt idx="3507">
                  <c:v>42394</c:v>
                </c:pt>
                <c:pt idx="3508">
                  <c:v>42394</c:v>
                </c:pt>
                <c:pt idx="3509">
                  <c:v>42394</c:v>
                </c:pt>
                <c:pt idx="3510">
                  <c:v>42394</c:v>
                </c:pt>
                <c:pt idx="3511">
                  <c:v>42394</c:v>
                </c:pt>
                <c:pt idx="3512">
                  <c:v>42394</c:v>
                </c:pt>
                <c:pt idx="3513">
                  <c:v>42394</c:v>
                </c:pt>
                <c:pt idx="3514">
                  <c:v>42394</c:v>
                </c:pt>
                <c:pt idx="3515">
                  <c:v>42394</c:v>
                </c:pt>
                <c:pt idx="3516">
                  <c:v>42394</c:v>
                </c:pt>
                <c:pt idx="3517">
                  <c:v>42394</c:v>
                </c:pt>
                <c:pt idx="3518">
                  <c:v>42394</c:v>
                </c:pt>
                <c:pt idx="3519">
                  <c:v>42394</c:v>
                </c:pt>
                <c:pt idx="3520">
                  <c:v>42394</c:v>
                </c:pt>
                <c:pt idx="3521">
                  <c:v>42394</c:v>
                </c:pt>
                <c:pt idx="3522">
                  <c:v>42394</c:v>
                </c:pt>
                <c:pt idx="3523">
                  <c:v>42394</c:v>
                </c:pt>
                <c:pt idx="3524">
                  <c:v>42394</c:v>
                </c:pt>
                <c:pt idx="3525">
                  <c:v>42394</c:v>
                </c:pt>
                <c:pt idx="3526">
                  <c:v>42394</c:v>
                </c:pt>
                <c:pt idx="3527">
                  <c:v>42394</c:v>
                </c:pt>
                <c:pt idx="3528">
                  <c:v>42394</c:v>
                </c:pt>
                <c:pt idx="3529">
                  <c:v>42394</c:v>
                </c:pt>
                <c:pt idx="3530">
                  <c:v>42394</c:v>
                </c:pt>
                <c:pt idx="3531">
                  <c:v>42394</c:v>
                </c:pt>
                <c:pt idx="3532">
                  <c:v>42394</c:v>
                </c:pt>
                <c:pt idx="3533">
                  <c:v>42394</c:v>
                </c:pt>
                <c:pt idx="3534">
                  <c:v>42394</c:v>
                </c:pt>
                <c:pt idx="3535">
                  <c:v>42394</c:v>
                </c:pt>
                <c:pt idx="3536">
                  <c:v>42394</c:v>
                </c:pt>
                <c:pt idx="3537">
                  <c:v>42394</c:v>
                </c:pt>
                <c:pt idx="3538">
                  <c:v>42394</c:v>
                </c:pt>
                <c:pt idx="3539">
                  <c:v>42394</c:v>
                </c:pt>
                <c:pt idx="3540">
                  <c:v>42394</c:v>
                </c:pt>
                <c:pt idx="3541">
                  <c:v>42394</c:v>
                </c:pt>
                <c:pt idx="3542">
                  <c:v>42394</c:v>
                </c:pt>
                <c:pt idx="3543">
                  <c:v>42394</c:v>
                </c:pt>
                <c:pt idx="3544">
                  <c:v>42394</c:v>
                </c:pt>
                <c:pt idx="3545">
                  <c:v>42394</c:v>
                </c:pt>
                <c:pt idx="3546">
                  <c:v>42394</c:v>
                </c:pt>
                <c:pt idx="3547">
                  <c:v>42394</c:v>
                </c:pt>
                <c:pt idx="3548">
                  <c:v>42394</c:v>
                </c:pt>
                <c:pt idx="3549">
                  <c:v>42394</c:v>
                </c:pt>
                <c:pt idx="3550">
                  <c:v>42394</c:v>
                </c:pt>
                <c:pt idx="3551">
                  <c:v>42394</c:v>
                </c:pt>
                <c:pt idx="3552">
                  <c:v>42394</c:v>
                </c:pt>
                <c:pt idx="3553">
                  <c:v>42395</c:v>
                </c:pt>
                <c:pt idx="3554">
                  <c:v>42395</c:v>
                </c:pt>
                <c:pt idx="3555">
                  <c:v>42395</c:v>
                </c:pt>
                <c:pt idx="3556">
                  <c:v>42395</c:v>
                </c:pt>
                <c:pt idx="3557">
                  <c:v>42395</c:v>
                </c:pt>
                <c:pt idx="3558">
                  <c:v>42395</c:v>
                </c:pt>
                <c:pt idx="3559">
                  <c:v>42395</c:v>
                </c:pt>
                <c:pt idx="3560">
                  <c:v>42395</c:v>
                </c:pt>
                <c:pt idx="3561">
                  <c:v>42395</c:v>
                </c:pt>
                <c:pt idx="3562">
                  <c:v>42395</c:v>
                </c:pt>
                <c:pt idx="3563">
                  <c:v>42395</c:v>
                </c:pt>
                <c:pt idx="3564">
                  <c:v>42395</c:v>
                </c:pt>
                <c:pt idx="3565">
                  <c:v>42395</c:v>
                </c:pt>
                <c:pt idx="3566">
                  <c:v>42395</c:v>
                </c:pt>
                <c:pt idx="3567">
                  <c:v>42395</c:v>
                </c:pt>
                <c:pt idx="3568">
                  <c:v>42395</c:v>
                </c:pt>
                <c:pt idx="3569">
                  <c:v>42395</c:v>
                </c:pt>
                <c:pt idx="3570">
                  <c:v>42395</c:v>
                </c:pt>
                <c:pt idx="3571">
                  <c:v>42395</c:v>
                </c:pt>
                <c:pt idx="3572">
                  <c:v>42395</c:v>
                </c:pt>
                <c:pt idx="3573">
                  <c:v>42395</c:v>
                </c:pt>
                <c:pt idx="3574">
                  <c:v>42395</c:v>
                </c:pt>
                <c:pt idx="3575">
                  <c:v>42395</c:v>
                </c:pt>
                <c:pt idx="3576">
                  <c:v>42395</c:v>
                </c:pt>
                <c:pt idx="3577">
                  <c:v>42395</c:v>
                </c:pt>
                <c:pt idx="3578">
                  <c:v>42395</c:v>
                </c:pt>
                <c:pt idx="3579">
                  <c:v>42395</c:v>
                </c:pt>
                <c:pt idx="3580">
                  <c:v>42395</c:v>
                </c:pt>
                <c:pt idx="3581">
                  <c:v>42395</c:v>
                </c:pt>
                <c:pt idx="3582">
                  <c:v>42395</c:v>
                </c:pt>
                <c:pt idx="3583">
                  <c:v>42395</c:v>
                </c:pt>
                <c:pt idx="3584">
                  <c:v>42395</c:v>
                </c:pt>
                <c:pt idx="3585">
                  <c:v>42395</c:v>
                </c:pt>
                <c:pt idx="3586">
                  <c:v>42395</c:v>
                </c:pt>
                <c:pt idx="3587">
                  <c:v>42395</c:v>
                </c:pt>
                <c:pt idx="3588">
                  <c:v>42395</c:v>
                </c:pt>
                <c:pt idx="3589">
                  <c:v>42395</c:v>
                </c:pt>
                <c:pt idx="3590">
                  <c:v>42395</c:v>
                </c:pt>
                <c:pt idx="3591">
                  <c:v>42395</c:v>
                </c:pt>
                <c:pt idx="3592">
                  <c:v>42395</c:v>
                </c:pt>
                <c:pt idx="3593">
                  <c:v>42395</c:v>
                </c:pt>
                <c:pt idx="3594">
                  <c:v>42395</c:v>
                </c:pt>
                <c:pt idx="3595">
                  <c:v>42395</c:v>
                </c:pt>
                <c:pt idx="3596">
                  <c:v>42395</c:v>
                </c:pt>
                <c:pt idx="3597">
                  <c:v>42395</c:v>
                </c:pt>
                <c:pt idx="3598">
                  <c:v>42395</c:v>
                </c:pt>
                <c:pt idx="3599">
                  <c:v>42395</c:v>
                </c:pt>
                <c:pt idx="3600">
                  <c:v>42395</c:v>
                </c:pt>
                <c:pt idx="3601">
                  <c:v>42395</c:v>
                </c:pt>
                <c:pt idx="3602">
                  <c:v>42395</c:v>
                </c:pt>
                <c:pt idx="3603">
                  <c:v>42395</c:v>
                </c:pt>
                <c:pt idx="3604">
                  <c:v>42395</c:v>
                </c:pt>
                <c:pt idx="3605">
                  <c:v>42395</c:v>
                </c:pt>
                <c:pt idx="3606">
                  <c:v>42395</c:v>
                </c:pt>
                <c:pt idx="3607">
                  <c:v>42395</c:v>
                </c:pt>
                <c:pt idx="3608">
                  <c:v>42395</c:v>
                </c:pt>
                <c:pt idx="3609">
                  <c:v>42395</c:v>
                </c:pt>
                <c:pt idx="3610">
                  <c:v>42395</c:v>
                </c:pt>
                <c:pt idx="3611">
                  <c:v>42395</c:v>
                </c:pt>
                <c:pt idx="3612">
                  <c:v>42395</c:v>
                </c:pt>
                <c:pt idx="3613">
                  <c:v>42395</c:v>
                </c:pt>
                <c:pt idx="3614">
                  <c:v>42395</c:v>
                </c:pt>
                <c:pt idx="3615">
                  <c:v>42395</c:v>
                </c:pt>
                <c:pt idx="3616">
                  <c:v>42395</c:v>
                </c:pt>
                <c:pt idx="3617">
                  <c:v>42395</c:v>
                </c:pt>
                <c:pt idx="3618">
                  <c:v>42395</c:v>
                </c:pt>
                <c:pt idx="3619">
                  <c:v>42395</c:v>
                </c:pt>
                <c:pt idx="3620">
                  <c:v>42395</c:v>
                </c:pt>
                <c:pt idx="3621">
                  <c:v>42395</c:v>
                </c:pt>
                <c:pt idx="3622">
                  <c:v>42395</c:v>
                </c:pt>
                <c:pt idx="3623">
                  <c:v>42395</c:v>
                </c:pt>
                <c:pt idx="3624">
                  <c:v>42395</c:v>
                </c:pt>
                <c:pt idx="3625">
                  <c:v>42395</c:v>
                </c:pt>
                <c:pt idx="3626">
                  <c:v>42395</c:v>
                </c:pt>
                <c:pt idx="3627">
                  <c:v>42395</c:v>
                </c:pt>
                <c:pt idx="3628">
                  <c:v>42395</c:v>
                </c:pt>
                <c:pt idx="3629">
                  <c:v>42395</c:v>
                </c:pt>
                <c:pt idx="3630">
                  <c:v>42395</c:v>
                </c:pt>
                <c:pt idx="3631">
                  <c:v>42395</c:v>
                </c:pt>
                <c:pt idx="3632">
                  <c:v>42395</c:v>
                </c:pt>
                <c:pt idx="3633">
                  <c:v>42395</c:v>
                </c:pt>
                <c:pt idx="3634">
                  <c:v>42395</c:v>
                </c:pt>
                <c:pt idx="3635">
                  <c:v>42395</c:v>
                </c:pt>
                <c:pt idx="3636">
                  <c:v>42395</c:v>
                </c:pt>
                <c:pt idx="3637">
                  <c:v>42395</c:v>
                </c:pt>
                <c:pt idx="3638">
                  <c:v>42395</c:v>
                </c:pt>
                <c:pt idx="3639">
                  <c:v>42395</c:v>
                </c:pt>
                <c:pt idx="3640">
                  <c:v>42395</c:v>
                </c:pt>
                <c:pt idx="3641">
                  <c:v>42395</c:v>
                </c:pt>
                <c:pt idx="3642">
                  <c:v>42395</c:v>
                </c:pt>
                <c:pt idx="3643">
                  <c:v>42395</c:v>
                </c:pt>
                <c:pt idx="3644">
                  <c:v>42395</c:v>
                </c:pt>
                <c:pt idx="3645">
                  <c:v>42395</c:v>
                </c:pt>
                <c:pt idx="3646">
                  <c:v>42395</c:v>
                </c:pt>
                <c:pt idx="3647">
                  <c:v>42395</c:v>
                </c:pt>
                <c:pt idx="3648">
                  <c:v>42395</c:v>
                </c:pt>
                <c:pt idx="3649">
                  <c:v>42395</c:v>
                </c:pt>
                <c:pt idx="3650">
                  <c:v>42395</c:v>
                </c:pt>
                <c:pt idx="3651">
                  <c:v>42395</c:v>
                </c:pt>
                <c:pt idx="3652">
                  <c:v>42395</c:v>
                </c:pt>
                <c:pt idx="3653">
                  <c:v>42395</c:v>
                </c:pt>
                <c:pt idx="3654">
                  <c:v>42395</c:v>
                </c:pt>
                <c:pt idx="3655">
                  <c:v>42395</c:v>
                </c:pt>
                <c:pt idx="3656">
                  <c:v>42395</c:v>
                </c:pt>
                <c:pt idx="3657">
                  <c:v>42395</c:v>
                </c:pt>
                <c:pt idx="3658">
                  <c:v>42395</c:v>
                </c:pt>
                <c:pt idx="3659">
                  <c:v>42395</c:v>
                </c:pt>
                <c:pt idx="3660">
                  <c:v>42395</c:v>
                </c:pt>
                <c:pt idx="3661">
                  <c:v>42395</c:v>
                </c:pt>
                <c:pt idx="3662">
                  <c:v>42395</c:v>
                </c:pt>
                <c:pt idx="3663">
                  <c:v>42395</c:v>
                </c:pt>
                <c:pt idx="3664">
                  <c:v>42395</c:v>
                </c:pt>
                <c:pt idx="3665">
                  <c:v>42395</c:v>
                </c:pt>
                <c:pt idx="3666">
                  <c:v>42395</c:v>
                </c:pt>
                <c:pt idx="3667">
                  <c:v>42395</c:v>
                </c:pt>
                <c:pt idx="3668">
                  <c:v>42395</c:v>
                </c:pt>
                <c:pt idx="3669">
                  <c:v>42395</c:v>
                </c:pt>
                <c:pt idx="3670">
                  <c:v>42395</c:v>
                </c:pt>
                <c:pt idx="3671">
                  <c:v>42395</c:v>
                </c:pt>
                <c:pt idx="3672">
                  <c:v>42395</c:v>
                </c:pt>
                <c:pt idx="3673">
                  <c:v>42395</c:v>
                </c:pt>
                <c:pt idx="3674">
                  <c:v>42395</c:v>
                </c:pt>
                <c:pt idx="3675">
                  <c:v>42395</c:v>
                </c:pt>
                <c:pt idx="3676">
                  <c:v>42395</c:v>
                </c:pt>
                <c:pt idx="3677">
                  <c:v>42395</c:v>
                </c:pt>
                <c:pt idx="3678">
                  <c:v>42395</c:v>
                </c:pt>
                <c:pt idx="3679">
                  <c:v>42395</c:v>
                </c:pt>
                <c:pt idx="3680">
                  <c:v>42395</c:v>
                </c:pt>
                <c:pt idx="3681">
                  <c:v>42395</c:v>
                </c:pt>
                <c:pt idx="3682">
                  <c:v>42395</c:v>
                </c:pt>
                <c:pt idx="3683">
                  <c:v>42395</c:v>
                </c:pt>
                <c:pt idx="3684">
                  <c:v>42395</c:v>
                </c:pt>
                <c:pt idx="3685">
                  <c:v>42395</c:v>
                </c:pt>
                <c:pt idx="3686">
                  <c:v>42395</c:v>
                </c:pt>
                <c:pt idx="3687">
                  <c:v>42395</c:v>
                </c:pt>
                <c:pt idx="3688">
                  <c:v>42395</c:v>
                </c:pt>
                <c:pt idx="3689">
                  <c:v>42395</c:v>
                </c:pt>
                <c:pt idx="3690">
                  <c:v>42395</c:v>
                </c:pt>
                <c:pt idx="3691">
                  <c:v>42395</c:v>
                </c:pt>
                <c:pt idx="3692">
                  <c:v>42395</c:v>
                </c:pt>
                <c:pt idx="3693">
                  <c:v>42395</c:v>
                </c:pt>
                <c:pt idx="3694">
                  <c:v>42395</c:v>
                </c:pt>
                <c:pt idx="3695">
                  <c:v>42395</c:v>
                </c:pt>
                <c:pt idx="3696">
                  <c:v>42395</c:v>
                </c:pt>
                <c:pt idx="3697">
                  <c:v>42396</c:v>
                </c:pt>
                <c:pt idx="3698">
                  <c:v>42396</c:v>
                </c:pt>
                <c:pt idx="3699">
                  <c:v>42396</c:v>
                </c:pt>
                <c:pt idx="3700">
                  <c:v>42396</c:v>
                </c:pt>
                <c:pt idx="3701">
                  <c:v>42396</c:v>
                </c:pt>
                <c:pt idx="3702">
                  <c:v>42396</c:v>
                </c:pt>
                <c:pt idx="3703">
                  <c:v>42396</c:v>
                </c:pt>
                <c:pt idx="3704">
                  <c:v>42396</c:v>
                </c:pt>
                <c:pt idx="3705">
                  <c:v>42396</c:v>
                </c:pt>
                <c:pt idx="3706">
                  <c:v>42396</c:v>
                </c:pt>
                <c:pt idx="3707">
                  <c:v>42396</c:v>
                </c:pt>
                <c:pt idx="3708">
                  <c:v>42396</c:v>
                </c:pt>
                <c:pt idx="3709">
                  <c:v>42396</c:v>
                </c:pt>
                <c:pt idx="3710">
                  <c:v>42396</c:v>
                </c:pt>
                <c:pt idx="3711">
                  <c:v>42396</c:v>
                </c:pt>
                <c:pt idx="3712">
                  <c:v>42396</c:v>
                </c:pt>
                <c:pt idx="3713">
                  <c:v>42396</c:v>
                </c:pt>
                <c:pt idx="3714">
                  <c:v>42396</c:v>
                </c:pt>
                <c:pt idx="3715">
                  <c:v>42396</c:v>
                </c:pt>
                <c:pt idx="3716">
                  <c:v>42396</c:v>
                </c:pt>
                <c:pt idx="3717">
                  <c:v>42396</c:v>
                </c:pt>
                <c:pt idx="3718">
                  <c:v>42396</c:v>
                </c:pt>
                <c:pt idx="3719">
                  <c:v>42396</c:v>
                </c:pt>
                <c:pt idx="3720">
                  <c:v>42396</c:v>
                </c:pt>
                <c:pt idx="3721">
                  <c:v>42396</c:v>
                </c:pt>
                <c:pt idx="3722">
                  <c:v>42396</c:v>
                </c:pt>
                <c:pt idx="3723">
                  <c:v>42396</c:v>
                </c:pt>
                <c:pt idx="3724">
                  <c:v>42396</c:v>
                </c:pt>
                <c:pt idx="3725">
                  <c:v>42396</c:v>
                </c:pt>
                <c:pt idx="3726">
                  <c:v>42396</c:v>
                </c:pt>
                <c:pt idx="3727">
                  <c:v>42396</c:v>
                </c:pt>
                <c:pt idx="3728">
                  <c:v>42396</c:v>
                </c:pt>
                <c:pt idx="3729">
                  <c:v>42396</c:v>
                </c:pt>
                <c:pt idx="3730">
                  <c:v>42396</c:v>
                </c:pt>
                <c:pt idx="3731">
                  <c:v>42396</c:v>
                </c:pt>
                <c:pt idx="3732">
                  <c:v>42396</c:v>
                </c:pt>
                <c:pt idx="3733">
                  <c:v>42396</c:v>
                </c:pt>
                <c:pt idx="3734">
                  <c:v>42396</c:v>
                </c:pt>
                <c:pt idx="3735">
                  <c:v>42396</c:v>
                </c:pt>
                <c:pt idx="3736">
                  <c:v>42396</c:v>
                </c:pt>
                <c:pt idx="3737">
                  <c:v>42396</c:v>
                </c:pt>
                <c:pt idx="3738">
                  <c:v>42396</c:v>
                </c:pt>
                <c:pt idx="3739">
                  <c:v>42396</c:v>
                </c:pt>
                <c:pt idx="3740">
                  <c:v>42396</c:v>
                </c:pt>
                <c:pt idx="3741">
                  <c:v>42396</c:v>
                </c:pt>
                <c:pt idx="3742">
                  <c:v>42396</c:v>
                </c:pt>
                <c:pt idx="3743">
                  <c:v>42396</c:v>
                </c:pt>
                <c:pt idx="3744">
                  <c:v>42396</c:v>
                </c:pt>
                <c:pt idx="3745">
                  <c:v>42396</c:v>
                </c:pt>
                <c:pt idx="3746">
                  <c:v>42396</c:v>
                </c:pt>
                <c:pt idx="3747">
                  <c:v>42396</c:v>
                </c:pt>
                <c:pt idx="3748">
                  <c:v>42396</c:v>
                </c:pt>
                <c:pt idx="3749">
                  <c:v>42396</c:v>
                </c:pt>
                <c:pt idx="3750">
                  <c:v>42396</c:v>
                </c:pt>
                <c:pt idx="3751">
                  <c:v>42396</c:v>
                </c:pt>
                <c:pt idx="3752">
                  <c:v>42396</c:v>
                </c:pt>
                <c:pt idx="3753">
                  <c:v>42396</c:v>
                </c:pt>
                <c:pt idx="3754">
                  <c:v>42396</c:v>
                </c:pt>
                <c:pt idx="3755">
                  <c:v>42396</c:v>
                </c:pt>
                <c:pt idx="3756">
                  <c:v>42396</c:v>
                </c:pt>
                <c:pt idx="3757">
                  <c:v>42396</c:v>
                </c:pt>
                <c:pt idx="3758">
                  <c:v>42396</c:v>
                </c:pt>
                <c:pt idx="3759">
                  <c:v>42396</c:v>
                </c:pt>
                <c:pt idx="3760">
                  <c:v>42396</c:v>
                </c:pt>
                <c:pt idx="3761">
                  <c:v>42396</c:v>
                </c:pt>
                <c:pt idx="3762">
                  <c:v>42396</c:v>
                </c:pt>
                <c:pt idx="3763">
                  <c:v>42396</c:v>
                </c:pt>
                <c:pt idx="3764">
                  <c:v>42396</c:v>
                </c:pt>
                <c:pt idx="3765">
                  <c:v>42396</c:v>
                </c:pt>
                <c:pt idx="3766">
                  <c:v>42396</c:v>
                </c:pt>
                <c:pt idx="3767">
                  <c:v>42396</c:v>
                </c:pt>
                <c:pt idx="3768">
                  <c:v>42396</c:v>
                </c:pt>
                <c:pt idx="3769">
                  <c:v>42396</c:v>
                </c:pt>
                <c:pt idx="3770">
                  <c:v>42396</c:v>
                </c:pt>
                <c:pt idx="3771">
                  <c:v>42396</c:v>
                </c:pt>
                <c:pt idx="3772">
                  <c:v>42396</c:v>
                </c:pt>
                <c:pt idx="3773">
                  <c:v>42396</c:v>
                </c:pt>
                <c:pt idx="3774">
                  <c:v>42396</c:v>
                </c:pt>
                <c:pt idx="3775">
                  <c:v>42396</c:v>
                </c:pt>
                <c:pt idx="3776">
                  <c:v>42396</c:v>
                </c:pt>
                <c:pt idx="3777">
                  <c:v>42396</c:v>
                </c:pt>
                <c:pt idx="3778">
                  <c:v>42396</c:v>
                </c:pt>
                <c:pt idx="3779">
                  <c:v>42396</c:v>
                </c:pt>
                <c:pt idx="3780">
                  <c:v>42396</c:v>
                </c:pt>
                <c:pt idx="3781">
                  <c:v>42396</c:v>
                </c:pt>
                <c:pt idx="3782">
                  <c:v>42396</c:v>
                </c:pt>
                <c:pt idx="3783">
                  <c:v>42396</c:v>
                </c:pt>
                <c:pt idx="3784">
                  <c:v>42396</c:v>
                </c:pt>
                <c:pt idx="3785">
                  <c:v>42396</c:v>
                </c:pt>
                <c:pt idx="3786">
                  <c:v>42396</c:v>
                </c:pt>
                <c:pt idx="3787">
                  <c:v>42396</c:v>
                </c:pt>
                <c:pt idx="3788">
                  <c:v>42396</c:v>
                </c:pt>
                <c:pt idx="3789">
                  <c:v>42396</c:v>
                </c:pt>
                <c:pt idx="3790">
                  <c:v>42396</c:v>
                </c:pt>
                <c:pt idx="3791">
                  <c:v>42396</c:v>
                </c:pt>
                <c:pt idx="3792">
                  <c:v>42396</c:v>
                </c:pt>
                <c:pt idx="3793">
                  <c:v>42396</c:v>
                </c:pt>
                <c:pt idx="3794">
                  <c:v>42396</c:v>
                </c:pt>
                <c:pt idx="3795">
                  <c:v>42396</c:v>
                </c:pt>
                <c:pt idx="3796">
                  <c:v>42396</c:v>
                </c:pt>
                <c:pt idx="3797">
                  <c:v>42396</c:v>
                </c:pt>
                <c:pt idx="3798">
                  <c:v>42396</c:v>
                </c:pt>
                <c:pt idx="3799">
                  <c:v>42396</c:v>
                </c:pt>
                <c:pt idx="3800">
                  <c:v>42396</c:v>
                </c:pt>
                <c:pt idx="3801">
                  <c:v>42396</c:v>
                </c:pt>
                <c:pt idx="3802">
                  <c:v>42396</c:v>
                </c:pt>
                <c:pt idx="3803">
                  <c:v>42396</c:v>
                </c:pt>
                <c:pt idx="3804">
                  <c:v>42396</c:v>
                </c:pt>
                <c:pt idx="3805">
                  <c:v>42396</c:v>
                </c:pt>
                <c:pt idx="3806">
                  <c:v>42396</c:v>
                </c:pt>
                <c:pt idx="3807">
                  <c:v>42396</c:v>
                </c:pt>
                <c:pt idx="3808">
                  <c:v>42396</c:v>
                </c:pt>
                <c:pt idx="3809">
                  <c:v>42396</c:v>
                </c:pt>
                <c:pt idx="3810">
                  <c:v>42396</c:v>
                </c:pt>
                <c:pt idx="3811">
                  <c:v>42396</c:v>
                </c:pt>
                <c:pt idx="3812">
                  <c:v>42396</c:v>
                </c:pt>
                <c:pt idx="3813">
                  <c:v>42396</c:v>
                </c:pt>
                <c:pt idx="3814">
                  <c:v>42396</c:v>
                </c:pt>
                <c:pt idx="3815">
                  <c:v>42396</c:v>
                </c:pt>
                <c:pt idx="3816">
                  <c:v>42396</c:v>
                </c:pt>
                <c:pt idx="3817">
                  <c:v>42396</c:v>
                </c:pt>
                <c:pt idx="3818">
                  <c:v>42396</c:v>
                </c:pt>
                <c:pt idx="3819">
                  <c:v>42396</c:v>
                </c:pt>
                <c:pt idx="3820">
                  <c:v>42396</c:v>
                </c:pt>
                <c:pt idx="3821">
                  <c:v>42396</c:v>
                </c:pt>
                <c:pt idx="3822">
                  <c:v>42396</c:v>
                </c:pt>
                <c:pt idx="3823">
                  <c:v>42396</c:v>
                </c:pt>
                <c:pt idx="3824">
                  <c:v>42396</c:v>
                </c:pt>
                <c:pt idx="3825">
                  <c:v>42396</c:v>
                </c:pt>
                <c:pt idx="3826">
                  <c:v>42396</c:v>
                </c:pt>
                <c:pt idx="3827">
                  <c:v>42396</c:v>
                </c:pt>
                <c:pt idx="3828">
                  <c:v>42396</c:v>
                </c:pt>
                <c:pt idx="3829">
                  <c:v>42396</c:v>
                </c:pt>
                <c:pt idx="3830">
                  <c:v>42396</c:v>
                </c:pt>
                <c:pt idx="3831">
                  <c:v>42396</c:v>
                </c:pt>
                <c:pt idx="3832">
                  <c:v>42396</c:v>
                </c:pt>
                <c:pt idx="3833">
                  <c:v>42396</c:v>
                </c:pt>
                <c:pt idx="3834">
                  <c:v>42396</c:v>
                </c:pt>
                <c:pt idx="3835">
                  <c:v>42396</c:v>
                </c:pt>
                <c:pt idx="3836">
                  <c:v>42396</c:v>
                </c:pt>
                <c:pt idx="3837">
                  <c:v>42396</c:v>
                </c:pt>
                <c:pt idx="3838">
                  <c:v>42396</c:v>
                </c:pt>
                <c:pt idx="3839">
                  <c:v>42397</c:v>
                </c:pt>
                <c:pt idx="3840">
                  <c:v>42397</c:v>
                </c:pt>
                <c:pt idx="3841">
                  <c:v>42397</c:v>
                </c:pt>
                <c:pt idx="3842">
                  <c:v>42397</c:v>
                </c:pt>
                <c:pt idx="3843">
                  <c:v>42397</c:v>
                </c:pt>
                <c:pt idx="3844">
                  <c:v>42397</c:v>
                </c:pt>
                <c:pt idx="3845">
                  <c:v>42397</c:v>
                </c:pt>
                <c:pt idx="3846">
                  <c:v>42397</c:v>
                </c:pt>
                <c:pt idx="3847">
                  <c:v>42397</c:v>
                </c:pt>
                <c:pt idx="3848">
                  <c:v>42397</c:v>
                </c:pt>
                <c:pt idx="3849">
                  <c:v>42397</c:v>
                </c:pt>
                <c:pt idx="3850">
                  <c:v>42397</c:v>
                </c:pt>
                <c:pt idx="3851">
                  <c:v>42397</c:v>
                </c:pt>
                <c:pt idx="3852">
                  <c:v>42397</c:v>
                </c:pt>
                <c:pt idx="3853">
                  <c:v>42397</c:v>
                </c:pt>
                <c:pt idx="3854">
                  <c:v>42397</c:v>
                </c:pt>
                <c:pt idx="3855">
                  <c:v>42397</c:v>
                </c:pt>
                <c:pt idx="3856">
                  <c:v>42397</c:v>
                </c:pt>
                <c:pt idx="3857">
                  <c:v>42397</c:v>
                </c:pt>
                <c:pt idx="3858">
                  <c:v>42397</c:v>
                </c:pt>
                <c:pt idx="3859">
                  <c:v>42397</c:v>
                </c:pt>
                <c:pt idx="3860">
                  <c:v>42397</c:v>
                </c:pt>
                <c:pt idx="3861">
                  <c:v>42397</c:v>
                </c:pt>
                <c:pt idx="3862">
                  <c:v>42397</c:v>
                </c:pt>
                <c:pt idx="3863">
                  <c:v>42397</c:v>
                </c:pt>
                <c:pt idx="3864">
                  <c:v>42397</c:v>
                </c:pt>
                <c:pt idx="3865">
                  <c:v>42397</c:v>
                </c:pt>
                <c:pt idx="3866">
                  <c:v>42397</c:v>
                </c:pt>
                <c:pt idx="3867">
                  <c:v>42397</c:v>
                </c:pt>
                <c:pt idx="3868">
                  <c:v>42397</c:v>
                </c:pt>
                <c:pt idx="3869">
                  <c:v>42397</c:v>
                </c:pt>
                <c:pt idx="3870">
                  <c:v>42397</c:v>
                </c:pt>
                <c:pt idx="3871">
                  <c:v>42397</c:v>
                </c:pt>
                <c:pt idx="3872">
                  <c:v>42397</c:v>
                </c:pt>
                <c:pt idx="3873">
                  <c:v>42397</c:v>
                </c:pt>
                <c:pt idx="3874">
                  <c:v>42397</c:v>
                </c:pt>
                <c:pt idx="3875">
                  <c:v>42397</c:v>
                </c:pt>
                <c:pt idx="3876">
                  <c:v>42397</c:v>
                </c:pt>
                <c:pt idx="3877">
                  <c:v>42397</c:v>
                </c:pt>
                <c:pt idx="3878">
                  <c:v>42397</c:v>
                </c:pt>
                <c:pt idx="3879">
                  <c:v>42397</c:v>
                </c:pt>
                <c:pt idx="3880">
                  <c:v>42397</c:v>
                </c:pt>
                <c:pt idx="3881">
                  <c:v>42397</c:v>
                </c:pt>
                <c:pt idx="3882">
                  <c:v>42397</c:v>
                </c:pt>
                <c:pt idx="3883">
                  <c:v>42397</c:v>
                </c:pt>
                <c:pt idx="3884">
                  <c:v>42397</c:v>
                </c:pt>
                <c:pt idx="3885">
                  <c:v>42397</c:v>
                </c:pt>
                <c:pt idx="3886">
                  <c:v>42397</c:v>
                </c:pt>
                <c:pt idx="3887">
                  <c:v>42397</c:v>
                </c:pt>
                <c:pt idx="3888">
                  <c:v>42397</c:v>
                </c:pt>
                <c:pt idx="3889">
                  <c:v>42397</c:v>
                </c:pt>
                <c:pt idx="3890">
                  <c:v>42397</c:v>
                </c:pt>
                <c:pt idx="3891">
                  <c:v>42397</c:v>
                </c:pt>
                <c:pt idx="3892">
                  <c:v>42397</c:v>
                </c:pt>
                <c:pt idx="3893">
                  <c:v>42397</c:v>
                </c:pt>
                <c:pt idx="3894">
                  <c:v>42397</c:v>
                </c:pt>
                <c:pt idx="3895">
                  <c:v>42397</c:v>
                </c:pt>
                <c:pt idx="3896">
                  <c:v>42397</c:v>
                </c:pt>
                <c:pt idx="3897">
                  <c:v>42397</c:v>
                </c:pt>
                <c:pt idx="3898">
                  <c:v>42397</c:v>
                </c:pt>
                <c:pt idx="3899">
                  <c:v>42397</c:v>
                </c:pt>
                <c:pt idx="3900">
                  <c:v>42397</c:v>
                </c:pt>
                <c:pt idx="3901">
                  <c:v>42397</c:v>
                </c:pt>
                <c:pt idx="3902">
                  <c:v>42397</c:v>
                </c:pt>
                <c:pt idx="3903">
                  <c:v>42397</c:v>
                </c:pt>
                <c:pt idx="3904">
                  <c:v>42397</c:v>
                </c:pt>
                <c:pt idx="3905">
                  <c:v>42397</c:v>
                </c:pt>
                <c:pt idx="3906">
                  <c:v>42397</c:v>
                </c:pt>
                <c:pt idx="3907">
                  <c:v>42397</c:v>
                </c:pt>
                <c:pt idx="3908">
                  <c:v>42397</c:v>
                </c:pt>
                <c:pt idx="3909">
                  <c:v>42397</c:v>
                </c:pt>
                <c:pt idx="3910">
                  <c:v>42397</c:v>
                </c:pt>
                <c:pt idx="3911">
                  <c:v>42397</c:v>
                </c:pt>
                <c:pt idx="3912">
                  <c:v>42397</c:v>
                </c:pt>
                <c:pt idx="3913">
                  <c:v>42397</c:v>
                </c:pt>
                <c:pt idx="3914">
                  <c:v>42397</c:v>
                </c:pt>
                <c:pt idx="3915">
                  <c:v>42397</c:v>
                </c:pt>
                <c:pt idx="3916">
                  <c:v>42397</c:v>
                </c:pt>
                <c:pt idx="3917">
                  <c:v>42397</c:v>
                </c:pt>
                <c:pt idx="3918">
                  <c:v>42397</c:v>
                </c:pt>
                <c:pt idx="3919">
                  <c:v>42397</c:v>
                </c:pt>
                <c:pt idx="3920">
                  <c:v>42397</c:v>
                </c:pt>
                <c:pt idx="3921">
                  <c:v>42397</c:v>
                </c:pt>
                <c:pt idx="3922">
                  <c:v>42397</c:v>
                </c:pt>
                <c:pt idx="3923">
                  <c:v>42397</c:v>
                </c:pt>
                <c:pt idx="3924">
                  <c:v>42397</c:v>
                </c:pt>
                <c:pt idx="3925">
                  <c:v>42397</c:v>
                </c:pt>
                <c:pt idx="3926">
                  <c:v>42397</c:v>
                </c:pt>
                <c:pt idx="3927">
                  <c:v>42397</c:v>
                </c:pt>
                <c:pt idx="3928">
                  <c:v>42397</c:v>
                </c:pt>
                <c:pt idx="3929">
                  <c:v>42397</c:v>
                </c:pt>
                <c:pt idx="3930">
                  <c:v>42397</c:v>
                </c:pt>
                <c:pt idx="3931">
                  <c:v>42397</c:v>
                </c:pt>
                <c:pt idx="3932">
                  <c:v>42397</c:v>
                </c:pt>
                <c:pt idx="3933">
                  <c:v>42397</c:v>
                </c:pt>
                <c:pt idx="3934">
                  <c:v>42397</c:v>
                </c:pt>
                <c:pt idx="3935">
                  <c:v>42397</c:v>
                </c:pt>
                <c:pt idx="3936">
                  <c:v>42397</c:v>
                </c:pt>
                <c:pt idx="3937">
                  <c:v>42397</c:v>
                </c:pt>
                <c:pt idx="3938">
                  <c:v>42397</c:v>
                </c:pt>
                <c:pt idx="3939">
                  <c:v>42397</c:v>
                </c:pt>
                <c:pt idx="3940">
                  <c:v>42397</c:v>
                </c:pt>
                <c:pt idx="3941">
                  <c:v>42397</c:v>
                </c:pt>
                <c:pt idx="3942">
                  <c:v>42397</c:v>
                </c:pt>
                <c:pt idx="3943">
                  <c:v>42397</c:v>
                </c:pt>
                <c:pt idx="3944">
                  <c:v>42397</c:v>
                </c:pt>
                <c:pt idx="3945">
                  <c:v>42397</c:v>
                </c:pt>
                <c:pt idx="3946">
                  <c:v>42397</c:v>
                </c:pt>
                <c:pt idx="3947">
                  <c:v>42397</c:v>
                </c:pt>
                <c:pt idx="3948">
                  <c:v>42397</c:v>
                </c:pt>
                <c:pt idx="3949">
                  <c:v>42397</c:v>
                </c:pt>
                <c:pt idx="3950">
                  <c:v>42397</c:v>
                </c:pt>
                <c:pt idx="3951">
                  <c:v>42397</c:v>
                </c:pt>
                <c:pt idx="3952">
                  <c:v>42397</c:v>
                </c:pt>
                <c:pt idx="3953">
                  <c:v>42397</c:v>
                </c:pt>
                <c:pt idx="3954">
                  <c:v>42397</c:v>
                </c:pt>
                <c:pt idx="3955">
                  <c:v>42397</c:v>
                </c:pt>
                <c:pt idx="3956">
                  <c:v>42397</c:v>
                </c:pt>
                <c:pt idx="3957">
                  <c:v>42397</c:v>
                </c:pt>
                <c:pt idx="3958">
                  <c:v>42397</c:v>
                </c:pt>
                <c:pt idx="3959">
                  <c:v>42397</c:v>
                </c:pt>
                <c:pt idx="3960">
                  <c:v>42397</c:v>
                </c:pt>
                <c:pt idx="3961">
                  <c:v>42397</c:v>
                </c:pt>
                <c:pt idx="3962">
                  <c:v>42397</c:v>
                </c:pt>
                <c:pt idx="3963">
                  <c:v>42397</c:v>
                </c:pt>
                <c:pt idx="3964">
                  <c:v>42397</c:v>
                </c:pt>
                <c:pt idx="3965">
                  <c:v>42397</c:v>
                </c:pt>
                <c:pt idx="3966">
                  <c:v>42397</c:v>
                </c:pt>
                <c:pt idx="3967">
                  <c:v>42397</c:v>
                </c:pt>
                <c:pt idx="3968">
                  <c:v>42397</c:v>
                </c:pt>
                <c:pt idx="3969">
                  <c:v>42397</c:v>
                </c:pt>
                <c:pt idx="3970">
                  <c:v>42397</c:v>
                </c:pt>
                <c:pt idx="3971">
                  <c:v>42397</c:v>
                </c:pt>
                <c:pt idx="3972">
                  <c:v>42397</c:v>
                </c:pt>
                <c:pt idx="3973">
                  <c:v>42397</c:v>
                </c:pt>
                <c:pt idx="3974">
                  <c:v>42397</c:v>
                </c:pt>
                <c:pt idx="3975">
                  <c:v>42397</c:v>
                </c:pt>
                <c:pt idx="3976">
                  <c:v>42397</c:v>
                </c:pt>
                <c:pt idx="3977">
                  <c:v>42397</c:v>
                </c:pt>
                <c:pt idx="3978">
                  <c:v>42397</c:v>
                </c:pt>
                <c:pt idx="3979">
                  <c:v>42397</c:v>
                </c:pt>
                <c:pt idx="3980">
                  <c:v>42397</c:v>
                </c:pt>
                <c:pt idx="3981">
                  <c:v>42397</c:v>
                </c:pt>
                <c:pt idx="3982">
                  <c:v>42397</c:v>
                </c:pt>
                <c:pt idx="3983">
                  <c:v>42398</c:v>
                </c:pt>
                <c:pt idx="3984">
                  <c:v>42398</c:v>
                </c:pt>
                <c:pt idx="3985">
                  <c:v>42398</c:v>
                </c:pt>
                <c:pt idx="3986">
                  <c:v>42398</c:v>
                </c:pt>
                <c:pt idx="3987">
                  <c:v>42398</c:v>
                </c:pt>
                <c:pt idx="3988">
                  <c:v>42398</c:v>
                </c:pt>
                <c:pt idx="3989">
                  <c:v>42398</c:v>
                </c:pt>
                <c:pt idx="3990">
                  <c:v>42398</c:v>
                </c:pt>
                <c:pt idx="3991">
                  <c:v>42398</c:v>
                </c:pt>
                <c:pt idx="3992">
                  <c:v>42398</c:v>
                </c:pt>
                <c:pt idx="3993">
                  <c:v>42398</c:v>
                </c:pt>
                <c:pt idx="3994">
                  <c:v>42398</c:v>
                </c:pt>
                <c:pt idx="3995">
                  <c:v>42398</c:v>
                </c:pt>
                <c:pt idx="3996">
                  <c:v>42398</c:v>
                </c:pt>
                <c:pt idx="3997">
                  <c:v>42398</c:v>
                </c:pt>
                <c:pt idx="3998">
                  <c:v>42398</c:v>
                </c:pt>
                <c:pt idx="3999">
                  <c:v>42398</c:v>
                </c:pt>
                <c:pt idx="4000">
                  <c:v>42398</c:v>
                </c:pt>
                <c:pt idx="4001">
                  <c:v>42398</c:v>
                </c:pt>
                <c:pt idx="4002">
                  <c:v>42398</c:v>
                </c:pt>
                <c:pt idx="4003">
                  <c:v>42398</c:v>
                </c:pt>
                <c:pt idx="4004">
                  <c:v>42398</c:v>
                </c:pt>
                <c:pt idx="4005">
                  <c:v>42398</c:v>
                </c:pt>
                <c:pt idx="4006">
                  <c:v>42398</c:v>
                </c:pt>
                <c:pt idx="4007">
                  <c:v>42398</c:v>
                </c:pt>
                <c:pt idx="4008">
                  <c:v>42398</c:v>
                </c:pt>
                <c:pt idx="4009">
                  <c:v>42398</c:v>
                </c:pt>
                <c:pt idx="4010">
                  <c:v>42398</c:v>
                </c:pt>
                <c:pt idx="4011">
                  <c:v>42398</c:v>
                </c:pt>
                <c:pt idx="4012">
                  <c:v>42398</c:v>
                </c:pt>
                <c:pt idx="4013">
                  <c:v>42398</c:v>
                </c:pt>
                <c:pt idx="4014">
                  <c:v>42398</c:v>
                </c:pt>
                <c:pt idx="4015">
                  <c:v>42398</c:v>
                </c:pt>
                <c:pt idx="4016">
                  <c:v>42398</c:v>
                </c:pt>
                <c:pt idx="4017">
                  <c:v>42398</c:v>
                </c:pt>
                <c:pt idx="4018">
                  <c:v>42398</c:v>
                </c:pt>
                <c:pt idx="4019">
                  <c:v>42398</c:v>
                </c:pt>
                <c:pt idx="4020">
                  <c:v>42398</c:v>
                </c:pt>
                <c:pt idx="4021">
                  <c:v>42398</c:v>
                </c:pt>
                <c:pt idx="4022">
                  <c:v>42398</c:v>
                </c:pt>
                <c:pt idx="4023">
                  <c:v>42398</c:v>
                </c:pt>
                <c:pt idx="4024">
                  <c:v>42398</c:v>
                </c:pt>
                <c:pt idx="4025">
                  <c:v>42398</c:v>
                </c:pt>
                <c:pt idx="4026">
                  <c:v>42398</c:v>
                </c:pt>
                <c:pt idx="4027">
                  <c:v>42398</c:v>
                </c:pt>
                <c:pt idx="4028">
                  <c:v>42398</c:v>
                </c:pt>
                <c:pt idx="4029">
                  <c:v>42398</c:v>
                </c:pt>
                <c:pt idx="4030">
                  <c:v>42398</c:v>
                </c:pt>
                <c:pt idx="4031">
                  <c:v>42398</c:v>
                </c:pt>
                <c:pt idx="4032">
                  <c:v>42398</c:v>
                </c:pt>
                <c:pt idx="4033">
                  <c:v>42398</c:v>
                </c:pt>
                <c:pt idx="4034">
                  <c:v>42398</c:v>
                </c:pt>
                <c:pt idx="4035">
                  <c:v>42398</c:v>
                </c:pt>
                <c:pt idx="4036">
                  <c:v>42398</c:v>
                </c:pt>
                <c:pt idx="4037">
                  <c:v>42398</c:v>
                </c:pt>
                <c:pt idx="4038">
                  <c:v>42398</c:v>
                </c:pt>
                <c:pt idx="4039">
                  <c:v>42398</c:v>
                </c:pt>
                <c:pt idx="4040">
                  <c:v>42398</c:v>
                </c:pt>
                <c:pt idx="4041">
                  <c:v>42398</c:v>
                </c:pt>
                <c:pt idx="4042">
                  <c:v>42398</c:v>
                </c:pt>
                <c:pt idx="4043">
                  <c:v>42398</c:v>
                </c:pt>
                <c:pt idx="4044">
                  <c:v>42398</c:v>
                </c:pt>
                <c:pt idx="4045">
                  <c:v>42398</c:v>
                </c:pt>
                <c:pt idx="4046">
                  <c:v>42398</c:v>
                </c:pt>
                <c:pt idx="4047">
                  <c:v>42398</c:v>
                </c:pt>
                <c:pt idx="4048">
                  <c:v>42398</c:v>
                </c:pt>
                <c:pt idx="4049">
                  <c:v>42398</c:v>
                </c:pt>
                <c:pt idx="4050">
                  <c:v>42398</c:v>
                </c:pt>
                <c:pt idx="4051">
                  <c:v>42398</c:v>
                </c:pt>
                <c:pt idx="4052">
                  <c:v>42398</c:v>
                </c:pt>
                <c:pt idx="4053">
                  <c:v>42398</c:v>
                </c:pt>
                <c:pt idx="4054">
                  <c:v>42398</c:v>
                </c:pt>
                <c:pt idx="4055">
                  <c:v>42398</c:v>
                </c:pt>
                <c:pt idx="4056">
                  <c:v>42398</c:v>
                </c:pt>
                <c:pt idx="4057">
                  <c:v>42398</c:v>
                </c:pt>
                <c:pt idx="4058">
                  <c:v>42398</c:v>
                </c:pt>
                <c:pt idx="4059">
                  <c:v>42398</c:v>
                </c:pt>
                <c:pt idx="4060">
                  <c:v>42398</c:v>
                </c:pt>
                <c:pt idx="4061">
                  <c:v>42398</c:v>
                </c:pt>
                <c:pt idx="4062">
                  <c:v>42398</c:v>
                </c:pt>
                <c:pt idx="4063">
                  <c:v>42398</c:v>
                </c:pt>
                <c:pt idx="4064">
                  <c:v>42398</c:v>
                </c:pt>
                <c:pt idx="4065">
                  <c:v>42398</c:v>
                </c:pt>
                <c:pt idx="4066">
                  <c:v>42398</c:v>
                </c:pt>
                <c:pt idx="4067">
                  <c:v>42398</c:v>
                </c:pt>
                <c:pt idx="4068">
                  <c:v>42398</c:v>
                </c:pt>
                <c:pt idx="4069">
                  <c:v>42398</c:v>
                </c:pt>
                <c:pt idx="4070">
                  <c:v>42398</c:v>
                </c:pt>
                <c:pt idx="4071">
                  <c:v>42398</c:v>
                </c:pt>
                <c:pt idx="4072">
                  <c:v>42398</c:v>
                </c:pt>
                <c:pt idx="4073">
                  <c:v>42398</c:v>
                </c:pt>
                <c:pt idx="4074">
                  <c:v>42398</c:v>
                </c:pt>
                <c:pt idx="4075">
                  <c:v>42398</c:v>
                </c:pt>
                <c:pt idx="4076">
                  <c:v>42398</c:v>
                </c:pt>
                <c:pt idx="4077">
                  <c:v>42398</c:v>
                </c:pt>
                <c:pt idx="4078">
                  <c:v>42398</c:v>
                </c:pt>
                <c:pt idx="4079">
                  <c:v>42398</c:v>
                </c:pt>
                <c:pt idx="4080">
                  <c:v>42398</c:v>
                </c:pt>
                <c:pt idx="4081">
                  <c:v>42398</c:v>
                </c:pt>
                <c:pt idx="4082">
                  <c:v>42398</c:v>
                </c:pt>
                <c:pt idx="4083">
                  <c:v>42398</c:v>
                </c:pt>
                <c:pt idx="4084">
                  <c:v>42398</c:v>
                </c:pt>
                <c:pt idx="4085">
                  <c:v>42398</c:v>
                </c:pt>
                <c:pt idx="4086">
                  <c:v>42398</c:v>
                </c:pt>
                <c:pt idx="4087">
                  <c:v>42398</c:v>
                </c:pt>
                <c:pt idx="4088">
                  <c:v>42398</c:v>
                </c:pt>
                <c:pt idx="4089">
                  <c:v>42398</c:v>
                </c:pt>
                <c:pt idx="4090">
                  <c:v>42398</c:v>
                </c:pt>
                <c:pt idx="4091">
                  <c:v>42398</c:v>
                </c:pt>
                <c:pt idx="4092">
                  <c:v>42398</c:v>
                </c:pt>
                <c:pt idx="4093">
                  <c:v>42398</c:v>
                </c:pt>
                <c:pt idx="4094">
                  <c:v>42398</c:v>
                </c:pt>
                <c:pt idx="4095">
                  <c:v>42398</c:v>
                </c:pt>
                <c:pt idx="4096">
                  <c:v>42398</c:v>
                </c:pt>
                <c:pt idx="4097">
                  <c:v>42398</c:v>
                </c:pt>
                <c:pt idx="4098">
                  <c:v>42398</c:v>
                </c:pt>
                <c:pt idx="4099">
                  <c:v>42398</c:v>
                </c:pt>
                <c:pt idx="4100">
                  <c:v>42398</c:v>
                </c:pt>
                <c:pt idx="4101">
                  <c:v>42398</c:v>
                </c:pt>
                <c:pt idx="4102">
                  <c:v>42398</c:v>
                </c:pt>
                <c:pt idx="4103">
                  <c:v>42398</c:v>
                </c:pt>
                <c:pt idx="4104">
                  <c:v>42398</c:v>
                </c:pt>
                <c:pt idx="4105">
                  <c:v>42398</c:v>
                </c:pt>
                <c:pt idx="4106">
                  <c:v>42398</c:v>
                </c:pt>
                <c:pt idx="4107">
                  <c:v>42398</c:v>
                </c:pt>
                <c:pt idx="4108">
                  <c:v>42398</c:v>
                </c:pt>
                <c:pt idx="4109">
                  <c:v>42398</c:v>
                </c:pt>
                <c:pt idx="4110">
                  <c:v>42398</c:v>
                </c:pt>
                <c:pt idx="4111">
                  <c:v>42398</c:v>
                </c:pt>
                <c:pt idx="4112">
                  <c:v>42398</c:v>
                </c:pt>
                <c:pt idx="4113">
                  <c:v>42398</c:v>
                </c:pt>
                <c:pt idx="4114">
                  <c:v>42398</c:v>
                </c:pt>
                <c:pt idx="4115">
                  <c:v>42398</c:v>
                </c:pt>
                <c:pt idx="4116">
                  <c:v>42398</c:v>
                </c:pt>
                <c:pt idx="4117">
                  <c:v>42398</c:v>
                </c:pt>
                <c:pt idx="4118">
                  <c:v>42398</c:v>
                </c:pt>
                <c:pt idx="4119">
                  <c:v>42398</c:v>
                </c:pt>
                <c:pt idx="4120">
                  <c:v>42398</c:v>
                </c:pt>
                <c:pt idx="4121">
                  <c:v>42398</c:v>
                </c:pt>
                <c:pt idx="4122">
                  <c:v>42398</c:v>
                </c:pt>
                <c:pt idx="4123">
                  <c:v>42398</c:v>
                </c:pt>
                <c:pt idx="4124">
                  <c:v>42398</c:v>
                </c:pt>
                <c:pt idx="4125">
                  <c:v>42398</c:v>
                </c:pt>
                <c:pt idx="4126">
                  <c:v>42398</c:v>
                </c:pt>
                <c:pt idx="4127">
                  <c:v>42399</c:v>
                </c:pt>
                <c:pt idx="4128">
                  <c:v>42399</c:v>
                </c:pt>
                <c:pt idx="4129">
                  <c:v>42399</c:v>
                </c:pt>
                <c:pt idx="4130">
                  <c:v>42399</c:v>
                </c:pt>
                <c:pt idx="4131">
                  <c:v>42399</c:v>
                </c:pt>
                <c:pt idx="4132">
                  <c:v>42399</c:v>
                </c:pt>
                <c:pt idx="4133">
                  <c:v>42399</c:v>
                </c:pt>
                <c:pt idx="4134">
                  <c:v>42399</c:v>
                </c:pt>
                <c:pt idx="4135">
                  <c:v>42399</c:v>
                </c:pt>
                <c:pt idx="4136">
                  <c:v>42399</c:v>
                </c:pt>
                <c:pt idx="4137">
                  <c:v>42399</c:v>
                </c:pt>
                <c:pt idx="4138">
                  <c:v>42399</c:v>
                </c:pt>
                <c:pt idx="4139">
                  <c:v>42399</c:v>
                </c:pt>
                <c:pt idx="4140">
                  <c:v>42399</c:v>
                </c:pt>
                <c:pt idx="4141">
                  <c:v>42399</c:v>
                </c:pt>
                <c:pt idx="4142">
                  <c:v>42399</c:v>
                </c:pt>
                <c:pt idx="4143">
                  <c:v>42399</c:v>
                </c:pt>
                <c:pt idx="4144">
                  <c:v>42399</c:v>
                </c:pt>
                <c:pt idx="4145">
                  <c:v>42399</c:v>
                </c:pt>
                <c:pt idx="4146">
                  <c:v>42399</c:v>
                </c:pt>
                <c:pt idx="4147">
                  <c:v>42399</c:v>
                </c:pt>
                <c:pt idx="4148">
                  <c:v>42399</c:v>
                </c:pt>
                <c:pt idx="4149">
                  <c:v>42399</c:v>
                </c:pt>
                <c:pt idx="4150">
                  <c:v>42399</c:v>
                </c:pt>
                <c:pt idx="4151">
                  <c:v>42399</c:v>
                </c:pt>
                <c:pt idx="4152">
                  <c:v>42399</c:v>
                </c:pt>
                <c:pt idx="4153">
                  <c:v>42399</c:v>
                </c:pt>
                <c:pt idx="4154">
                  <c:v>42399</c:v>
                </c:pt>
                <c:pt idx="4155">
                  <c:v>42399</c:v>
                </c:pt>
                <c:pt idx="4156">
                  <c:v>42399</c:v>
                </c:pt>
                <c:pt idx="4157">
                  <c:v>42399</c:v>
                </c:pt>
                <c:pt idx="4158">
                  <c:v>42399</c:v>
                </c:pt>
                <c:pt idx="4159">
                  <c:v>42399</c:v>
                </c:pt>
                <c:pt idx="4160">
                  <c:v>42399</c:v>
                </c:pt>
                <c:pt idx="4161">
                  <c:v>42399</c:v>
                </c:pt>
                <c:pt idx="4162">
                  <c:v>42399</c:v>
                </c:pt>
                <c:pt idx="4163">
                  <c:v>42399</c:v>
                </c:pt>
                <c:pt idx="4164">
                  <c:v>42399</c:v>
                </c:pt>
                <c:pt idx="4165">
                  <c:v>42399</c:v>
                </c:pt>
                <c:pt idx="4166">
                  <c:v>42399</c:v>
                </c:pt>
                <c:pt idx="4167">
                  <c:v>42399</c:v>
                </c:pt>
                <c:pt idx="4168">
                  <c:v>42399</c:v>
                </c:pt>
                <c:pt idx="4169">
                  <c:v>42399</c:v>
                </c:pt>
                <c:pt idx="4170">
                  <c:v>42399</c:v>
                </c:pt>
                <c:pt idx="4171">
                  <c:v>42399</c:v>
                </c:pt>
                <c:pt idx="4172">
                  <c:v>42399</c:v>
                </c:pt>
                <c:pt idx="4173">
                  <c:v>42399</c:v>
                </c:pt>
                <c:pt idx="4174">
                  <c:v>42399</c:v>
                </c:pt>
                <c:pt idx="4175">
                  <c:v>42399</c:v>
                </c:pt>
                <c:pt idx="4176">
                  <c:v>42399</c:v>
                </c:pt>
                <c:pt idx="4177">
                  <c:v>42399</c:v>
                </c:pt>
                <c:pt idx="4178">
                  <c:v>42399</c:v>
                </c:pt>
                <c:pt idx="4179">
                  <c:v>42399</c:v>
                </c:pt>
                <c:pt idx="4180">
                  <c:v>42399</c:v>
                </c:pt>
                <c:pt idx="4181">
                  <c:v>42399</c:v>
                </c:pt>
                <c:pt idx="4182">
                  <c:v>42399</c:v>
                </c:pt>
                <c:pt idx="4183">
                  <c:v>42399</c:v>
                </c:pt>
                <c:pt idx="4184">
                  <c:v>42399</c:v>
                </c:pt>
                <c:pt idx="4185">
                  <c:v>42399</c:v>
                </c:pt>
                <c:pt idx="4186">
                  <c:v>42399</c:v>
                </c:pt>
                <c:pt idx="4187">
                  <c:v>42399</c:v>
                </c:pt>
                <c:pt idx="4188">
                  <c:v>42399</c:v>
                </c:pt>
                <c:pt idx="4189">
                  <c:v>42399</c:v>
                </c:pt>
                <c:pt idx="4190">
                  <c:v>42399</c:v>
                </c:pt>
                <c:pt idx="4191">
                  <c:v>42399</c:v>
                </c:pt>
                <c:pt idx="4192">
                  <c:v>42399</c:v>
                </c:pt>
                <c:pt idx="4193">
                  <c:v>42399</c:v>
                </c:pt>
                <c:pt idx="4194">
                  <c:v>42399</c:v>
                </c:pt>
                <c:pt idx="4195">
                  <c:v>42399</c:v>
                </c:pt>
                <c:pt idx="4196">
                  <c:v>42399</c:v>
                </c:pt>
                <c:pt idx="4197">
                  <c:v>42399</c:v>
                </c:pt>
                <c:pt idx="4198">
                  <c:v>42399</c:v>
                </c:pt>
                <c:pt idx="4199">
                  <c:v>42399</c:v>
                </c:pt>
                <c:pt idx="4200">
                  <c:v>42399</c:v>
                </c:pt>
                <c:pt idx="4201">
                  <c:v>42399</c:v>
                </c:pt>
                <c:pt idx="4202">
                  <c:v>42399</c:v>
                </c:pt>
                <c:pt idx="4203">
                  <c:v>42399</c:v>
                </c:pt>
                <c:pt idx="4204">
                  <c:v>42399</c:v>
                </c:pt>
                <c:pt idx="4205">
                  <c:v>42399</c:v>
                </c:pt>
                <c:pt idx="4206">
                  <c:v>42399</c:v>
                </c:pt>
                <c:pt idx="4207">
                  <c:v>42399</c:v>
                </c:pt>
                <c:pt idx="4208">
                  <c:v>42399</c:v>
                </c:pt>
                <c:pt idx="4209">
                  <c:v>42399</c:v>
                </c:pt>
                <c:pt idx="4210">
                  <c:v>42399</c:v>
                </c:pt>
                <c:pt idx="4211">
                  <c:v>42399</c:v>
                </c:pt>
                <c:pt idx="4212">
                  <c:v>42399</c:v>
                </c:pt>
                <c:pt idx="4213">
                  <c:v>42399</c:v>
                </c:pt>
                <c:pt idx="4214">
                  <c:v>42399</c:v>
                </c:pt>
                <c:pt idx="4215">
                  <c:v>42399</c:v>
                </c:pt>
                <c:pt idx="4216">
                  <c:v>42399</c:v>
                </c:pt>
                <c:pt idx="4217">
                  <c:v>42399</c:v>
                </c:pt>
                <c:pt idx="4218">
                  <c:v>42399</c:v>
                </c:pt>
                <c:pt idx="4219">
                  <c:v>42399</c:v>
                </c:pt>
                <c:pt idx="4220">
                  <c:v>42399</c:v>
                </c:pt>
                <c:pt idx="4221">
                  <c:v>42399</c:v>
                </c:pt>
                <c:pt idx="4222">
                  <c:v>42399</c:v>
                </c:pt>
                <c:pt idx="4223">
                  <c:v>42399</c:v>
                </c:pt>
                <c:pt idx="4224">
                  <c:v>42399</c:v>
                </c:pt>
                <c:pt idx="4225">
                  <c:v>42399</c:v>
                </c:pt>
                <c:pt idx="4226">
                  <c:v>42399</c:v>
                </c:pt>
                <c:pt idx="4227">
                  <c:v>42399</c:v>
                </c:pt>
                <c:pt idx="4228">
                  <c:v>42399</c:v>
                </c:pt>
                <c:pt idx="4229">
                  <c:v>42399</c:v>
                </c:pt>
                <c:pt idx="4230">
                  <c:v>42399</c:v>
                </c:pt>
                <c:pt idx="4231">
                  <c:v>42399</c:v>
                </c:pt>
                <c:pt idx="4232">
                  <c:v>42399</c:v>
                </c:pt>
                <c:pt idx="4233">
                  <c:v>42399</c:v>
                </c:pt>
                <c:pt idx="4234">
                  <c:v>42399</c:v>
                </c:pt>
                <c:pt idx="4235">
                  <c:v>42399</c:v>
                </c:pt>
                <c:pt idx="4236">
                  <c:v>42399</c:v>
                </c:pt>
                <c:pt idx="4237">
                  <c:v>42399</c:v>
                </c:pt>
                <c:pt idx="4238">
                  <c:v>42399</c:v>
                </c:pt>
                <c:pt idx="4239">
                  <c:v>42399</c:v>
                </c:pt>
                <c:pt idx="4240">
                  <c:v>42399</c:v>
                </c:pt>
                <c:pt idx="4241">
                  <c:v>42399</c:v>
                </c:pt>
                <c:pt idx="4242">
                  <c:v>42399</c:v>
                </c:pt>
                <c:pt idx="4243">
                  <c:v>42399</c:v>
                </c:pt>
                <c:pt idx="4244">
                  <c:v>42399</c:v>
                </c:pt>
                <c:pt idx="4245">
                  <c:v>42399</c:v>
                </c:pt>
                <c:pt idx="4246">
                  <c:v>42399</c:v>
                </c:pt>
                <c:pt idx="4247">
                  <c:v>42399</c:v>
                </c:pt>
                <c:pt idx="4248">
                  <c:v>42399</c:v>
                </c:pt>
                <c:pt idx="4249">
                  <c:v>42399</c:v>
                </c:pt>
                <c:pt idx="4250">
                  <c:v>42399</c:v>
                </c:pt>
                <c:pt idx="4251">
                  <c:v>42399</c:v>
                </c:pt>
                <c:pt idx="4252">
                  <c:v>42399</c:v>
                </c:pt>
                <c:pt idx="4253">
                  <c:v>42399</c:v>
                </c:pt>
                <c:pt idx="4254">
                  <c:v>42399</c:v>
                </c:pt>
                <c:pt idx="4255">
                  <c:v>42399</c:v>
                </c:pt>
                <c:pt idx="4256">
                  <c:v>42399</c:v>
                </c:pt>
                <c:pt idx="4257">
                  <c:v>42399</c:v>
                </c:pt>
                <c:pt idx="4258">
                  <c:v>42399</c:v>
                </c:pt>
                <c:pt idx="4259">
                  <c:v>42399</c:v>
                </c:pt>
                <c:pt idx="4260">
                  <c:v>42399</c:v>
                </c:pt>
                <c:pt idx="4261">
                  <c:v>42399</c:v>
                </c:pt>
                <c:pt idx="4262">
                  <c:v>42399</c:v>
                </c:pt>
                <c:pt idx="4263">
                  <c:v>42399</c:v>
                </c:pt>
                <c:pt idx="4264">
                  <c:v>42399</c:v>
                </c:pt>
                <c:pt idx="4265">
                  <c:v>42399</c:v>
                </c:pt>
                <c:pt idx="4266">
                  <c:v>42399</c:v>
                </c:pt>
                <c:pt idx="4267">
                  <c:v>42399</c:v>
                </c:pt>
                <c:pt idx="4268">
                  <c:v>42399</c:v>
                </c:pt>
                <c:pt idx="4269">
                  <c:v>42399</c:v>
                </c:pt>
                <c:pt idx="4270">
                  <c:v>42399</c:v>
                </c:pt>
                <c:pt idx="4271">
                  <c:v>42400</c:v>
                </c:pt>
                <c:pt idx="4272">
                  <c:v>42400</c:v>
                </c:pt>
                <c:pt idx="4273">
                  <c:v>42400</c:v>
                </c:pt>
                <c:pt idx="4274">
                  <c:v>42400</c:v>
                </c:pt>
                <c:pt idx="4275">
                  <c:v>42400</c:v>
                </c:pt>
                <c:pt idx="4276">
                  <c:v>42400</c:v>
                </c:pt>
                <c:pt idx="4277">
                  <c:v>42400</c:v>
                </c:pt>
                <c:pt idx="4278">
                  <c:v>42400</c:v>
                </c:pt>
                <c:pt idx="4279">
                  <c:v>42400</c:v>
                </c:pt>
                <c:pt idx="4280">
                  <c:v>42400</c:v>
                </c:pt>
                <c:pt idx="4281">
                  <c:v>42400</c:v>
                </c:pt>
                <c:pt idx="4282">
                  <c:v>42400</c:v>
                </c:pt>
                <c:pt idx="4283">
                  <c:v>42400</c:v>
                </c:pt>
                <c:pt idx="4284">
                  <c:v>42400</c:v>
                </c:pt>
                <c:pt idx="4285">
                  <c:v>42400</c:v>
                </c:pt>
                <c:pt idx="4286">
                  <c:v>42400</c:v>
                </c:pt>
                <c:pt idx="4287">
                  <c:v>42400</c:v>
                </c:pt>
                <c:pt idx="4288">
                  <c:v>42400</c:v>
                </c:pt>
                <c:pt idx="4289">
                  <c:v>42400</c:v>
                </c:pt>
                <c:pt idx="4290">
                  <c:v>42400</c:v>
                </c:pt>
                <c:pt idx="4291">
                  <c:v>42400</c:v>
                </c:pt>
                <c:pt idx="4292">
                  <c:v>42400</c:v>
                </c:pt>
                <c:pt idx="4293">
                  <c:v>42400</c:v>
                </c:pt>
                <c:pt idx="4294">
                  <c:v>42400</c:v>
                </c:pt>
                <c:pt idx="4295">
                  <c:v>42400</c:v>
                </c:pt>
                <c:pt idx="4296">
                  <c:v>42400</c:v>
                </c:pt>
                <c:pt idx="4297">
                  <c:v>42400</c:v>
                </c:pt>
                <c:pt idx="4298">
                  <c:v>42400</c:v>
                </c:pt>
                <c:pt idx="4299">
                  <c:v>42400</c:v>
                </c:pt>
                <c:pt idx="4300">
                  <c:v>42400</c:v>
                </c:pt>
                <c:pt idx="4301">
                  <c:v>42400</c:v>
                </c:pt>
                <c:pt idx="4302">
                  <c:v>42400</c:v>
                </c:pt>
                <c:pt idx="4303">
                  <c:v>42400</c:v>
                </c:pt>
                <c:pt idx="4304">
                  <c:v>42400</c:v>
                </c:pt>
                <c:pt idx="4305">
                  <c:v>42400</c:v>
                </c:pt>
                <c:pt idx="4306">
                  <c:v>42400</c:v>
                </c:pt>
                <c:pt idx="4307">
                  <c:v>42400</c:v>
                </c:pt>
                <c:pt idx="4308">
                  <c:v>42400</c:v>
                </c:pt>
                <c:pt idx="4309">
                  <c:v>42400</c:v>
                </c:pt>
                <c:pt idx="4310">
                  <c:v>42400</c:v>
                </c:pt>
                <c:pt idx="4311">
                  <c:v>42400</c:v>
                </c:pt>
                <c:pt idx="4312">
                  <c:v>42400</c:v>
                </c:pt>
                <c:pt idx="4313">
                  <c:v>42400</c:v>
                </c:pt>
                <c:pt idx="4314">
                  <c:v>42400</c:v>
                </c:pt>
                <c:pt idx="4315">
                  <c:v>42400</c:v>
                </c:pt>
                <c:pt idx="4316">
                  <c:v>42400</c:v>
                </c:pt>
                <c:pt idx="4317">
                  <c:v>42400</c:v>
                </c:pt>
                <c:pt idx="4318">
                  <c:v>42400</c:v>
                </c:pt>
                <c:pt idx="4319">
                  <c:v>42400</c:v>
                </c:pt>
                <c:pt idx="4320">
                  <c:v>42400</c:v>
                </c:pt>
                <c:pt idx="4321">
                  <c:v>42400</c:v>
                </c:pt>
                <c:pt idx="4322">
                  <c:v>42400</c:v>
                </c:pt>
                <c:pt idx="4323">
                  <c:v>42400</c:v>
                </c:pt>
                <c:pt idx="4324">
                  <c:v>42400</c:v>
                </c:pt>
                <c:pt idx="4325">
                  <c:v>42400</c:v>
                </c:pt>
                <c:pt idx="4326">
                  <c:v>42400</c:v>
                </c:pt>
                <c:pt idx="4327">
                  <c:v>42400</c:v>
                </c:pt>
                <c:pt idx="4328">
                  <c:v>42400</c:v>
                </c:pt>
                <c:pt idx="4329">
                  <c:v>42400</c:v>
                </c:pt>
                <c:pt idx="4330">
                  <c:v>42400</c:v>
                </c:pt>
                <c:pt idx="4331">
                  <c:v>42400</c:v>
                </c:pt>
                <c:pt idx="4332">
                  <c:v>42400</c:v>
                </c:pt>
                <c:pt idx="4333">
                  <c:v>42400</c:v>
                </c:pt>
                <c:pt idx="4334">
                  <c:v>42400</c:v>
                </c:pt>
                <c:pt idx="4335">
                  <c:v>42400</c:v>
                </c:pt>
                <c:pt idx="4336">
                  <c:v>42400</c:v>
                </c:pt>
                <c:pt idx="4337">
                  <c:v>42400</c:v>
                </c:pt>
                <c:pt idx="4338">
                  <c:v>42400</c:v>
                </c:pt>
                <c:pt idx="4339">
                  <c:v>42400</c:v>
                </c:pt>
                <c:pt idx="4340">
                  <c:v>42400</c:v>
                </c:pt>
                <c:pt idx="4341">
                  <c:v>42400</c:v>
                </c:pt>
                <c:pt idx="4342">
                  <c:v>42400</c:v>
                </c:pt>
                <c:pt idx="4343">
                  <c:v>42400</c:v>
                </c:pt>
                <c:pt idx="4344">
                  <c:v>42400</c:v>
                </c:pt>
                <c:pt idx="4345">
                  <c:v>42400</c:v>
                </c:pt>
                <c:pt idx="4346">
                  <c:v>42400</c:v>
                </c:pt>
                <c:pt idx="4347">
                  <c:v>42400</c:v>
                </c:pt>
                <c:pt idx="4348">
                  <c:v>42400</c:v>
                </c:pt>
                <c:pt idx="4349">
                  <c:v>42400</c:v>
                </c:pt>
                <c:pt idx="4350">
                  <c:v>42400</c:v>
                </c:pt>
                <c:pt idx="4351">
                  <c:v>42400</c:v>
                </c:pt>
                <c:pt idx="4352">
                  <c:v>42400</c:v>
                </c:pt>
                <c:pt idx="4353">
                  <c:v>42400</c:v>
                </c:pt>
                <c:pt idx="4354">
                  <c:v>42400</c:v>
                </c:pt>
                <c:pt idx="4355">
                  <c:v>42400</c:v>
                </c:pt>
                <c:pt idx="4356">
                  <c:v>42400</c:v>
                </c:pt>
                <c:pt idx="4357">
                  <c:v>42400</c:v>
                </c:pt>
                <c:pt idx="4358">
                  <c:v>42400</c:v>
                </c:pt>
                <c:pt idx="4359">
                  <c:v>42400</c:v>
                </c:pt>
                <c:pt idx="4360">
                  <c:v>42400</c:v>
                </c:pt>
                <c:pt idx="4361">
                  <c:v>42400</c:v>
                </c:pt>
                <c:pt idx="4362">
                  <c:v>42400</c:v>
                </c:pt>
                <c:pt idx="4363">
                  <c:v>42400</c:v>
                </c:pt>
                <c:pt idx="4364">
                  <c:v>42400</c:v>
                </c:pt>
                <c:pt idx="4365">
                  <c:v>42400</c:v>
                </c:pt>
                <c:pt idx="4366">
                  <c:v>42400</c:v>
                </c:pt>
                <c:pt idx="4367">
                  <c:v>42400</c:v>
                </c:pt>
                <c:pt idx="4368">
                  <c:v>42400</c:v>
                </c:pt>
                <c:pt idx="4369">
                  <c:v>42400</c:v>
                </c:pt>
                <c:pt idx="4370">
                  <c:v>42400</c:v>
                </c:pt>
                <c:pt idx="4371">
                  <c:v>42400</c:v>
                </c:pt>
                <c:pt idx="4372">
                  <c:v>42400</c:v>
                </c:pt>
                <c:pt idx="4373">
                  <c:v>42400</c:v>
                </c:pt>
                <c:pt idx="4374">
                  <c:v>42400</c:v>
                </c:pt>
                <c:pt idx="4375">
                  <c:v>42400</c:v>
                </c:pt>
                <c:pt idx="4376">
                  <c:v>42400</c:v>
                </c:pt>
                <c:pt idx="4377">
                  <c:v>42400</c:v>
                </c:pt>
                <c:pt idx="4378">
                  <c:v>42400</c:v>
                </c:pt>
                <c:pt idx="4379">
                  <c:v>42400</c:v>
                </c:pt>
                <c:pt idx="4380">
                  <c:v>42400</c:v>
                </c:pt>
                <c:pt idx="4381">
                  <c:v>42400</c:v>
                </c:pt>
                <c:pt idx="4382">
                  <c:v>42400</c:v>
                </c:pt>
                <c:pt idx="4383">
                  <c:v>42400</c:v>
                </c:pt>
                <c:pt idx="4384">
                  <c:v>42400</c:v>
                </c:pt>
                <c:pt idx="4385">
                  <c:v>42400</c:v>
                </c:pt>
                <c:pt idx="4386">
                  <c:v>42400</c:v>
                </c:pt>
                <c:pt idx="4387">
                  <c:v>42400</c:v>
                </c:pt>
                <c:pt idx="4388">
                  <c:v>42400</c:v>
                </c:pt>
                <c:pt idx="4389">
                  <c:v>42400</c:v>
                </c:pt>
                <c:pt idx="4390">
                  <c:v>42400</c:v>
                </c:pt>
                <c:pt idx="4391">
                  <c:v>42400</c:v>
                </c:pt>
                <c:pt idx="4392">
                  <c:v>42400</c:v>
                </c:pt>
                <c:pt idx="4393">
                  <c:v>42400</c:v>
                </c:pt>
                <c:pt idx="4394">
                  <c:v>42400</c:v>
                </c:pt>
                <c:pt idx="4395">
                  <c:v>42400</c:v>
                </c:pt>
                <c:pt idx="4396">
                  <c:v>42400</c:v>
                </c:pt>
                <c:pt idx="4397">
                  <c:v>42400</c:v>
                </c:pt>
                <c:pt idx="4398">
                  <c:v>42400</c:v>
                </c:pt>
                <c:pt idx="4399">
                  <c:v>42400</c:v>
                </c:pt>
                <c:pt idx="4400">
                  <c:v>42400</c:v>
                </c:pt>
                <c:pt idx="4401">
                  <c:v>42400</c:v>
                </c:pt>
                <c:pt idx="4402">
                  <c:v>42400</c:v>
                </c:pt>
                <c:pt idx="4403">
                  <c:v>42400</c:v>
                </c:pt>
                <c:pt idx="4404">
                  <c:v>42400</c:v>
                </c:pt>
                <c:pt idx="4405">
                  <c:v>42400</c:v>
                </c:pt>
                <c:pt idx="4406">
                  <c:v>42400</c:v>
                </c:pt>
                <c:pt idx="4407">
                  <c:v>42400</c:v>
                </c:pt>
                <c:pt idx="4408">
                  <c:v>42400</c:v>
                </c:pt>
                <c:pt idx="4409">
                  <c:v>42400</c:v>
                </c:pt>
                <c:pt idx="4410">
                  <c:v>42400</c:v>
                </c:pt>
                <c:pt idx="4411">
                  <c:v>42400</c:v>
                </c:pt>
                <c:pt idx="4412">
                  <c:v>42400</c:v>
                </c:pt>
                <c:pt idx="4413">
                  <c:v>42400</c:v>
                </c:pt>
                <c:pt idx="4414">
                  <c:v>42400</c:v>
                </c:pt>
              </c:numCache>
            </c:numRef>
          </c:cat>
          <c:val>
            <c:numRef>
              <c:f>ocak!$G$2:$G$4416</c:f>
              <c:numCache>
                <c:formatCode>General</c:formatCode>
                <c:ptCount val="44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1</c:v>
                </c:pt>
                <c:pt idx="42">
                  <c:v>8</c:v>
                </c:pt>
                <c:pt idx="43">
                  <c:v>13</c:v>
                </c:pt>
                <c:pt idx="44">
                  <c:v>20</c:v>
                </c:pt>
                <c:pt idx="45">
                  <c:v>33</c:v>
                </c:pt>
                <c:pt idx="46">
                  <c:v>37</c:v>
                </c:pt>
                <c:pt idx="47">
                  <c:v>40</c:v>
                </c:pt>
                <c:pt idx="48">
                  <c:v>46</c:v>
                </c:pt>
                <c:pt idx="49">
                  <c:v>60</c:v>
                </c:pt>
                <c:pt idx="50">
                  <c:v>80</c:v>
                </c:pt>
                <c:pt idx="51">
                  <c:v>89</c:v>
                </c:pt>
                <c:pt idx="52">
                  <c:v>81</c:v>
                </c:pt>
                <c:pt idx="53">
                  <c:v>83</c:v>
                </c:pt>
                <c:pt idx="54">
                  <c:v>91</c:v>
                </c:pt>
                <c:pt idx="55">
                  <c:v>105</c:v>
                </c:pt>
                <c:pt idx="56">
                  <c:v>116</c:v>
                </c:pt>
                <c:pt idx="57">
                  <c:v>124</c:v>
                </c:pt>
                <c:pt idx="58">
                  <c:v>138</c:v>
                </c:pt>
                <c:pt idx="59">
                  <c:v>113</c:v>
                </c:pt>
                <c:pt idx="60">
                  <c:v>128</c:v>
                </c:pt>
                <c:pt idx="61">
                  <c:v>155</c:v>
                </c:pt>
                <c:pt idx="62">
                  <c:v>141</c:v>
                </c:pt>
                <c:pt idx="63">
                  <c:v>151</c:v>
                </c:pt>
                <c:pt idx="64">
                  <c:v>138</c:v>
                </c:pt>
                <c:pt idx="65">
                  <c:v>138</c:v>
                </c:pt>
                <c:pt idx="66">
                  <c:v>137</c:v>
                </c:pt>
                <c:pt idx="67">
                  <c:v>128</c:v>
                </c:pt>
                <c:pt idx="68">
                  <c:v>127</c:v>
                </c:pt>
                <c:pt idx="69">
                  <c:v>116</c:v>
                </c:pt>
                <c:pt idx="70">
                  <c:v>114</c:v>
                </c:pt>
                <c:pt idx="71">
                  <c:v>112</c:v>
                </c:pt>
                <c:pt idx="72">
                  <c:v>109</c:v>
                </c:pt>
                <c:pt idx="73">
                  <c:v>108</c:v>
                </c:pt>
                <c:pt idx="74">
                  <c:v>104</c:v>
                </c:pt>
                <c:pt idx="75">
                  <c:v>104</c:v>
                </c:pt>
                <c:pt idx="76">
                  <c:v>98</c:v>
                </c:pt>
                <c:pt idx="77">
                  <c:v>91</c:v>
                </c:pt>
                <c:pt idx="78">
                  <c:v>93</c:v>
                </c:pt>
                <c:pt idx="79">
                  <c:v>87</c:v>
                </c:pt>
                <c:pt idx="80">
                  <c:v>80</c:v>
                </c:pt>
                <c:pt idx="81">
                  <c:v>77</c:v>
                </c:pt>
                <c:pt idx="82">
                  <c:v>78</c:v>
                </c:pt>
                <c:pt idx="83">
                  <c:v>81</c:v>
                </c:pt>
                <c:pt idx="84">
                  <c:v>87</c:v>
                </c:pt>
                <c:pt idx="85">
                  <c:v>91</c:v>
                </c:pt>
                <c:pt idx="86">
                  <c:v>84</c:v>
                </c:pt>
                <c:pt idx="87">
                  <c:v>101</c:v>
                </c:pt>
                <c:pt idx="88">
                  <c:v>72</c:v>
                </c:pt>
                <c:pt idx="89">
                  <c:v>64</c:v>
                </c:pt>
                <c:pt idx="90">
                  <c:v>52</c:v>
                </c:pt>
                <c:pt idx="91">
                  <c:v>47</c:v>
                </c:pt>
                <c:pt idx="92">
                  <c:v>36</c:v>
                </c:pt>
                <c:pt idx="93">
                  <c:v>26</c:v>
                </c:pt>
                <c:pt idx="94">
                  <c:v>15</c:v>
                </c:pt>
                <c:pt idx="95">
                  <c:v>11</c:v>
                </c:pt>
                <c:pt idx="96">
                  <c:v>4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6</c:v>
                </c:pt>
                <c:pt idx="187">
                  <c:v>13</c:v>
                </c:pt>
                <c:pt idx="188">
                  <c:v>31</c:v>
                </c:pt>
                <c:pt idx="189">
                  <c:v>50</c:v>
                </c:pt>
                <c:pt idx="190">
                  <c:v>37</c:v>
                </c:pt>
                <c:pt idx="191">
                  <c:v>35</c:v>
                </c:pt>
                <c:pt idx="192">
                  <c:v>53</c:v>
                </c:pt>
                <c:pt idx="193">
                  <c:v>82</c:v>
                </c:pt>
                <c:pt idx="194">
                  <c:v>100</c:v>
                </c:pt>
                <c:pt idx="195">
                  <c:v>105</c:v>
                </c:pt>
                <c:pt idx="196">
                  <c:v>101</c:v>
                </c:pt>
                <c:pt idx="197">
                  <c:v>105</c:v>
                </c:pt>
                <c:pt idx="198">
                  <c:v>131</c:v>
                </c:pt>
                <c:pt idx="199">
                  <c:v>147</c:v>
                </c:pt>
                <c:pt idx="200">
                  <c:v>150</c:v>
                </c:pt>
                <c:pt idx="201">
                  <c:v>165</c:v>
                </c:pt>
                <c:pt idx="202">
                  <c:v>163</c:v>
                </c:pt>
                <c:pt idx="203">
                  <c:v>136</c:v>
                </c:pt>
                <c:pt idx="204">
                  <c:v>173</c:v>
                </c:pt>
                <c:pt idx="205">
                  <c:v>185</c:v>
                </c:pt>
                <c:pt idx="206">
                  <c:v>168</c:v>
                </c:pt>
                <c:pt idx="207">
                  <c:v>179</c:v>
                </c:pt>
                <c:pt idx="208">
                  <c:v>165</c:v>
                </c:pt>
                <c:pt idx="209">
                  <c:v>225</c:v>
                </c:pt>
                <c:pt idx="210">
                  <c:v>201</c:v>
                </c:pt>
                <c:pt idx="211">
                  <c:v>173</c:v>
                </c:pt>
                <c:pt idx="212">
                  <c:v>164</c:v>
                </c:pt>
                <c:pt idx="213">
                  <c:v>189</c:v>
                </c:pt>
                <c:pt idx="214">
                  <c:v>203</c:v>
                </c:pt>
                <c:pt idx="215">
                  <c:v>199</c:v>
                </c:pt>
                <c:pt idx="216">
                  <c:v>172</c:v>
                </c:pt>
                <c:pt idx="217">
                  <c:v>182</c:v>
                </c:pt>
                <c:pt idx="218">
                  <c:v>194</c:v>
                </c:pt>
                <c:pt idx="219">
                  <c:v>179</c:v>
                </c:pt>
                <c:pt idx="220">
                  <c:v>191</c:v>
                </c:pt>
                <c:pt idx="221">
                  <c:v>166</c:v>
                </c:pt>
                <c:pt idx="222">
                  <c:v>182</c:v>
                </c:pt>
                <c:pt idx="223">
                  <c:v>161</c:v>
                </c:pt>
                <c:pt idx="224">
                  <c:v>130</c:v>
                </c:pt>
                <c:pt idx="225">
                  <c:v>125</c:v>
                </c:pt>
                <c:pt idx="226">
                  <c:v>118</c:v>
                </c:pt>
                <c:pt idx="227">
                  <c:v>141</c:v>
                </c:pt>
                <c:pt idx="228">
                  <c:v>112</c:v>
                </c:pt>
                <c:pt idx="229">
                  <c:v>90</c:v>
                </c:pt>
                <c:pt idx="230">
                  <c:v>70</c:v>
                </c:pt>
                <c:pt idx="231">
                  <c:v>65</c:v>
                </c:pt>
                <c:pt idx="232">
                  <c:v>63</c:v>
                </c:pt>
                <c:pt idx="233">
                  <c:v>50</c:v>
                </c:pt>
                <c:pt idx="234">
                  <c:v>33</c:v>
                </c:pt>
                <c:pt idx="235">
                  <c:v>30</c:v>
                </c:pt>
                <c:pt idx="236">
                  <c:v>21</c:v>
                </c:pt>
                <c:pt idx="237">
                  <c:v>15</c:v>
                </c:pt>
                <c:pt idx="238">
                  <c:v>12</c:v>
                </c:pt>
                <c:pt idx="239">
                  <c:v>7</c:v>
                </c:pt>
                <c:pt idx="240">
                  <c:v>1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9</c:v>
                </c:pt>
                <c:pt idx="329">
                  <c:v>41</c:v>
                </c:pt>
                <c:pt idx="330">
                  <c:v>70</c:v>
                </c:pt>
                <c:pt idx="331">
                  <c:v>86</c:v>
                </c:pt>
                <c:pt idx="332">
                  <c:v>105</c:v>
                </c:pt>
                <c:pt idx="333">
                  <c:v>172</c:v>
                </c:pt>
                <c:pt idx="334">
                  <c:v>177</c:v>
                </c:pt>
                <c:pt idx="335">
                  <c:v>210</c:v>
                </c:pt>
                <c:pt idx="336">
                  <c:v>315</c:v>
                </c:pt>
                <c:pt idx="337">
                  <c:v>306</c:v>
                </c:pt>
                <c:pt idx="338">
                  <c:v>230</c:v>
                </c:pt>
                <c:pt idx="339">
                  <c:v>242</c:v>
                </c:pt>
                <c:pt idx="340">
                  <c:v>284</c:v>
                </c:pt>
                <c:pt idx="341">
                  <c:v>345</c:v>
                </c:pt>
                <c:pt idx="342">
                  <c:v>287</c:v>
                </c:pt>
                <c:pt idx="343">
                  <c:v>369</c:v>
                </c:pt>
                <c:pt idx="344">
                  <c:v>388</c:v>
                </c:pt>
                <c:pt idx="345">
                  <c:v>411</c:v>
                </c:pt>
                <c:pt idx="346">
                  <c:v>427</c:v>
                </c:pt>
                <c:pt idx="347">
                  <c:v>440</c:v>
                </c:pt>
                <c:pt idx="348">
                  <c:v>451</c:v>
                </c:pt>
                <c:pt idx="349">
                  <c:v>462</c:v>
                </c:pt>
                <c:pt idx="350">
                  <c:v>472</c:v>
                </c:pt>
                <c:pt idx="351">
                  <c:v>480</c:v>
                </c:pt>
                <c:pt idx="352">
                  <c:v>486</c:v>
                </c:pt>
                <c:pt idx="353">
                  <c:v>492</c:v>
                </c:pt>
                <c:pt idx="354">
                  <c:v>499</c:v>
                </c:pt>
                <c:pt idx="355">
                  <c:v>493</c:v>
                </c:pt>
                <c:pt idx="356">
                  <c:v>482</c:v>
                </c:pt>
                <c:pt idx="357">
                  <c:v>494</c:v>
                </c:pt>
                <c:pt idx="358">
                  <c:v>496</c:v>
                </c:pt>
                <c:pt idx="359">
                  <c:v>453</c:v>
                </c:pt>
                <c:pt idx="360">
                  <c:v>430</c:v>
                </c:pt>
                <c:pt idx="361">
                  <c:v>542</c:v>
                </c:pt>
                <c:pt idx="362">
                  <c:v>486</c:v>
                </c:pt>
                <c:pt idx="363">
                  <c:v>427</c:v>
                </c:pt>
                <c:pt idx="364">
                  <c:v>432</c:v>
                </c:pt>
                <c:pt idx="365">
                  <c:v>425</c:v>
                </c:pt>
                <c:pt idx="366">
                  <c:v>413</c:v>
                </c:pt>
                <c:pt idx="367">
                  <c:v>398</c:v>
                </c:pt>
                <c:pt idx="368">
                  <c:v>358</c:v>
                </c:pt>
                <c:pt idx="369">
                  <c:v>362</c:v>
                </c:pt>
                <c:pt idx="370">
                  <c:v>306</c:v>
                </c:pt>
                <c:pt idx="371">
                  <c:v>324</c:v>
                </c:pt>
                <c:pt idx="372">
                  <c:v>253</c:v>
                </c:pt>
                <c:pt idx="373">
                  <c:v>212</c:v>
                </c:pt>
                <c:pt idx="374">
                  <c:v>126</c:v>
                </c:pt>
                <c:pt idx="375">
                  <c:v>104</c:v>
                </c:pt>
                <c:pt idx="376">
                  <c:v>80</c:v>
                </c:pt>
                <c:pt idx="377">
                  <c:v>82</c:v>
                </c:pt>
                <c:pt idx="378">
                  <c:v>81</c:v>
                </c:pt>
                <c:pt idx="379">
                  <c:v>82</c:v>
                </c:pt>
                <c:pt idx="380">
                  <c:v>61</c:v>
                </c:pt>
                <c:pt idx="381">
                  <c:v>44</c:v>
                </c:pt>
                <c:pt idx="382">
                  <c:v>38</c:v>
                </c:pt>
                <c:pt idx="383">
                  <c:v>14</c:v>
                </c:pt>
                <c:pt idx="384">
                  <c:v>7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6</c:v>
                </c:pt>
                <c:pt idx="474">
                  <c:v>19</c:v>
                </c:pt>
                <c:pt idx="475">
                  <c:v>32</c:v>
                </c:pt>
                <c:pt idx="476">
                  <c:v>58</c:v>
                </c:pt>
                <c:pt idx="477">
                  <c:v>75</c:v>
                </c:pt>
                <c:pt idx="478">
                  <c:v>57</c:v>
                </c:pt>
                <c:pt idx="479">
                  <c:v>57</c:v>
                </c:pt>
                <c:pt idx="480">
                  <c:v>67</c:v>
                </c:pt>
                <c:pt idx="481">
                  <c:v>71</c:v>
                </c:pt>
                <c:pt idx="482">
                  <c:v>77</c:v>
                </c:pt>
                <c:pt idx="483">
                  <c:v>78</c:v>
                </c:pt>
                <c:pt idx="484">
                  <c:v>92</c:v>
                </c:pt>
                <c:pt idx="485">
                  <c:v>96</c:v>
                </c:pt>
                <c:pt idx="486">
                  <c:v>111</c:v>
                </c:pt>
                <c:pt idx="487">
                  <c:v>145</c:v>
                </c:pt>
                <c:pt idx="488">
                  <c:v>171</c:v>
                </c:pt>
                <c:pt idx="489">
                  <c:v>268</c:v>
                </c:pt>
                <c:pt idx="490">
                  <c:v>209</c:v>
                </c:pt>
                <c:pt idx="491">
                  <c:v>196</c:v>
                </c:pt>
                <c:pt idx="492">
                  <c:v>243</c:v>
                </c:pt>
                <c:pt idx="493">
                  <c:v>316</c:v>
                </c:pt>
                <c:pt idx="494">
                  <c:v>243</c:v>
                </c:pt>
                <c:pt idx="495">
                  <c:v>276</c:v>
                </c:pt>
                <c:pt idx="496">
                  <c:v>211</c:v>
                </c:pt>
                <c:pt idx="497">
                  <c:v>248</c:v>
                </c:pt>
                <c:pt idx="498">
                  <c:v>271</c:v>
                </c:pt>
                <c:pt idx="499">
                  <c:v>238</c:v>
                </c:pt>
                <c:pt idx="500">
                  <c:v>234</c:v>
                </c:pt>
                <c:pt idx="501">
                  <c:v>274</c:v>
                </c:pt>
                <c:pt idx="502">
                  <c:v>328</c:v>
                </c:pt>
                <c:pt idx="503">
                  <c:v>242</c:v>
                </c:pt>
                <c:pt idx="504">
                  <c:v>307</c:v>
                </c:pt>
                <c:pt idx="505">
                  <c:v>284</c:v>
                </c:pt>
                <c:pt idx="506">
                  <c:v>344</c:v>
                </c:pt>
                <c:pt idx="507">
                  <c:v>281</c:v>
                </c:pt>
                <c:pt idx="508">
                  <c:v>239</c:v>
                </c:pt>
                <c:pt idx="509">
                  <c:v>257</c:v>
                </c:pt>
                <c:pt idx="510">
                  <c:v>274</c:v>
                </c:pt>
                <c:pt idx="511">
                  <c:v>233</c:v>
                </c:pt>
                <c:pt idx="512">
                  <c:v>247</c:v>
                </c:pt>
                <c:pt idx="513">
                  <c:v>226</c:v>
                </c:pt>
                <c:pt idx="514">
                  <c:v>123</c:v>
                </c:pt>
                <c:pt idx="515">
                  <c:v>131</c:v>
                </c:pt>
                <c:pt idx="516">
                  <c:v>121</c:v>
                </c:pt>
                <c:pt idx="517">
                  <c:v>95</c:v>
                </c:pt>
                <c:pt idx="518">
                  <c:v>106</c:v>
                </c:pt>
                <c:pt idx="519">
                  <c:v>125</c:v>
                </c:pt>
                <c:pt idx="520">
                  <c:v>132</c:v>
                </c:pt>
                <c:pt idx="521">
                  <c:v>100</c:v>
                </c:pt>
                <c:pt idx="522">
                  <c:v>67</c:v>
                </c:pt>
                <c:pt idx="523">
                  <c:v>59</c:v>
                </c:pt>
                <c:pt idx="524">
                  <c:v>38</c:v>
                </c:pt>
                <c:pt idx="525">
                  <c:v>22</c:v>
                </c:pt>
                <c:pt idx="526">
                  <c:v>16</c:v>
                </c:pt>
                <c:pt idx="527">
                  <c:v>11</c:v>
                </c:pt>
                <c:pt idx="528">
                  <c:v>5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1</c:v>
                </c:pt>
                <c:pt idx="616">
                  <c:v>9</c:v>
                </c:pt>
                <c:pt idx="617">
                  <c:v>6</c:v>
                </c:pt>
                <c:pt idx="618">
                  <c:v>19</c:v>
                </c:pt>
                <c:pt idx="619">
                  <c:v>38</c:v>
                </c:pt>
                <c:pt idx="620">
                  <c:v>43</c:v>
                </c:pt>
                <c:pt idx="621">
                  <c:v>18</c:v>
                </c:pt>
                <c:pt idx="622">
                  <c:v>26</c:v>
                </c:pt>
                <c:pt idx="623">
                  <c:v>25</c:v>
                </c:pt>
                <c:pt idx="624">
                  <c:v>31</c:v>
                </c:pt>
                <c:pt idx="625">
                  <c:v>41</c:v>
                </c:pt>
                <c:pt idx="626">
                  <c:v>44</c:v>
                </c:pt>
                <c:pt idx="627">
                  <c:v>45</c:v>
                </c:pt>
                <c:pt idx="628">
                  <c:v>55</c:v>
                </c:pt>
                <c:pt idx="629">
                  <c:v>90</c:v>
                </c:pt>
                <c:pt idx="630">
                  <c:v>93</c:v>
                </c:pt>
                <c:pt idx="631">
                  <c:v>118</c:v>
                </c:pt>
                <c:pt idx="632">
                  <c:v>145</c:v>
                </c:pt>
                <c:pt idx="633">
                  <c:v>110</c:v>
                </c:pt>
                <c:pt idx="634">
                  <c:v>102</c:v>
                </c:pt>
                <c:pt idx="635">
                  <c:v>97</c:v>
                </c:pt>
                <c:pt idx="636">
                  <c:v>137</c:v>
                </c:pt>
                <c:pt idx="637">
                  <c:v>155</c:v>
                </c:pt>
                <c:pt idx="638">
                  <c:v>128</c:v>
                </c:pt>
                <c:pt idx="639">
                  <c:v>96</c:v>
                </c:pt>
                <c:pt idx="640">
                  <c:v>98</c:v>
                </c:pt>
                <c:pt idx="641">
                  <c:v>126</c:v>
                </c:pt>
                <c:pt idx="642">
                  <c:v>139</c:v>
                </c:pt>
                <c:pt idx="643">
                  <c:v>149</c:v>
                </c:pt>
                <c:pt idx="644">
                  <c:v>147</c:v>
                </c:pt>
                <c:pt idx="645">
                  <c:v>139</c:v>
                </c:pt>
                <c:pt idx="646">
                  <c:v>148</c:v>
                </c:pt>
                <c:pt idx="647">
                  <c:v>141</c:v>
                </c:pt>
                <c:pt idx="648">
                  <c:v>158</c:v>
                </c:pt>
                <c:pt idx="649">
                  <c:v>165</c:v>
                </c:pt>
                <c:pt idx="650">
                  <c:v>118</c:v>
                </c:pt>
                <c:pt idx="651">
                  <c:v>128</c:v>
                </c:pt>
                <c:pt idx="652">
                  <c:v>141</c:v>
                </c:pt>
                <c:pt idx="653">
                  <c:v>159</c:v>
                </c:pt>
                <c:pt idx="654">
                  <c:v>159</c:v>
                </c:pt>
                <c:pt idx="655">
                  <c:v>147</c:v>
                </c:pt>
                <c:pt idx="656">
                  <c:v>112</c:v>
                </c:pt>
                <c:pt idx="657">
                  <c:v>125</c:v>
                </c:pt>
                <c:pt idx="658">
                  <c:v>95</c:v>
                </c:pt>
                <c:pt idx="659">
                  <c:v>117</c:v>
                </c:pt>
                <c:pt idx="660">
                  <c:v>142</c:v>
                </c:pt>
                <c:pt idx="661">
                  <c:v>94</c:v>
                </c:pt>
                <c:pt idx="662">
                  <c:v>57</c:v>
                </c:pt>
                <c:pt idx="663">
                  <c:v>53</c:v>
                </c:pt>
                <c:pt idx="664">
                  <c:v>39</c:v>
                </c:pt>
                <c:pt idx="665">
                  <c:v>35</c:v>
                </c:pt>
                <c:pt idx="666">
                  <c:v>35</c:v>
                </c:pt>
                <c:pt idx="667">
                  <c:v>35</c:v>
                </c:pt>
                <c:pt idx="668">
                  <c:v>20</c:v>
                </c:pt>
                <c:pt idx="669">
                  <c:v>17</c:v>
                </c:pt>
                <c:pt idx="670">
                  <c:v>8</c:v>
                </c:pt>
                <c:pt idx="671">
                  <c:v>6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4</c:v>
                </c:pt>
                <c:pt idx="762">
                  <c:v>19</c:v>
                </c:pt>
                <c:pt idx="763">
                  <c:v>28</c:v>
                </c:pt>
                <c:pt idx="764">
                  <c:v>30</c:v>
                </c:pt>
                <c:pt idx="765">
                  <c:v>53</c:v>
                </c:pt>
                <c:pt idx="766">
                  <c:v>75</c:v>
                </c:pt>
                <c:pt idx="767">
                  <c:v>84</c:v>
                </c:pt>
                <c:pt idx="768">
                  <c:v>66</c:v>
                </c:pt>
                <c:pt idx="769">
                  <c:v>64</c:v>
                </c:pt>
                <c:pt idx="770">
                  <c:v>74</c:v>
                </c:pt>
                <c:pt idx="771">
                  <c:v>85</c:v>
                </c:pt>
                <c:pt idx="772">
                  <c:v>84</c:v>
                </c:pt>
                <c:pt idx="773">
                  <c:v>101</c:v>
                </c:pt>
                <c:pt idx="774">
                  <c:v>141</c:v>
                </c:pt>
                <c:pt idx="775">
                  <c:v>138</c:v>
                </c:pt>
                <c:pt idx="776">
                  <c:v>165</c:v>
                </c:pt>
                <c:pt idx="777">
                  <c:v>171</c:v>
                </c:pt>
                <c:pt idx="778">
                  <c:v>190</c:v>
                </c:pt>
                <c:pt idx="779">
                  <c:v>276</c:v>
                </c:pt>
                <c:pt idx="780">
                  <c:v>341</c:v>
                </c:pt>
                <c:pt idx="781">
                  <c:v>399</c:v>
                </c:pt>
                <c:pt idx="782">
                  <c:v>316</c:v>
                </c:pt>
                <c:pt idx="783">
                  <c:v>633</c:v>
                </c:pt>
                <c:pt idx="784">
                  <c:v>338</c:v>
                </c:pt>
                <c:pt idx="785">
                  <c:v>329</c:v>
                </c:pt>
                <c:pt idx="786">
                  <c:v>316</c:v>
                </c:pt>
                <c:pt idx="787">
                  <c:v>283</c:v>
                </c:pt>
                <c:pt idx="788">
                  <c:v>388</c:v>
                </c:pt>
                <c:pt idx="789">
                  <c:v>392</c:v>
                </c:pt>
                <c:pt idx="790">
                  <c:v>297</c:v>
                </c:pt>
                <c:pt idx="791">
                  <c:v>351</c:v>
                </c:pt>
                <c:pt idx="792">
                  <c:v>511</c:v>
                </c:pt>
                <c:pt idx="793">
                  <c:v>365</c:v>
                </c:pt>
                <c:pt idx="794">
                  <c:v>352</c:v>
                </c:pt>
                <c:pt idx="795">
                  <c:v>497</c:v>
                </c:pt>
                <c:pt idx="796">
                  <c:v>516</c:v>
                </c:pt>
                <c:pt idx="797">
                  <c:v>428</c:v>
                </c:pt>
                <c:pt idx="798">
                  <c:v>269</c:v>
                </c:pt>
                <c:pt idx="799">
                  <c:v>330</c:v>
                </c:pt>
                <c:pt idx="800">
                  <c:v>201</c:v>
                </c:pt>
                <c:pt idx="801">
                  <c:v>178</c:v>
                </c:pt>
                <c:pt idx="802">
                  <c:v>147</c:v>
                </c:pt>
                <c:pt idx="803">
                  <c:v>134</c:v>
                </c:pt>
                <c:pt idx="804">
                  <c:v>135</c:v>
                </c:pt>
                <c:pt idx="805">
                  <c:v>115</c:v>
                </c:pt>
                <c:pt idx="806">
                  <c:v>92</c:v>
                </c:pt>
                <c:pt idx="807">
                  <c:v>76</c:v>
                </c:pt>
                <c:pt idx="808">
                  <c:v>71</c:v>
                </c:pt>
                <c:pt idx="809">
                  <c:v>64</c:v>
                </c:pt>
                <c:pt idx="810">
                  <c:v>51</c:v>
                </c:pt>
                <c:pt idx="811">
                  <c:v>30</c:v>
                </c:pt>
                <c:pt idx="812">
                  <c:v>23</c:v>
                </c:pt>
                <c:pt idx="813">
                  <c:v>21</c:v>
                </c:pt>
                <c:pt idx="814">
                  <c:v>16</c:v>
                </c:pt>
                <c:pt idx="815">
                  <c:v>10</c:v>
                </c:pt>
                <c:pt idx="816">
                  <c:v>4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2</c:v>
                </c:pt>
                <c:pt idx="906">
                  <c:v>9</c:v>
                </c:pt>
                <c:pt idx="907">
                  <c:v>13</c:v>
                </c:pt>
                <c:pt idx="908">
                  <c:v>18</c:v>
                </c:pt>
                <c:pt idx="909">
                  <c:v>21</c:v>
                </c:pt>
                <c:pt idx="910">
                  <c:v>25</c:v>
                </c:pt>
                <c:pt idx="911">
                  <c:v>31</c:v>
                </c:pt>
                <c:pt idx="912">
                  <c:v>36</c:v>
                </c:pt>
                <c:pt idx="913">
                  <c:v>39</c:v>
                </c:pt>
                <c:pt idx="914">
                  <c:v>46</c:v>
                </c:pt>
                <c:pt idx="915">
                  <c:v>57</c:v>
                </c:pt>
                <c:pt idx="916">
                  <c:v>65</c:v>
                </c:pt>
                <c:pt idx="917">
                  <c:v>78</c:v>
                </c:pt>
                <c:pt idx="918">
                  <c:v>80</c:v>
                </c:pt>
                <c:pt idx="919">
                  <c:v>83</c:v>
                </c:pt>
                <c:pt idx="920">
                  <c:v>84</c:v>
                </c:pt>
                <c:pt idx="921">
                  <c:v>97</c:v>
                </c:pt>
                <c:pt idx="922">
                  <c:v>105</c:v>
                </c:pt>
                <c:pt idx="923">
                  <c:v>120</c:v>
                </c:pt>
                <c:pt idx="924">
                  <c:v>136</c:v>
                </c:pt>
                <c:pt idx="925">
                  <c:v>139</c:v>
                </c:pt>
                <c:pt idx="926">
                  <c:v>138</c:v>
                </c:pt>
                <c:pt idx="927">
                  <c:v>129</c:v>
                </c:pt>
                <c:pt idx="928">
                  <c:v>135</c:v>
                </c:pt>
                <c:pt idx="929">
                  <c:v>110</c:v>
                </c:pt>
                <c:pt idx="930">
                  <c:v>99</c:v>
                </c:pt>
                <c:pt idx="931">
                  <c:v>101</c:v>
                </c:pt>
                <c:pt idx="932">
                  <c:v>109</c:v>
                </c:pt>
                <c:pt idx="933">
                  <c:v>100</c:v>
                </c:pt>
                <c:pt idx="934">
                  <c:v>95</c:v>
                </c:pt>
                <c:pt idx="935">
                  <c:v>88</c:v>
                </c:pt>
                <c:pt idx="936">
                  <c:v>110</c:v>
                </c:pt>
                <c:pt idx="937">
                  <c:v>166</c:v>
                </c:pt>
                <c:pt idx="938">
                  <c:v>173</c:v>
                </c:pt>
                <c:pt idx="939">
                  <c:v>186</c:v>
                </c:pt>
                <c:pt idx="940">
                  <c:v>170</c:v>
                </c:pt>
                <c:pt idx="941">
                  <c:v>128</c:v>
                </c:pt>
                <c:pt idx="942">
                  <c:v>132</c:v>
                </c:pt>
                <c:pt idx="943">
                  <c:v>136</c:v>
                </c:pt>
                <c:pt idx="944">
                  <c:v>156</c:v>
                </c:pt>
                <c:pt idx="945">
                  <c:v>132</c:v>
                </c:pt>
                <c:pt idx="946">
                  <c:v>93</c:v>
                </c:pt>
                <c:pt idx="947">
                  <c:v>79</c:v>
                </c:pt>
                <c:pt idx="948">
                  <c:v>86</c:v>
                </c:pt>
                <c:pt idx="949">
                  <c:v>59</c:v>
                </c:pt>
                <c:pt idx="950">
                  <c:v>56</c:v>
                </c:pt>
                <c:pt idx="951">
                  <c:v>46</c:v>
                </c:pt>
                <c:pt idx="952">
                  <c:v>36</c:v>
                </c:pt>
                <c:pt idx="953">
                  <c:v>34</c:v>
                </c:pt>
                <c:pt idx="954">
                  <c:v>28</c:v>
                </c:pt>
                <c:pt idx="955">
                  <c:v>25</c:v>
                </c:pt>
                <c:pt idx="956">
                  <c:v>22</c:v>
                </c:pt>
                <c:pt idx="957">
                  <c:v>19</c:v>
                </c:pt>
                <c:pt idx="958">
                  <c:v>16</c:v>
                </c:pt>
                <c:pt idx="959">
                  <c:v>9</c:v>
                </c:pt>
                <c:pt idx="960">
                  <c:v>3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5</c:v>
                </c:pt>
                <c:pt idx="1051">
                  <c:v>8</c:v>
                </c:pt>
                <c:pt idx="1052">
                  <c:v>13</c:v>
                </c:pt>
                <c:pt idx="1053">
                  <c:v>19</c:v>
                </c:pt>
                <c:pt idx="1054">
                  <c:v>27</c:v>
                </c:pt>
                <c:pt idx="1055">
                  <c:v>29</c:v>
                </c:pt>
                <c:pt idx="1056">
                  <c:v>41</c:v>
                </c:pt>
                <c:pt idx="1057">
                  <c:v>54</c:v>
                </c:pt>
                <c:pt idx="1058">
                  <c:v>42</c:v>
                </c:pt>
                <c:pt idx="1059">
                  <c:v>50</c:v>
                </c:pt>
                <c:pt idx="1060">
                  <c:v>45</c:v>
                </c:pt>
                <c:pt idx="1061">
                  <c:v>51</c:v>
                </c:pt>
                <c:pt idx="1062">
                  <c:v>68</c:v>
                </c:pt>
                <c:pt idx="1063">
                  <c:v>96</c:v>
                </c:pt>
                <c:pt idx="1064">
                  <c:v>78</c:v>
                </c:pt>
                <c:pt idx="1065">
                  <c:v>90</c:v>
                </c:pt>
                <c:pt idx="1066">
                  <c:v>81</c:v>
                </c:pt>
                <c:pt idx="1067">
                  <c:v>86</c:v>
                </c:pt>
                <c:pt idx="1068">
                  <c:v>85</c:v>
                </c:pt>
                <c:pt idx="1069">
                  <c:v>98</c:v>
                </c:pt>
                <c:pt idx="1070">
                  <c:v>105</c:v>
                </c:pt>
                <c:pt idx="1071">
                  <c:v>123</c:v>
                </c:pt>
                <c:pt idx="1072">
                  <c:v>143</c:v>
                </c:pt>
                <c:pt idx="1073">
                  <c:v>135</c:v>
                </c:pt>
                <c:pt idx="1074">
                  <c:v>150</c:v>
                </c:pt>
                <c:pt idx="1075">
                  <c:v>169</c:v>
                </c:pt>
                <c:pt idx="1076">
                  <c:v>202</c:v>
                </c:pt>
                <c:pt idx="1077">
                  <c:v>185</c:v>
                </c:pt>
                <c:pt idx="1078">
                  <c:v>221</c:v>
                </c:pt>
                <c:pt idx="1079">
                  <c:v>117</c:v>
                </c:pt>
                <c:pt idx="1080">
                  <c:v>180</c:v>
                </c:pt>
                <c:pt idx="1081">
                  <c:v>152</c:v>
                </c:pt>
                <c:pt idx="1082">
                  <c:v>110</c:v>
                </c:pt>
                <c:pt idx="1083">
                  <c:v>126</c:v>
                </c:pt>
                <c:pt idx="1084">
                  <c:v>114</c:v>
                </c:pt>
                <c:pt idx="1085">
                  <c:v>117</c:v>
                </c:pt>
                <c:pt idx="1086">
                  <c:v>106</c:v>
                </c:pt>
                <c:pt idx="1087">
                  <c:v>113</c:v>
                </c:pt>
                <c:pt idx="1088">
                  <c:v>81</c:v>
                </c:pt>
                <c:pt idx="1089">
                  <c:v>102</c:v>
                </c:pt>
                <c:pt idx="1090">
                  <c:v>87</c:v>
                </c:pt>
                <c:pt idx="1091">
                  <c:v>69</c:v>
                </c:pt>
                <c:pt idx="1092">
                  <c:v>94</c:v>
                </c:pt>
                <c:pt idx="1093">
                  <c:v>116</c:v>
                </c:pt>
                <c:pt idx="1094">
                  <c:v>70</c:v>
                </c:pt>
                <c:pt idx="1095">
                  <c:v>62</c:v>
                </c:pt>
                <c:pt idx="1096">
                  <c:v>63</c:v>
                </c:pt>
                <c:pt idx="1097">
                  <c:v>38</c:v>
                </c:pt>
                <c:pt idx="1098">
                  <c:v>27</c:v>
                </c:pt>
                <c:pt idx="1099">
                  <c:v>25</c:v>
                </c:pt>
                <c:pt idx="1100">
                  <c:v>23</c:v>
                </c:pt>
                <c:pt idx="1101">
                  <c:v>17</c:v>
                </c:pt>
                <c:pt idx="1102">
                  <c:v>9</c:v>
                </c:pt>
                <c:pt idx="1103">
                  <c:v>7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10</c:v>
                </c:pt>
                <c:pt idx="1196">
                  <c:v>16</c:v>
                </c:pt>
                <c:pt idx="1197">
                  <c:v>27</c:v>
                </c:pt>
                <c:pt idx="1198">
                  <c:v>31</c:v>
                </c:pt>
                <c:pt idx="1199">
                  <c:v>32</c:v>
                </c:pt>
                <c:pt idx="1200">
                  <c:v>41</c:v>
                </c:pt>
                <c:pt idx="1201">
                  <c:v>85</c:v>
                </c:pt>
                <c:pt idx="1202">
                  <c:v>74</c:v>
                </c:pt>
                <c:pt idx="1203">
                  <c:v>48</c:v>
                </c:pt>
                <c:pt idx="1204">
                  <c:v>35</c:v>
                </c:pt>
                <c:pt idx="1205">
                  <c:v>44</c:v>
                </c:pt>
                <c:pt idx="1206">
                  <c:v>51</c:v>
                </c:pt>
                <c:pt idx="1207">
                  <c:v>57</c:v>
                </c:pt>
                <c:pt idx="1208">
                  <c:v>75</c:v>
                </c:pt>
                <c:pt idx="1209">
                  <c:v>111</c:v>
                </c:pt>
                <c:pt idx="1210">
                  <c:v>107</c:v>
                </c:pt>
                <c:pt idx="1211">
                  <c:v>115</c:v>
                </c:pt>
                <c:pt idx="1212">
                  <c:v>88</c:v>
                </c:pt>
                <c:pt idx="1213">
                  <c:v>101</c:v>
                </c:pt>
                <c:pt idx="1214">
                  <c:v>105</c:v>
                </c:pt>
                <c:pt idx="1215">
                  <c:v>104</c:v>
                </c:pt>
                <c:pt idx="1216">
                  <c:v>115</c:v>
                </c:pt>
                <c:pt idx="1217">
                  <c:v>104</c:v>
                </c:pt>
                <c:pt idx="1218">
                  <c:v>94</c:v>
                </c:pt>
                <c:pt idx="1219">
                  <c:v>93</c:v>
                </c:pt>
                <c:pt idx="1220">
                  <c:v>122</c:v>
                </c:pt>
                <c:pt idx="1221">
                  <c:v>125</c:v>
                </c:pt>
                <c:pt idx="1222">
                  <c:v>115</c:v>
                </c:pt>
                <c:pt idx="1223">
                  <c:v>121</c:v>
                </c:pt>
                <c:pt idx="1224">
                  <c:v>115</c:v>
                </c:pt>
                <c:pt idx="1225">
                  <c:v>100</c:v>
                </c:pt>
                <c:pt idx="1226">
                  <c:v>101</c:v>
                </c:pt>
                <c:pt idx="1227">
                  <c:v>96</c:v>
                </c:pt>
                <c:pt idx="1228">
                  <c:v>89</c:v>
                </c:pt>
                <c:pt idx="1229">
                  <c:v>102</c:v>
                </c:pt>
                <c:pt idx="1230">
                  <c:v>98</c:v>
                </c:pt>
                <c:pt idx="1231">
                  <c:v>91</c:v>
                </c:pt>
                <c:pt idx="1232">
                  <c:v>85</c:v>
                </c:pt>
                <c:pt idx="1233">
                  <c:v>54</c:v>
                </c:pt>
                <c:pt idx="1234">
                  <c:v>31</c:v>
                </c:pt>
                <c:pt idx="1235">
                  <c:v>32</c:v>
                </c:pt>
                <c:pt idx="1236">
                  <c:v>30</c:v>
                </c:pt>
                <c:pt idx="1237">
                  <c:v>22</c:v>
                </c:pt>
                <c:pt idx="1238">
                  <c:v>22</c:v>
                </c:pt>
                <c:pt idx="1239">
                  <c:v>22</c:v>
                </c:pt>
                <c:pt idx="1240">
                  <c:v>23</c:v>
                </c:pt>
                <c:pt idx="1241">
                  <c:v>22</c:v>
                </c:pt>
                <c:pt idx="1242">
                  <c:v>18</c:v>
                </c:pt>
                <c:pt idx="1243">
                  <c:v>15</c:v>
                </c:pt>
                <c:pt idx="1244">
                  <c:v>11</c:v>
                </c:pt>
                <c:pt idx="1245">
                  <c:v>8</c:v>
                </c:pt>
                <c:pt idx="1246">
                  <c:v>6</c:v>
                </c:pt>
                <c:pt idx="1247">
                  <c:v>2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19</c:v>
                </c:pt>
                <c:pt idx="1337">
                  <c:v>39</c:v>
                </c:pt>
                <c:pt idx="1338">
                  <c:v>62</c:v>
                </c:pt>
                <c:pt idx="1339">
                  <c:v>80</c:v>
                </c:pt>
                <c:pt idx="1340">
                  <c:v>97</c:v>
                </c:pt>
                <c:pt idx="1341">
                  <c:v>111</c:v>
                </c:pt>
                <c:pt idx="1342">
                  <c:v>125</c:v>
                </c:pt>
                <c:pt idx="1343">
                  <c:v>137</c:v>
                </c:pt>
                <c:pt idx="1344">
                  <c:v>148</c:v>
                </c:pt>
                <c:pt idx="1345">
                  <c:v>160</c:v>
                </c:pt>
                <c:pt idx="1346">
                  <c:v>170</c:v>
                </c:pt>
                <c:pt idx="1347">
                  <c:v>180</c:v>
                </c:pt>
                <c:pt idx="1348">
                  <c:v>191</c:v>
                </c:pt>
                <c:pt idx="1349">
                  <c:v>201</c:v>
                </c:pt>
                <c:pt idx="1350">
                  <c:v>211</c:v>
                </c:pt>
                <c:pt idx="1351">
                  <c:v>221</c:v>
                </c:pt>
                <c:pt idx="1352">
                  <c:v>234</c:v>
                </c:pt>
                <c:pt idx="1353">
                  <c:v>245</c:v>
                </c:pt>
                <c:pt idx="1354">
                  <c:v>258</c:v>
                </c:pt>
                <c:pt idx="1355">
                  <c:v>271</c:v>
                </c:pt>
                <c:pt idx="1356">
                  <c:v>288</c:v>
                </c:pt>
                <c:pt idx="1357">
                  <c:v>311</c:v>
                </c:pt>
                <c:pt idx="1358">
                  <c:v>331</c:v>
                </c:pt>
                <c:pt idx="1359">
                  <c:v>352</c:v>
                </c:pt>
                <c:pt idx="1360">
                  <c:v>377</c:v>
                </c:pt>
                <c:pt idx="1361">
                  <c:v>401</c:v>
                </c:pt>
                <c:pt idx="1362">
                  <c:v>427</c:v>
                </c:pt>
                <c:pt idx="1363">
                  <c:v>457</c:v>
                </c:pt>
                <c:pt idx="1364">
                  <c:v>484</c:v>
                </c:pt>
                <c:pt idx="1365">
                  <c:v>503</c:v>
                </c:pt>
                <c:pt idx="1366">
                  <c:v>514</c:v>
                </c:pt>
                <c:pt idx="1367">
                  <c:v>396</c:v>
                </c:pt>
                <c:pt idx="1368">
                  <c:v>342</c:v>
                </c:pt>
                <c:pt idx="1369">
                  <c:v>485</c:v>
                </c:pt>
                <c:pt idx="1370">
                  <c:v>291</c:v>
                </c:pt>
                <c:pt idx="1371">
                  <c:v>267</c:v>
                </c:pt>
                <c:pt idx="1372">
                  <c:v>252</c:v>
                </c:pt>
                <c:pt idx="1373">
                  <c:v>237</c:v>
                </c:pt>
                <c:pt idx="1374">
                  <c:v>212</c:v>
                </c:pt>
                <c:pt idx="1375">
                  <c:v>202</c:v>
                </c:pt>
                <c:pt idx="1376">
                  <c:v>184</c:v>
                </c:pt>
                <c:pt idx="1377">
                  <c:v>172</c:v>
                </c:pt>
                <c:pt idx="1378">
                  <c:v>164</c:v>
                </c:pt>
                <c:pt idx="1379">
                  <c:v>162</c:v>
                </c:pt>
                <c:pt idx="1380">
                  <c:v>149</c:v>
                </c:pt>
                <c:pt idx="1381">
                  <c:v>135</c:v>
                </c:pt>
                <c:pt idx="1382">
                  <c:v>122</c:v>
                </c:pt>
                <c:pt idx="1383">
                  <c:v>112</c:v>
                </c:pt>
                <c:pt idx="1384">
                  <c:v>105</c:v>
                </c:pt>
                <c:pt idx="1385">
                  <c:v>88</c:v>
                </c:pt>
                <c:pt idx="1386">
                  <c:v>69</c:v>
                </c:pt>
                <c:pt idx="1387">
                  <c:v>56</c:v>
                </c:pt>
                <c:pt idx="1388">
                  <c:v>46</c:v>
                </c:pt>
                <c:pt idx="1389">
                  <c:v>33</c:v>
                </c:pt>
                <c:pt idx="1390">
                  <c:v>24</c:v>
                </c:pt>
                <c:pt idx="1391">
                  <c:v>18</c:v>
                </c:pt>
                <c:pt idx="1392">
                  <c:v>12</c:v>
                </c:pt>
                <c:pt idx="1393">
                  <c:v>8</c:v>
                </c:pt>
                <c:pt idx="1394">
                  <c:v>1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9</c:v>
                </c:pt>
                <c:pt idx="1482">
                  <c:v>14</c:v>
                </c:pt>
                <c:pt idx="1483">
                  <c:v>20</c:v>
                </c:pt>
                <c:pt idx="1484">
                  <c:v>27</c:v>
                </c:pt>
                <c:pt idx="1485">
                  <c:v>46</c:v>
                </c:pt>
                <c:pt idx="1486">
                  <c:v>76</c:v>
                </c:pt>
                <c:pt idx="1487">
                  <c:v>77</c:v>
                </c:pt>
                <c:pt idx="1488">
                  <c:v>78</c:v>
                </c:pt>
                <c:pt idx="1489">
                  <c:v>100</c:v>
                </c:pt>
                <c:pt idx="1490">
                  <c:v>122</c:v>
                </c:pt>
                <c:pt idx="1491">
                  <c:v>122</c:v>
                </c:pt>
                <c:pt idx="1492">
                  <c:v>118</c:v>
                </c:pt>
                <c:pt idx="1493">
                  <c:v>120</c:v>
                </c:pt>
                <c:pt idx="1494">
                  <c:v>132</c:v>
                </c:pt>
                <c:pt idx="1495">
                  <c:v>174</c:v>
                </c:pt>
                <c:pt idx="1496">
                  <c:v>214</c:v>
                </c:pt>
                <c:pt idx="1497">
                  <c:v>233</c:v>
                </c:pt>
                <c:pt idx="1498">
                  <c:v>267</c:v>
                </c:pt>
                <c:pt idx="1499">
                  <c:v>320</c:v>
                </c:pt>
                <c:pt idx="1500">
                  <c:v>436</c:v>
                </c:pt>
                <c:pt idx="1501">
                  <c:v>534</c:v>
                </c:pt>
                <c:pt idx="1502">
                  <c:v>503</c:v>
                </c:pt>
                <c:pt idx="1503">
                  <c:v>503</c:v>
                </c:pt>
                <c:pt idx="1504">
                  <c:v>360</c:v>
                </c:pt>
                <c:pt idx="1505">
                  <c:v>277</c:v>
                </c:pt>
                <c:pt idx="1506">
                  <c:v>296</c:v>
                </c:pt>
                <c:pt idx="1507">
                  <c:v>253</c:v>
                </c:pt>
                <c:pt idx="1508">
                  <c:v>301</c:v>
                </c:pt>
                <c:pt idx="1509">
                  <c:v>228</c:v>
                </c:pt>
                <c:pt idx="1510">
                  <c:v>256</c:v>
                </c:pt>
                <c:pt idx="1511">
                  <c:v>222</c:v>
                </c:pt>
                <c:pt idx="1512">
                  <c:v>204</c:v>
                </c:pt>
                <c:pt idx="1513">
                  <c:v>183</c:v>
                </c:pt>
                <c:pt idx="1514">
                  <c:v>189</c:v>
                </c:pt>
                <c:pt idx="1515">
                  <c:v>154</c:v>
                </c:pt>
                <c:pt idx="1516">
                  <c:v>164</c:v>
                </c:pt>
                <c:pt idx="1517">
                  <c:v>165</c:v>
                </c:pt>
                <c:pt idx="1518">
                  <c:v>172</c:v>
                </c:pt>
                <c:pt idx="1519">
                  <c:v>164</c:v>
                </c:pt>
                <c:pt idx="1520">
                  <c:v>161</c:v>
                </c:pt>
                <c:pt idx="1521">
                  <c:v>137</c:v>
                </c:pt>
                <c:pt idx="1522">
                  <c:v>138</c:v>
                </c:pt>
                <c:pt idx="1523">
                  <c:v>125</c:v>
                </c:pt>
                <c:pt idx="1524">
                  <c:v>106</c:v>
                </c:pt>
                <c:pt idx="1525">
                  <c:v>115</c:v>
                </c:pt>
                <c:pt idx="1526">
                  <c:v>94</c:v>
                </c:pt>
                <c:pt idx="1527">
                  <c:v>55</c:v>
                </c:pt>
                <c:pt idx="1528">
                  <c:v>67</c:v>
                </c:pt>
                <c:pt idx="1529">
                  <c:v>76</c:v>
                </c:pt>
                <c:pt idx="1530">
                  <c:v>61</c:v>
                </c:pt>
                <c:pt idx="1531">
                  <c:v>38</c:v>
                </c:pt>
                <c:pt idx="1532">
                  <c:v>22</c:v>
                </c:pt>
                <c:pt idx="1533">
                  <c:v>28</c:v>
                </c:pt>
                <c:pt idx="1534">
                  <c:v>18</c:v>
                </c:pt>
                <c:pt idx="1535">
                  <c:v>12</c:v>
                </c:pt>
                <c:pt idx="1536">
                  <c:v>4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22</c:v>
                </c:pt>
                <c:pt idx="1625">
                  <c:v>52</c:v>
                </c:pt>
                <c:pt idx="1626">
                  <c:v>72</c:v>
                </c:pt>
                <c:pt idx="1627">
                  <c:v>90</c:v>
                </c:pt>
                <c:pt idx="1628">
                  <c:v>103</c:v>
                </c:pt>
                <c:pt idx="1629">
                  <c:v>115</c:v>
                </c:pt>
                <c:pt idx="1630">
                  <c:v>125</c:v>
                </c:pt>
                <c:pt idx="1631">
                  <c:v>131</c:v>
                </c:pt>
                <c:pt idx="1632">
                  <c:v>138</c:v>
                </c:pt>
                <c:pt idx="1633">
                  <c:v>145</c:v>
                </c:pt>
                <c:pt idx="1634">
                  <c:v>152</c:v>
                </c:pt>
                <c:pt idx="1635">
                  <c:v>165</c:v>
                </c:pt>
                <c:pt idx="1636">
                  <c:v>188</c:v>
                </c:pt>
                <c:pt idx="1637">
                  <c:v>385</c:v>
                </c:pt>
                <c:pt idx="1638">
                  <c:v>253</c:v>
                </c:pt>
                <c:pt idx="1639">
                  <c:v>482</c:v>
                </c:pt>
                <c:pt idx="1640">
                  <c:v>439</c:v>
                </c:pt>
                <c:pt idx="1641">
                  <c:v>498</c:v>
                </c:pt>
                <c:pt idx="1642">
                  <c:v>501</c:v>
                </c:pt>
                <c:pt idx="1643">
                  <c:v>536</c:v>
                </c:pt>
                <c:pt idx="1644">
                  <c:v>546</c:v>
                </c:pt>
                <c:pt idx="1645">
                  <c:v>520</c:v>
                </c:pt>
                <c:pt idx="1646">
                  <c:v>587</c:v>
                </c:pt>
                <c:pt idx="1647">
                  <c:v>588</c:v>
                </c:pt>
                <c:pt idx="1648">
                  <c:v>593</c:v>
                </c:pt>
                <c:pt idx="1649">
                  <c:v>583</c:v>
                </c:pt>
                <c:pt idx="1650">
                  <c:v>592</c:v>
                </c:pt>
                <c:pt idx="1651">
                  <c:v>580</c:v>
                </c:pt>
                <c:pt idx="1652">
                  <c:v>599</c:v>
                </c:pt>
                <c:pt idx="1653">
                  <c:v>597</c:v>
                </c:pt>
                <c:pt idx="1654">
                  <c:v>627</c:v>
                </c:pt>
                <c:pt idx="1655">
                  <c:v>585</c:v>
                </c:pt>
                <c:pt idx="1656">
                  <c:v>484</c:v>
                </c:pt>
                <c:pt idx="1657">
                  <c:v>496</c:v>
                </c:pt>
                <c:pt idx="1658">
                  <c:v>537</c:v>
                </c:pt>
                <c:pt idx="1659">
                  <c:v>551</c:v>
                </c:pt>
                <c:pt idx="1660">
                  <c:v>516</c:v>
                </c:pt>
                <c:pt idx="1661">
                  <c:v>573</c:v>
                </c:pt>
                <c:pt idx="1662">
                  <c:v>524</c:v>
                </c:pt>
                <c:pt idx="1663">
                  <c:v>490</c:v>
                </c:pt>
                <c:pt idx="1664">
                  <c:v>458</c:v>
                </c:pt>
                <c:pt idx="1665">
                  <c:v>527</c:v>
                </c:pt>
                <c:pt idx="1666">
                  <c:v>530</c:v>
                </c:pt>
                <c:pt idx="1667">
                  <c:v>416</c:v>
                </c:pt>
                <c:pt idx="1668">
                  <c:v>318</c:v>
                </c:pt>
                <c:pt idx="1669">
                  <c:v>252</c:v>
                </c:pt>
                <c:pt idx="1670">
                  <c:v>105</c:v>
                </c:pt>
                <c:pt idx="1671">
                  <c:v>71</c:v>
                </c:pt>
                <c:pt idx="1672">
                  <c:v>53</c:v>
                </c:pt>
                <c:pt idx="1673">
                  <c:v>51</c:v>
                </c:pt>
                <c:pt idx="1674">
                  <c:v>51</c:v>
                </c:pt>
                <c:pt idx="1675">
                  <c:v>48</c:v>
                </c:pt>
                <c:pt idx="1676">
                  <c:v>50</c:v>
                </c:pt>
                <c:pt idx="1677">
                  <c:v>45</c:v>
                </c:pt>
                <c:pt idx="1678">
                  <c:v>27</c:v>
                </c:pt>
                <c:pt idx="1679">
                  <c:v>11</c:v>
                </c:pt>
                <c:pt idx="1680">
                  <c:v>7</c:v>
                </c:pt>
                <c:pt idx="1681">
                  <c:v>1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0</c:v>
                </c:pt>
                <c:pt idx="1746">
                  <c:v>0</c:v>
                </c:pt>
                <c:pt idx="1747">
                  <c:v>0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0</c:v>
                </c:pt>
                <c:pt idx="1761">
                  <c:v>0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5</c:v>
                </c:pt>
                <c:pt idx="1768">
                  <c:v>12</c:v>
                </c:pt>
                <c:pt idx="1769">
                  <c:v>35</c:v>
                </c:pt>
                <c:pt idx="1770">
                  <c:v>63</c:v>
                </c:pt>
                <c:pt idx="1771">
                  <c:v>57</c:v>
                </c:pt>
                <c:pt idx="1772">
                  <c:v>79</c:v>
                </c:pt>
                <c:pt idx="1773">
                  <c:v>76</c:v>
                </c:pt>
                <c:pt idx="1774">
                  <c:v>99</c:v>
                </c:pt>
                <c:pt idx="1775">
                  <c:v>170</c:v>
                </c:pt>
                <c:pt idx="1776">
                  <c:v>208</c:v>
                </c:pt>
                <c:pt idx="1777">
                  <c:v>230</c:v>
                </c:pt>
                <c:pt idx="1778">
                  <c:v>289</c:v>
                </c:pt>
                <c:pt idx="1779">
                  <c:v>296</c:v>
                </c:pt>
                <c:pt idx="1780">
                  <c:v>337</c:v>
                </c:pt>
                <c:pt idx="1781">
                  <c:v>369</c:v>
                </c:pt>
                <c:pt idx="1782">
                  <c:v>377</c:v>
                </c:pt>
                <c:pt idx="1783">
                  <c:v>419</c:v>
                </c:pt>
                <c:pt idx="1784">
                  <c:v>445</c:v>
                </c:pt>
                <c:pt idx="1785">
                  <c:v>456</c:v>
                </c:pt>
                <c:pt idx="1786">
                  <c:v>476</c:v>
                </c:pt>
                <c:pt idx="1787">
                  <c:v>484</c:v>
                </c:pt>
                <c:pt idx="1788">
                  <c:v>490</c:v>
                </c:pt>
                <c:pt idx="1789">
                  <c:v>507</c:v>
                </c:pt>
                <c:pt idx="1790">
                  <c:v>533</c:v>
                </c:pt>
                <c:pt idx="1791">
                  <c:v>525</c:v>
                </c:pt>
                <c:pt idx="1792">
                  <c:v>551</c:v>
                </c:pt>
                <c:pt idx="1793">
                  <c:v>538</c:v>
                </c:pt>
                <c:pt idx="1794">
                  <c:v>541</c:v>
                </c:pt>
                <c:pt idx="1795">
                  <c:v>489</c:v>
                </c:pt>
                <c:pt idx="1796">
                  <c:v>542</c:v>
                </c:pt>
                <c:pt idx="1797">
                  <c:v>579</c:v>
                </c:pt>
                <c:pt idx="1798">
                  <c:v>582</c:v>
                </c:pt>
                <c:pt idx="1799">
                  <c:v>579</c:v>
                </c:pt>
                <c:pt idx="1800">
                  <c:v>572</c:v>
                </c:pt>
                <c:pt idx="1801">
                  <c:v>553</c:v>
                </c:pt>
                <c:pt idx="1802">
                  <c:v>534</c:v>
                </c:pt>
                <c:pt idx="1803">
                  <c:v>514</c:v>
                </c:pt>
                <c:pt idx="1804">
                  <c:v>426</c:v>
                </c:pt>
                <c:pt idx="1805">
                  <c:v>482</c:v>
                </c:pt>
                <c:pt idx="1806">
                  <c:v>442</c:v>
                </c:pt>
                <c:pt idx="1807">
                  <c:v>434</c:v>
                </c:pt>
                <c:pt idx="1808">
                  <c:v>429</c:v>
                </c:pt>
                <c:pt idx="1809">
                  <c:v>410</c:v>
                </c:pt>
                <c:pt idx="1810">
                  <c:v>393</c:v>
                </c:pt>
                <c:pt idx="1811">
                  <c:v>365</c:v>
                </c:pt>
                <c:pt idx="1812">
                  <c:v>304</c:v>
                </c:pt>
                <c:pt idx="1813">
                  <c:v>104</c:v>
                </c:pt>
                <c:pt idx="1814">
                  <c:v>50</c:v>
                </c:pt>
                <c:pt idx="1815">
                  <c:v>39</c:v>
                </c:pt>
                <c:pt idx="1816">
                  <c:v>33</c:v>
                </c:pt>
                <c:pt idx="1817">
                  <c:v>30</c:v>
                </c:pt>
                <c:pt idx="1818">
                  <c:v>29</c:v>
                </c:pt>
                <c:pt idx="1819">
                  <c:v>26</c:v>
                </c:pt>
                <c:pt idx="1820">
                  <c:v>23</c:v>
                </c:pt>
                <c:pt idx="1821">
                  <c:v>20</c:v>
                </c:pt>
                <c:pt idx="1822">
                  <c:v>16</c:v>
                </c:pt>
                <c:pt idx="1823">
                  <c:v>11</c:v>
                </c:pt>
                <c:pt idx="1824">
                  <c:v>5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4</c:v>
                </c:pt>
                <c:pt idx="1867">
                  <c:v>11</c:v>
                </c:pt>
                <c:pt idx="1868">
                  <c:v>18</c:v>
                </c:pt>
                <c:pt idx="1869">
                  <c:v>29</c:v>
                </c:pt>
                <c:pt idx="1870">
                  <c:v>38</c:v>
                </c:pt>
                <c:pt idx="1871">
                  <c:v>73</c:v>
                </c:pt>
                <c:pt idx="1872">
                  <c:v>94</c:v>
                </c:pt>
                <c:pt idx="1873">
                  <c:v>99</c:v>
                </c:pt>
                <c:pt idx="1874">
                  <c:v>91</c:v>
                </c:pt>
                <c:pt idx="1875">
                  <c:v>120</c:v>
                </c:pt>
                <c:pt idx="1876">
                  <c:v>82</c:v>
                </c:pt>
                <c:pt idx="1877">
                  <c:v>118</c:v>
                </c:pt>
                <c:pt idx="1878">
                  <c:v>160</c:v>
                </c:pt>
                <c:pt idx="1879">
                  <c:v>182</c:v>
                </c:pt>
                <c:pt idx="1880">
                  <c:v>158</c:v>
                </c:pt>
                <c:pt idx="1881">
                  <c:v>232</c:v>
                </c:pt>
                <c:pt idx="1882">
                  <c:v>147</c:v>
                </c:pt>
                <c:pt idx="1883">
                  <c:v>210</c:v>
                </c:pt>
                <c:pt idx="1884">
                  <c:v>226</c:v>
                </c:pt>
                <c:pt idx="1885">
                  <c:v>234</c:v>
                </c:pt>
                <c:pt idx="1886">
                  <c:v>175</c:v>
                </c:pt>
                <c:pt idx="1887">
                  <c:v>202</c:v>
                </c:pt>
                <c:pt idx="1888">
                  <c:v>265</c:v>
                </c:pt>
                <c:pt idx="1889">
                  <c:v>241</c:v>
                </c:pt>
                <c:pt idx="1890">
                  <c:v>272</c:v>
                </c:pt>
                <c:pt idx="1891">
                  <c:v>316</c:v>
                </c:pt>
                <c:pt idx="1892">
                  <c:v>385</c:v>
                </c:pt>
                <c:pt idx="1893">
                  <c:v>311</c:v>
                </c:pt>
                <c:pt idx="1894">
                  <c:v>278</c:v>
                </c:pt>
                <c:pt idx="1895">
                  <c:v>183</c:v>
                </c:pt>
                <c:pt idx="1896">
                  <c:v>176</c:v>
                </c:pt>
                <c:pt idx="1897">
                  <c:v>136</c:v>
                </c:pt>
                <c:pt idx="1898">
                  <c:v>161</c:v>
                </c:pt>
                <c:pt idx="1899">
                  <c:v>205</c:v>
                </c:pt>
                <c:pt idx="1900">
                  <c:v>213</c:v>
                </c:pt>
                <c:pt idx="1901">
                  <c:v>172</c:v>
                </c:pt>
                <c:pt idx="1902">
                  <c:v>146</c:v>
                </c:pt>
                <c:pt idx="1903">
                  <c:v>171</c:v>
                </c:pt>
                <c:pt idx="1904">
                  <c:v>151</c:v>
                </c:pt>
                <c:pt idx="1905">
                  <c:v>161</c:v>
                </c:pt>
                <c:pt idx="1906">
                  <c:v>137</c:v>
                </c:pt>
                <c:pt idx="1907">
                  <c:v>144</c:v>
                </c:pt>
                <c:pt idx="1908">
                  <c:v>102</c:v>
                </c:pt>
                <c:pt idx="1909">
                  <c:v>92</c:v>
                </c:pt>
                <c:pt idx="1910">
                  <c:v>100</c:v>
                </c:pt>
                <c:pt idx="1911">
                  <c:v>84</c:v>
                </c:pt>
                <c:pt idx="1912">
                  <c:v>83</c:v>
                </c:pt>
                <c:pt idx="1913">
                  <c:v>72</c:v>
                </c:pt>
                <c:pt idx="1914">
                  <c:v>79</c:v>
                </c:pt>
                <c:pt idx="1915">
                  <c:v>48</c:v>
                </c:pt>
                <c:pt idx="1916">
                  <c:v>42</c:v>
                </c:pt>
                <c:pt idx="1917">
                  <c:v>36</c:v>
                </c:pt>
                <c:pt idx="1918">
                  <c:v>32</c:v>
                </c:pt>
                <c:pt idx="1919">
                  <c:v>23</c:v>
                </c:pt>
                <c:pt idx="1920">
                  <c:v>15</c:v>
                </c:pt>
                <c:pt idx="1921">
                  <c:v>10</c:v>
                </c:pt>
                <c:pt idx="1922">
                  <c:v>1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0</c:v>
                </c:pt>
                <c:pt idx="1983">
                  <c:v>0</c:v>
                </c:pt>
                <c:pt idx="1984">
                  <c:v>0</c:v>
                </c:pt>
                <c:pt idx="1985">
                  <c:v>0</c:v>
                </c:pt>
                <c:pt idx="1986">
                  <c:v>0</c:v>
                </c:pt>
                <c:pt idx="1987">
                  <c:v>0</c:v>
                </c:pt>
                <c:pt idx="1988">
                  <c:v>0</c:v>
                </c:pt>
                <c:pt idx="1989">
                  <c:v>0</c:v>
                </c:pt>
                <c:pt idx="1990">
                  <c:v>0</c:v>
                </c:pt>
                <c:pt idx="1991">
                  <c:v>0</c:v>
                </c:pt>
                <c:pt idx="1992">
                  <c:v>0</c:v>
                </c:pt>
                <c:pt idx="1993">
                  <c:v>0</c:v>
                </c:pt>
                <c:pt idx="1994">
                  <c:v>0</c:v>
                </c:pt>
                <c:pt idx="1995">
                  <c:v>0</c:v>
                </c:pt>
                <c:pt idx="1996">
                  <c:v>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0</c:v>
                </c:pt>
                <c:pt idx="2003">
                  <c:v>0</c:v>
                </c:pt>
                <c:pt idx="2004">
                  <c:v>0</c:v>
                </c:pt>
                <c:pt idx="2005">
                  <c:v>0</c:v>
                </c:pt>
                <c:pt idx="2006">
                  <c:v>0</c:v>
                </c:pt>
                <c:pt idx="2007">
                  <c:v>0</c:v>
                </c:pt>
                <c:pt idx="2008">
                  <c:v>0</c:v>
                </c:pt>
                <c:pt idx="2009">
                  <c:v>1</c:v>
                </c:pt>
                <c:pt idx="2010">
                  <c:v>31</c:v>
                </c:pt>
                <c:pt idx="2011">
                  <c:v>34</c:v>
                </c:pt>
                <c:pt idx="2012">
                  <c:v>28</c:v>
                </c:pt>
                <c:pt idx="2013">
                  <c:v>34</c:v>
                </c:pt>
                <c:pt idx="2014">
                  <c:v>46</c:v>
                </c:pt>
                <c:pt idx="2015">
                  <c:v>77</c:v>
                </c:pt>
                <c:pt idx="2016">
                  <c:v>98</c:v>
                </c:pt>
                <c:pt idx="2017">
                  <c:v>200</c:v>
                </c:pt>
                <c:pt idx="2018">
                  <c:v>261</c:v>
                </c:pt>
                <c:pt idx="2019">
                  <c:v>302</c:v>
                </c:pt>
                <c:pt idx="2020">
                  <c:v>305</c:v>
                </c:pt>
                <c:pt idx="2021">
                  <c:v>345</c:v>
                </c:pt>
                <c:pt idx="2022">
                  <c:v>370</c:v>
                </c:pt>
                <c:pt idx="2023">
                  <c:v>395</c:v>
                </c:pt>
                <c:pt idx="2024">
                  <c:v>420</c:v>
                </c:pt>
                <c:pt idx="2025">
                  <c:v>447</c:v>
                </c:pt>
                <c:pt idx="2026">
                  <c:v>473</c:v>
                </c:pt>
                <c:pt idx="2027">
                  <c:v>500</c:v>
                </c:pt>
                <c:pt idx="2028">
                  <c:v>529</c:v>
                </c:pt>
                <c:pt idx="2029">
                  <c:v>558</c:v>
                </c:pt>
                <c:pt idx="2030">
                  <c:v>586</c:v>
                </c:pt>
                <c:pt idx="2031">
                  <c:v>627</c:v>
                </c:pt>
                <c:pt idx="2032">
                  <c:v>663</c:v>
                </c:pt>
                <c:pt idx="2033">
                  <c:v>694</c:v>
                </c:pt>
                <c:pt idx="2034">
                  <c:v>714</c:v>
                </c:pt>
                <c:pt idx="2035">
                  <c:v>724</c:v>
                </c:pt>
                <c:pt idx="2036">
                  <c:v>733</c:v>
                </c:pt>
                <c:pt idx="2037">
                  <c:v>750</c:v>
                </c:pt>
                <c:pt idx="2038">
                  <c:v>749</c:v>
                </c:pt>
                <c:pt idx="2039">
                  <c:v>745</c:v>
                </c:pt>
                <c:pt idx="2040">
                  <c:v>741</c:v>
                </c:pt>
                <c:pt idx="2041">
                  <c:v>723</c:v>
                </c:pt>
                <c:pt idx="2042">
                  <c:v>701</c:v>
                </c:pt>
                <c:pt idx="2043">
                  <c:v>685</c:v>
                </c:pt>
                <c:pt idx="2044">
                  <c:v>663</c:v>
                </c:pt>
                <c:pt idx="2045">
                  <c:v>643</c:v>
                </c:pt>
                <c:pt idx="2046">
                  <c:v>625</c:v>
                </c:pt>
                <c:pt idx="2047">
                  <c:v>600</c:v>
                </c:pt>
                <c:pt idx="2048">
                  <c:v>574</c:v>
                </c:pt>
                <c:pt idx="2049">
                  <c:v>546</c:v>
                </c:pt>
                <c:pt idx="2050">
                  <c:v>519</c:v>
                </c:pt>
                <c:pt idx="2051">
                  <c:v>491</c:v>
                </c:pt>
                <c:pt idx="2052">
                  <c:v>458</c:v>
                </c:pt>
                <c:pt idx="2053">
                  <c:v>423</c:v>
                </c:pt>
                <c:pt idx="2054">
                  <c:v>315</c:v>
                </c:pt>
                <c:pt idx="2055">
                  <c:v>78</c:v>
                </c:pt>
                <c:pt idx="2056">
                  <c:v>45</c:v>
                </c:pt>
                <c:pt idx="2057">
                  <c:v>42</c:v>
                </c:pt>
                <c:pt idx="2058">
                  <c:v>39</c:v>
                </c:pt>
                <c:pt idx="2059">
                  <c:v>35</c:v>
                </c:pt>
                <c:pt idx="2060">
                  <c:v>32</c:v>
                </c:pt>
                <c:pt idx="2061">
                  <c:v>28</c:v>
                </c:pt>
                <c:pt idx="2062">
                  <c:v>25</c:v>
                </c:pt>
                <c:pt idx="2063">
                  <c:v>21</c:v>
                </c:pt>
                <c:pt idx="2064">
                  <c:v>17</c:v>
                </c:pt>
                <c:pt idx="2065">
                  <c:v>13</c:v>
                </c:pt>
                <c:pt idx="2066">
                  <c:v>9</c:v>
                </c:pt>
                <c:pt idx="2067">
                  <c:v>1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0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0</c:v>
                </c:pt>
                <c:pt idx="2105">
                  <c:v>0</c:v>
                </c:pt>
                <c:pt idx="2106">
                  <c:v>0</c:v>
                </c:pt>
                <c:pt idx="2107">
                  <c:v>0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0</c:v>
                </c:pt>
                <c:pt idx="2132">
                  <c:v>0</c:v>
                </c:pt>
                <c:pt idx="2133">
                  <c:v>0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0</c:v>
                </c:pt>
                <c:pt idx="2140">
                  <c:v>0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0</c:v>
                </c:pt>
                <c:pt idx="2153">
                  <c:v>8</c:v>
                </c:pt>
                <c:pt idx="2154">
                  <c:v>35</c:v>
                </c:pt>
                <c:pt idx="2155">
                  <c:v>53</c:v>
                </c:pt>
                <c:pt idx="2156">
                  <c:v>74</c:v>
                </c:pt>
                <c:pt idx="2157">
                  <c:v>101</c:v>
                </c:pt>
                <c:pt idx="2158">
                  <c:v>135</c:v>
                </c:pt>
                <c:pt idx="2159">
                  <c:v>168</c:v>
                </c:pt>
                <c:pt idx="2160">
                  <c:v>203</c:v>
                </c:pt>
                <c:pt idx="2161">
                  <c:v>239</c:v>
                </c:pt>
                <c:pt idx="2162">
                  <c:v>273</c:v>
                </c:pt>
                <c:pt idx="2163">
                  <c:v>302</c:v>
                </c:pt>
                <c:pt idx="2164">
                  <c:v>328</c:v>
                </c:pt>
                <c:pt idx="2165">
                  <c:v>354</c:v>
                </c:pt>
                <c:pt idx="2166">
                  <c:v>378</c:v>
                </c:pt>
                <c:pt idx="2167">
                  <c:v>399</c:v>
                </c:pt>
                <c:pt idx="2168">
                  <c:v>421</c:v>
                </c:pt>
                <c:pt idx="2169">
                  <c:v>441</c:v>
                </c:pt>
                <c:pt idx="2170">
                  <c:v>459</c:v>
                </c:pt>
                <c:pt idx="2171">
                  <c:v>477</c:v>
                </c:pt>
                <c:pt idx="2172">
                  <c:v>493</c:v>
                </c:pt>
                <c:pt idx="2173">
                  <c:v>506</c:v>
                </c:pt>
                <c:pt idx="2174">
                  <c:v>519</c:v>
                </c:pt>
                <c:pt idx="2175">
                  <c:v>529</c:v>
                </c:pt>
                <c:pt idx="2176">
                  <c:v>538</c:v>
                </c:pt>
                <c:pt idx="2177">
                  <c:v>546</c:v>
                </c:pt>
                <c:pt idx="2178">
                  <c:v>554</c:v>
                </c:pt>
                <c:pt idx="2179">
                  <c:v>559</c:v>
                </c:pt>
                <c:pt idx="2180">
                  <c:v>565</c:v>
                </c:pt>
                <c:pt idx="2181">
                  <c:v>548</c:v>
                </c:pt>
                <c:pt idx="2182">
                  <c:v>546</c:v>
                </c:pt>
                <c:pt idx="2183">
                  <c:v>555</c:v>
                </c:pt>
                <c:pt idx="2184">
                  <c:v>557</c:v>
                </c:pt>
                <c:pt idx="2185">
                  <c:v>547</c:v>
                </c:pt>
                <c:pt idx="2186">
                  <c:v>524</c:v>
                </c:pt>
                <c:pt idx="2187">
                  <c:v>476</c:v>
                </c:pt>
                <c:pt idx="2188">
                  <c:v>454</c:v>
                </c:pt>
                <c:pt idx="2189">
                  <c:v>478</c:v>
                </c:pt>
                <c:pt idx="2190">
                  <c:v>511</c:v>
                </c:pt>
                <c:pt idx="2191">
                  <c:v>385</c:v>
                </c:pt>
                <c:pt idx="2192">
                  <c:v>304</c:v>
                </c:pt>
                <c:pt idx="2193">
                  <c:v>353</c:v>
                </c:pt>
                <c:pt idx="2194">
                  <c:v>399</c:v>
                </c:pt>
                <c:pt idx="2195">
                  <c:v>396</c:v>
                </c:pt>
                <c:pt idx="2196">
                  <c:v>381</c:v>
                </c:pt>
                <c:pt idx="2197">
                  <c:v>357</c:v>
                </c:pt>
                <c:pt idx="2198">
                  <c:v>298</c:v>
                </c:pt>
                <c:pt idx="2199">
                  <c:v>77</c:v>
                </c:pt>
                <c:pt idx="2200">
                  <c:v>28</c:v>
                </c:pt>
                <c:pt idx="2201">
                  <c:v>26</c:v>
                </c:pt>
                <c:pt idx="2202">
                  <c:v>29</c:v>
                </c:pt>
                <c:pt idx="2203">
                  <c:v>30</c:v>
                </c:pt>
                <c:pt idx="2204">
                  <c:v>28</c:v>
                </c:pt>
                <c:pt idx="2205">
                  <c:v>23</c:v>
                </c:pt>
                <c:pt idx="2206">
                  <c:v>18</c:v>
                </c:pt>
                <c:pt idx="2207">
                  <c:v>14</c:v>
                </c:pt>
                <c:pt idx="2208">
                  <c:v>12</c:v>
                </c:pt>
                <c:pt idx="2209">
                  <c:v>10</c:v>
                </c:pt>
                <c:pt idx="2210">
                  <c:v>7</c:v>
                </c:pt>
                <c:pt idx="2211">
                  <c:v>1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0</c:v>
                </c:pt>
                <c:pt idx="2231">
                  <c:v>0</c:v>
                </c:pt>
                <c:pt idx="2232">
                  <c:v>0</c:v>
                </c:pt>
                <c:pt idx="2233">
                  <c:v>0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0</c:v>
                </c:pt>
                <c:pt idx="2269">
                  <c:v>0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0</c:v>
                </c:pt>
                <c:pt idx="2274">
                  <c:v>0</c:v>
                </c:pt>
                <c:pt idx="2275">
                  <c:v>0</c:v>
                </c:pt>
                <c:pt idx="2276">
                  <c:v>0</c:v>
                </c:pt>
                <c:pt idx="2277">
                  <c:v>0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0</c:v>
                </c:pt>
                <c:pt idx="2290">
                  <c:v>0</c:v>
                </c:pt>
                <c:pt idx="2291">
                  <c:v>0</c:v>
                </c:pt>
                <c:pt idx="2292">
                  <c:v>0</c:v>
                </c:pt>
                <c:pt idx="2293">
                  <c:v>0</c:v>
                </c:pt>
                <c:pt idx="2294">
                  <c:v>0</c:v>
                </c:pt>
                <c:pt idx="2295">
                  <c:v>0</c:v>
                </c:pt>
                <c:pt idx="2296">
                  <c:v>0</c:v>
                </c:pt>
                <c:pt idx="2297">
                  <c:v>1</c:v>
                </c:pt>
                <c:pt idx="2298">
                  <c:v>9</c:v>
                </c:pt>
                <c:pt idx="2299">
                  <c:v>19</c:v>
                </c:pt>
                <c:pt idx="2300">
                  <c:v>34</c:v>
                </c:pt>
                <c:pt idx="2301">
                  <c:v>56</c:v>
                </c:pt>
                <c:pt idx="2302">
                  <c:v>72</c:v>
                </c:pt>
                <c:pt idx="2303">
                  <c:v>92</c:v>
                </c:pt>
                <c:pt idx="2304">
                  <c:v>131</c:v>
                </c:pt>
                <c:pt idx="2305">
                  <c:v>181</c:v>
                </c:pt>
                <c:pt idx="2306">
                  <c:v>233</c:v>
                </c:pt>
                <c:pt idx="2307">
                  <c:v>197</c:v>
                </c:pt>
                <c:pt idx="2308">
                  <c:v>208</c:v>
                </c:pt>
                <c:pt idx="2309">
                  <c:v>240</c:v>
                </c:pt>
                <c:pt idx="2310">
                  <c:v>233</c:v>
                </c:pt>
                <c:pt idx="2311">
                  <c:v>285</c:v>
                </c:pt>
                <c:pt idx="2312">
                  <c:v>281</c:v>
                </c:pt>
                <c:pt idx="2313">
                  <c:v>363</c:v>
                </c:pt>
                <c:pt idx="2314">
                  <c:v>391</c:v>
                </c:pt>
                <c:pt idx="2315">
                  <c:v>362</c:v>
                </c:pt>
                <c:pt idx="2316">
                  <c:v>352</c:v>
                </c:pt>
                <c:pt idx="2317">
                  <c:v>359</c:v>
                </c:pt>
                <c:pt idx="2318">
                  <c:v>433</c:v>
                </c:pt>
                <c:pt idx="2319">
                  <c:v>422</c:v>
                </c:pt>
                <c:pt idx="2320">
                  <c:v>408</c:v>
                </c:pt>
                <c:pt idx="2321">
                  <c:v>413</c:v>
                </c:pt>
                <c:pt idx="2322">
                  <c:v>493</c:v>
                </c:pt>
                <c:pt idx="2323">
                  <c:v>455</c:v>
                </c:pt>
                <c:pt idx="2324">
                  <c:v>460</c:v>
                </c:pt>
                <c:pt idx="2325">
                  <c:v>518</c:v>
                </c:pt>
                <c:pt idx="2326">
                  <c:v>489</c:v>
                </c:pt>
                <c:pt idx="2327">
                  <c:v>525</c:v>
                </c:pt>
                <c:pt idx="2328">
                  <c:v>535</c:v>
                </c:pt>
                <c:pt idx="2329">
                  <c:v>512</c:v>
                </c:pt>
                <c:pt idx="2330">
                  <c:v>534</c:v>
                </c:pt>
                <c:pt idx="2331">
                  <c:v>472</c:v>
                </c:pt>
                <c:pt idx="2332">
                  <c:v>472</c:v>
                </c:pt>
                <c:pt idx="2333">
                  <c:v>418</c:v>
                </c:pt>
                <c:pt idx="2334">
                  <c:v>410</c:v>
                </c:pt>
                <c:pt idx="2335">
                  <c:v>320</c:v>
                </c:pt>
                <c:pt idx="2336">
                  <c:v>295</c:v>
                </c:pt>
                <c:pt idx="2337">
                  <c:v>270</c:v>
                </c:pt>
                <c:pt idx="2338">
                  <c:v>282</c:v>
                </c:pt>
                <c:pt idx="2339">
                  <c:v>208</c:v>
                </c:pt>
                <c:pt idx="2340">
                  <c:v>224</c:v>
                </c:pt>
                <c:pt idx="2341">
                  <c:v>241</c:v>
                </c:pt>
                <c:pt idx="2342">
                  <c:v>129</c:v>
                </c:pt>
                <c:pt idx="2343">
                  <c:v>92</c:v>
                </c:pt>
                <c:pt idx="2344">
                  <c:v>113</c:v>
                </c:pt>
                <c:pt idx="2345">
                  <c:v>113</c:v>
                </c:pt>
                <c:pt idx="2346">
                  <c:v>113</c:v>
                </c:pt>
                <c:pt idx="2347">
                  <c:v>102</c:v>
                </c:pt>
                <c:pt idx="2348">
                  <c:v>81</c:v>
                </c:pt>
                <c:pt idx="2349">
                  <c:v>69</c:v>
                </c:pt>
                <c:pt idx="2350">
                  <c:v>57</c:v>
                </c:pt>
                <c:pt idx="2351">
                  <c:v>52</c:v>
                </c:pt>
                <c:pt idx="2352">
                  <c:v>39</c:v>
                </c:pt>
                <c:pt idx="2353">
                  <c:v>26</c:v>
                </c:pt>
                <c:pt idx="2354">
                  <c:v>15</c:v>
                </c:pt>
                <c:pt idx="2355">
                  <c:v>5</c:v>
                </c:pt>
                <c:pt idx="2356">
                  <c:v>0</c:v>
                </c:pt>
                <c:pt idx="2357">
                  <c:v>0</c:v>
                </c:pt>
                <c:pt idx="2358">
                  <c:v>0</c:v>
                </c:pt>
                <c:pt idx="2359">
                  <c:v>0</c:v>
                </c:pt>
                <c:pt idx="2360">
                  <c:v>0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0</c:v>
                </c:pt>
                <c:pt idx="2366">
                  <c:v>0</c:v>
                </c:pt>
                <c:pt idx="2367">
                  <c:v>0</c:v>
                </c:pt>
                <c:pt idx="2368">
                  <c:v>0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</c:v>
                </c:pt>
                <c:pt idx="2397">
                  <c:v>0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0</c:v>
                </c:pt>
                <c:pt idx="2413">
                  <c:v>0</c:v>
                </c:pt>
                <c:pt idx="2414">
                  <c:v>0</c:v>
                </c:pt>
                <c:pt idx="2415">
                  <c:v>0</c:v>
                </c:pt>
                <c:pt idx="2416">
                  <c:v>0</c:v>
                </c:pt>
                <c:pt idx="2417">
                  <c:v>0</c:v>
                </c:pt>
                <c:pt idx="2418">
                  <c:v>0</c:v>
                </c:pt>
                <c:pt idx="2419">
                  <c:v>0</c:v>
                </c:pt>
                <c:pt idx="2420">
                  <c:v>0</c:v>
                </c:pt>
                <c:pt idx="2421">
                  <c:v>0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0</c:v>
                </c:pt>
                <c:pt idx="2432">
                  <c:v>0</c:v>
                </c:pt>
                <c:pt idx="2433">
                  <c:v>0</c:v>
                </c:pt>
                <c:pt idx="2434">
                  <c:v>0</c:v>
                </c:pt>
                <c:pt idx="2435">
                  <c:v>0</c:v>
                </c:pt>
                <c:pt idx="2436">
                  <c:v>0</c:v>
                </c:pt>
                <c:pt idx="2437">
                  <c:v>0</c:v>
                </c:pt>
                <c:pt idx="2438">
                  <c:v>0</c:v>
                </c:pt>
                <c:pt idx="2439">
                  <c:v>0</c:v>
                </c:pt>
                <c:pt idx="2440">
                  <c:v>6</c:v>
                </c:pt>
                <c:pt idx="2441">
                  <c:v>13</c:v>
                </c:pt>
                <c:pt idx="2442">
                  <c:v>20</c:v>
                </c:pt>
                <c:pt idx="2443">
                  <c:v>26</c:v>
                </c:pt>
                <c:pt idx="2444">
                  <c:v>42</c:v>
                </c:pt>
                <c:pt idx="2445">
                  <c:v>44</c:v>
                </c:pt>
                <c:pt idx="2446">
                  <c:v>46</c:v>
                </c:pt>
                <c:pt idx="2447">
                  <c:v>44</c:v>
                </c:pt>
                <c:pt idx="2448">
                  <c:v>54</c:v>
                </c:pt>
                <c:pt idx="2449">
                  <c:v>74</c:v>
                </c:pt>
                <c:pt idx="2450">
                  <c:v>174</c:v>
                </c:pt>
                <c:pt idx="2451">
                  <c:v>136</c:v>
                </c:pt>
                <c:pt idx="2452">
                  <c:v>135</c:v>
                </c:pt>
                <c:pt idx="2453">
                  <c:v>171</c:v>
                </c:pt>
                <c:pt idx="2454">
                  <c:v>151</c:v>
                </c:pt>
                <c:pt idx="2455">
                  <c:v>216</c:v>
                </c:pt>
                <c:pt idx="2456">
                  <c:v>202</c:v>
                </c:pt>
                <c:pt idx="2457">
                  <c:v>199</c:v>
                </c:pt>
                <c:pt idx="2458">
                  <c:v>297</c:v>
                </c:pt>
                <c:pt idx="2459">
                  <c:v>385</c:v>
                </c:pt>
                <c:pt idx="2460">
                  <c:v>462</c:v>
                </c:pt>
                <c:pt idx="2461">
                  <c:v>96</c:v>
                </c:pt>
                <c:pt idx="2462">
                  <c:v>96</c:v>
                </c:pt>
                <c:pt idx="2463">
                  <c:v>138</c:v>
                </c:pt>
                <c:pt idx="2464">
                  <c:v>258</c:v>
                </c:pt>
                <c:pt idx="2465">
                  <c:v>210</c:v>
                </c:pt>
                <c:pt idx="2466">
                  <c:v>227</c:v>
                </c:pt>
                <c:pt idx="2467">
                  <c:v>441</c:v>
                </c:pt>
                <c:pt idx="2468">
                  <c:v>163</c:v>
                </c:pt>
                <c:pt idx="2469">
                  <c:v>113</c:v>
                </c:pt>
                <c:pt idx="2470">
                  <c:v>120</c:v>
                </c:pt>
                <c:pt idx="2471">
                  <c:v>124</c:v>
                </c:pt>
                <c:pt idx="2472">
                  <c:v>163</c:v>
                </c:pt>
                <c:pt idx="2473">
                  <c:v>148</c:v>
                </c:pt>
                <c:pt idx="2474">
                  <c:v>84</c:v>
                </c:pt>
                <c:pt idx="2475">
                  <c:v>53</c:v>
                </c:pt>
                <c:pt idx="2476">
                  <c:v>138</c:v>
                </c:pt>
                <c:pt idx="2477">
                  <c:v>181</c:v>
                </c:pt>
                <c:pt idx="2478">
                  <c:v>106</c:v>
                </c:pt>
                <c:pt idx="2479">
                  <c:v>82</c:v>
                </c:pt>
                <c:pt idx="2480">
                  <c:v>106</c:v>
                </c:pt>
                <c:pt idx="2481">
                  <c:v>47</c:v>
                </c:pt>
                <c:pt idx="2482">
                  <c:v>47</c:v>
                </c:pt>
                <c:pt idx="2483">
                  <c:v>149</c:v>
                </c:pt>
                <c:pt idx="2484">
                  <c:v>141</c:v>
                </c:pt>
                <c:pt idx="2485">
                  <c:v>82</c:v>
                </c:pt>
                <c:pt idx="2486">
                  <c:v>37</c:v>
                </c:pt>
                <c:pt idx="2487">
                  <c:v>59</c:v>
                </c:pt>
                <c:pt idx="2488">
                  <c:v>63</c:v>
                </c:pt>
                <c:pt idx="2489">
                  <c:v>65</c:v>
                </c:pt>
                <c:pt idx="2490">
                  <c:v>96</c:v>
                </c:pt>
                <c:pt idx="2491">
                  <c:v>29</c:v>
                </c:pt>
                <c:pt idx="2492">
                  <c:v>56</c:v>
                </c:pt>
                <c:pt idx="2493">
                  <c:v>47</c:v>
                </c:pt>
                <c:pt idx="2494">
                  <c:v>24</c:v>
                </c:pt>
                <c:pt idx="2495">
                  <c:v>16</c:v>
                </c:pt>
                <c:pt idx="2496">
                  <c:v>13</c:v>
                </c:pt>
                <c:pt idx="2497">
                  <c:v>12</c:v>
                </c:pt>
                <c:pt idx="2498">
                  <c:v>4</c:v>
                </c:pt>
                <c:pt idx="2499">
                  <c:v>0</c:v>
                </c:pt>
                <c:pt idx="2500">
                  <c:v>0</c:v>
                </c:pt>
                <c:pt idx="2501">
                  <c:v>0</c:v>
                </c:pt>
                <c:pt idx="2502">
                  <c:v>0</c:v>
                </c:pt>
                <c:pt idx="2503">
                  <c:v>0</c:v>
                </c:pt>
                <c:pt idx="2504">
                  <c:v>0</c:v>
                </c:pt>
                <c:pt idx="2505">
                  <c:v>0</c:v>
                </c:pt>
                <c:pt idx="2506">
                  <c:v>0</c:v>
                </c:pt>
                <c:pt idx="2507">
                  <c:v>0</c:v>
                </c:pt>
                <c:pt idx="2508">
                  <c:v>0</c:v>
                </c:pt>
                <c:pt idx="2509">
                  <c:v>0</c:v>
                </c:pt>
                <c:pt idx="2510">
                  <c:v>0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</c:v>
                </c:pt>
                <c:pt idx="2522">
                  <c:v>0</c:v>
                </c:pt>
                <c:pt idx="2523">
                  <c:v>0</c:v>
                </c:pt>
                <c:pt idx="2524">
                  <c:v>0</c:v>
                </c:pt>
                <c:pt idx="2525">
                  <c:v>0</c:v>
                </c:pt>
                <c:pt idx="2526">
                  <c:v>0</c:v>
                </c:pt>
                <c:pt idx="2527">
                  <c:v>0</c:v>
                </c:pt>
                <c:pt idx="2528">
                  <c:v>0</c:v>
                </c:pt>
                <c:pt idx="2529">
                  <c:v>0</c:v>
                </c:pt>
                <c:pt idx="2530">
                  <c:v>0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0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0</c:v>
                </c:pt>
                <c:pt idx="2543">
                  <c:v>0</c:v>
                </c:pt>
                <c:pt idx="2544">
                  <c:v>0</c:v>
                </c:pt>
                <c:pt idx="2545">
                  <c:v>0</c:v>
                </c:pt>
                <c:pt idx="2546">
                  <c:v>0</c:v>
                </c:pt>
                <c:pt idx="2547">
                  <c:v>0</c:v>
                </c:pt>
                <c:pt idx="2548">
                  <c:v>0</c:v>
                </c:pt>
                <c:pt idx="2549">
                  <c:v>0</c:v>
                </c:pt>
                <c:pt idx="2550">
                  <c:v>0</c:v>
                </c:pt>
                <c:pt idx="2551">
                  <c:v>0</c:v>
                </c:pt>
                <c:pt idx="2552">
                  <c:v>0</c:v>
                </c:pt>
                <c:pt idx="2553">
                  <c:v>0</c:v>
                </c:pt>
                <c:pt idx="2554">
                  <c:v>0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0</c:v>
                </c:pt>
                <c:pt idx="2564">
                  <c:v>0</c:v>
                </c:pt>
                <c:pt idx="2565">
                  <c:v>0</c:v>
                </c:pt>
                <c:pt idx="2566">
                  <c:v>0</c:v>
                </c:pt>
                <c:pt idx="2567">
                  <c:v>0</c:v>
                </c:pt>
                <c:pt idx="2568">
                  <c:v>0</c:v>
                </c:pt>
                <c:pt idx="2569">
                  <c:v>0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0</c:v>
                </c:pt>
                <c:pt idx="2576">
                  <c:v>0</c:v>
                </c:pt>
                <c:pt idx="2577">
                  <c:v>0</c:v>
                </c:pt>
                <c:pt idx="2578">
                  <c:v>0</c:v>
                </c:pt>
                <c:pt idx="2579">
                  <c:v>0</c:v>
                </c:pt>
                <c:pt idx="2580">
                  <c:v>0</c:v>
                </c:pt>
                <c:pt idx="2581">
                  <c:v>0</c:v>
                </c:pt>
                <c:pt idx="2582">
                  <c:v>0</c:v>
                </c:pt>
                <c:pt idx="2583">
                  <c:v>0</c:v>
                </c:pt>
                <c:pt idx="2584">
                  <c:v>0</c:v>
                </c:pt>
                <c:pt idx="2585">
                  <c:v>1</c:v>
                </c:pt>
                <c:pt idx="2586">
                  <c:v>8</c:v>
                </c:pt>
                <c:pt idx="2587">
                  <c:v>16</c:v>
                </c:pt>
                <c:pt idx="2588">
                  <c:v>28</c:v>
                </c:pt>
                <c:pt idx="2589">
                  <c:v>46</c:v>
                </c:pt>
                <c:pt idx="2590">
                  <c:v>51</c:v>
                </c:pt>
                <c:pt idx="2591">
                  <c:v>43</c:v>
                </c:pt>
                <c:pt idx="2592">
                  <c:v>57</c:v>
                </c:pt>
                <c:pt idx="2593">
                  <c:v>66</c:v>
                </c:pt>
                <c:pt idx="2594">
                  <c:v>76</c:v>
                </c:pt>
                <c:pt idx="2595">
                  <c:v>69</c:v>
                </c:pt>
                <c:pt idx="2596">
                  <c:v>98</c:v>
                </c:pt>
                <c:pt idx="2597">
                  <c:v>112</c:v>
                </c:pt>
                <c:pt idx="2598">
                  <c:v>85</c:v>
                </c:pt>
                <c:pt idx="2599">
                  <c:v>148</c:v>
                </c:pt>
                <c:pt idx="2600">
                  <c:v>134</c:v>
                </c:pt>
                <c:pt idx="2601">
                  <c:v>113</c:v>
                </c:pt>
                <c:pt idx="2602">
                  <c:v>118</c:v>
                </c:pt>
                <c:pt idx="2603">
                  <c:v>157</c:v>
                </c:pt>
                <c:pt idx="2604">
                  <c:v>99</c:v>
                </c:pt>
                <c:pt idx="2605">
                  <c:v>97</c:v>
                </c:pt>
                <c:pt idx="2606">
                  <c:v>72</c:v>
                </c:pt>
                <c:pt idx="2607">
                  <c:v>67</c:v>
                </c:pt>
                <c:pt idx="2608">
                  <c:v>75</c:v>
                </c:pt>
                <c:pt idx="2609">
                  <c:v>85</c:v>
                </c:pt>
                <c:pt idx="2610">
                  <c:v>117</c:v>
                </c:pt>
                <c:pt idx="2611">
                  <c:v>127</c:v>
                </c:pt>
                <c:pt idx="2612">
                  <c:v>208</c:v>
                </c:pt>
                <c:pt idx="2613">
                  <c:v>123</c:v>
                </c:pt>
                <c:pt idx="2614">
                  <c:v>189</c:v>
                </c:pt>
                <c:pt idx="2615">
                  <c:v>119</c:v>
                </c:pt>
                <c:pt idx="2616">
                  <c:v>100</c:v>
                </c:pt>
                <c:pt idx="2617">
                  <c:v>102</c:v>
                </c:pt>
                <c:pt idx="2618">
                  <c:v>141</c:v>
                </c:pt>
                <c:pt idx="2619">
                  <c:v>219</c:v>
                </c:pt>
                <c:pt idx="2620">
                  <c:v>155</c:v>
                </c:pt>
                <c:pt idx="2621">
                  <c:v>181</c:v>
                </c:pt>
                <c:pt idx="2622">
                  <c:v>125</c:v>
                </c:pt>
                <c:pt idx="2623">
                  <c:v>150</c:v>
                </c:pt>
                <c:pt idx="2624">
                  <c:v>125</c:v>
                </c:pt>
                <c:pt idx="2625">
                  <c:v>148</c:v>
                </c:pt>
                <c:pt idx="2626">
                  <c:v>145</c:v>
                </c:pt>
                <c:pt idx="2627">
                  <c:v>117</c:v>
                </c:pt>
                <c:pt idx="2628">
                  <c:v>103</c:v>
                </c:pt>
                <c:pt idx="2629">
                  <c:v>117</c:v>
                </c:pt>
                <c:pt idx="2630">
                  <c:v>103</c:v>
                </c:pt>
                <c:pt idx="2631">
                  <c:v>83</c:v>
                </c:pt>
                <c:pt idx="2632">
                  <c:v>80</c:v>
                </c:pt>
                <c:pt idx="2633">
                  <c:v>77</c:v>
                </c:pt>
                <c:pt idx="2634">
                  <c:v>60</c:v>
                </c:pt>
                <c:pt idx="2635">
                  <c:v>63</c:v>
                </c:pt>
                <c:pt idx="2636">
                  <c:v>56</c:v>
                </c:pt>
                <c:pt idx="2637">
                  <c:v>39</c:v>
                </c:pt>
                <c:pt idx="2638">
                  <c:v>33</c:v>
                </c:pt>
                <c:pt idx="2639">
                  <c:v>36</c:v>
                </c:pt>
                <c:pt idx="2640">
                  <c:v>25</c:v>
                </c:pt>
                <c:pt idx="2641">
                  <c:v>16</c:v>
                </c:pt>
                <c:pt idx="2642">
                  <c:v>4</c:v>
                </c:pt>
                <c:pt idx="2643">
                  <c:v>0</c:v>
                </c:pt>
                <c:pt idx="2644">
                  <c:v>0</c:v>
                </c:pt>
                <c:pt idx="2645">
                  <c:v>0</c:v>
                </c:pt>
                <c:pt idx="2646">
                  <c:v>0</c:v>
                </c:pt>
                <c:pt idx="2647">
                  <c:v>0</c:v>
                </c:pt>
                <c:pt idx="2648">
                  <c:v>0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0</c:v>
                </c:pt>
                <c:pt idx="2662">
                  <c:v>0</c:v>
                </c:pt>
                <c:pt idx="2663">
                  <c:v>0</c:v>
                </c:pt>
                <c:pt idx="2664">
                  <c:v>0</c:v>
                </c:pt>
                <c:pt idx="2665">
                  <c:v>0</c:v>
                </c:pt>
                <c:pt idx="2666">
                  <c:v>0</c:v>
                </c:pt>
                <c:pt idx="2667">
                  <c:v>0</c:v>
                </c:pt>
                <c:pt idx="2668">
                  <c:v>0</c:v>
                </c:pt>
                <c:pt idx="2669">
                  <c:v>0</c:v>
                </c:pt>
                <c:pt idx="2670">
                  <c:v>0</c:v>
                </c:pt>
                <c:pt idx="2671">
                  <c:v>0</c:v>
                </c:pt>
                <c:pt idx="2672">
                  <c:v>0</c:v>
                </c:pt>
                <c:pt idx="2673">
                  <c:v>0</c:v>
                </c:pt>
                <c:pt idx="2674">
                  <c:v>0</c:v>
                </c:pt>
                <c:pt idx="2675">
                  <c:v>0</c:v>
                </c:pt>
                <c:pt idx="2676">
                  <c:v>0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0</c:v>
                </c:pt>
                <c:pt idx="2684">
                  <c:v>0</c:v>
                </c:pt>
                <c:pt idx="2685">
                  <c:v>0</c:v>
                </c:pt>
                <c:pt idx="2686">
                  <c:v>0</c:v>
                </c:pt>
                <c:pt idx="2687">
                  <c:v>0</c:v>
                </c:pt>
                <c:pt idx="2688">
                  <c:v>0</c:v>
                </c:pt>
                <c:pt idx="2689">
                  <c:v>0</c:v>
                </c:pt>
                <c:pt idx="2690">
                  <c:v>0</c:v>
                </c:pt>
                <c:pt idx="2691">
                  <c:v>0</c:v>
                </c:pt>
                <c:pt idx="2692">
                  <c:v>0</c:v>
                </c:pt>
                <c:pt idx="2693">
                  <c:v>0</c:v>
                </c:pt>
                <c:pt idx="2694">
                  <c:v>0</c:v>
                </c:pt>
                <c:pt idx="2695">
                  <c:v>0</c:v>
                </c:pt>
                <c:pt idx="2696">
                  <c:v>0</c:v>
                </c:pt>
                <c:pt idx="2697">
                  <c:v>0</c:v>
                </c:pt>
                <c:pt idx="2698">
                  <c:v>0</c:v>
                </c:pt>
                <c:pt idx="2699">
                  <c:v>0</c:v>
                </c:pt>
                <c:pt idx="2700">
                  <c:v>0</c:v>
                </c:pt>
                <c:pt idx="2701">
                  <c:v>0</c:v>
                </c:pt>
                <c:pt idx="2702">
                  <c:v>0</c:v>
                </c:pt>
                <c:pt idx="2703">
                  <c:v>0</c:v>
                </c:pt>
                <c:pt idx="2704">
                  <c:v>0</c:v>
                </c:pt>
                <c:pt idx="2705">
                  <c:v>0</c:v>
                </c:pt>
                <c:pt idx="2706">
                  <c:v>0</c:v>
                </c:pt>
                <c:pt idx="2707">
                  <c:v>0</c:v>
                </c:pt>
                <c:pt idx="2708">
                  <c:v>0</c:v>
                </c:pt>
                <c:pt idx="2709">
                  <c:v>0</c:v>
                </c:pt>
                <c:pt idx="2710">
                  <c:v>0</c:v>
                </c:pt>
                <c:pt idx="2711">
                  <c:v>0</c:v>
                </c:pt>
                <c:pt idx="2712">
                  <c:v>0</c:v>
                </c:pt>
                <c:pt idx="2713">
                  <c:v>0</c:v>
                </c:pt>
                <c:pt idx="2714">
                  <c:v>0</c:v>
                </c:pt>
                <c:pt idx="2715">
                  <c:v>0</c:v>
                </c:pt>
                <c:pt idx="2716">
                  <c:v>0</c:v>
                </c:pt>
                <c:pt idx="2717">
                  <c:v>0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0</c:v>
                </c:pt>
                <c:pt idx="2723">
                  <c:v>0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0</c:v>
                </c:pt>
                <c:pt idx="2728">
                  <c:v>0</c:v>
                </c:pt>
                <c:pt idx="2729">
                  <c:v>2</c:v>
                </c:pt>
                <c:pt idx="2730">
                  <c:v>13</c:v>
                </c:pt>
                <c:pt idx="2731">
                  <c:v>28</c:v>
                </c:pt>
                <c:pt idx="2732">
                  <c:v>41</c:v>
                </c:pt>
                <c:pt idx="2733">
                  <c:v>38</c:v>
                </c:pt>
                <c:pt idx="2734">
                  <c:v>49</c:v>
                </c:pt>
                <c:pt idx="2735">
                  <c:v>144</c:v>
                </c:pt>
                <c:pt idx="2736">
                  <c:v>122</c:v>
                </c:pt>
                <c:pt idx="2737">
                  <c:v>175</c:v>
                </c:pt>
                <c:pt idx="2738">
                  <c:v>90</c:v>
                </c:pt>
                <c:pt idx="2739">
                  <c:v>190</c:v>
                </c:pt>
                <c:pt idx="2740">
                  <c:v>215</c:v>
                </c:pt>
                <c:pt idx="2741">
                  <c:v>294</c:v>
                </c:pt>
                <c:pt idx="2742">
                  <c:v>368</c:v>
                </c:pt>
                <c:pt idx="2743">
                  <c:v>446</c:v>
                </c:pt>
                <c:pt idx="2744">
                  <c:v>465</c:v>
                </c:pt>
                <c:pt idx="2745">
                  <c:v>494</c:v>
                </c:pt>
                <c:pt idx="2746">
                  <c:v>526</c:v>
                </c:pt>
                <c:pt idx="2747">
                  <c:v>573</c:v>
                </c:pt>
                <c:pt idx="2748">
                  <c:v>580</c:v>
                </c:pt>
                <c:pt idx="2749">
                  <c:v>631</c:v>
                </c:pt>
                <c:pt idx="2750">
                  <c:v>665</c:v>
                </c:pt>
                <c:pt idx="2751">
                  <c:v>690</c:v>
                </c:pt>
                <c:pt idx="2752">
                  <c:v>714</c:v>
                </c:pt>
                <c:pt idx="2753">
                  <c:v>737</c:v>
                </c:pt>
                <c:pt idx="2754">
                  <c:v>748</c:v>
                </c:pt>
                <c:pt idx="2755">
                  <c:v>752</c:v>
                </c:pt>
                <c:pt idx="2756">
                  <c:v>753</c:v>
                </c:pt>
                <c:pt idx="2757">
                  <c:v>754</c:v>
                </c:pt>
                <c:pt idx="2758">
                  <c:v>749</c:v>
                </c:pt>
                <c:pt idx="2759">
                  <c:v>740</c:v>
                </c:pt>
                <c:pt idx="2760">
                  <c:v>728</c:v>
                </c:pt>
                <c:pt idx="2761">
                  <c:v>713</c:v>
                </c:pt>
                <c:pt idx="2762">
                  <c:v>694</c:v>
                </c:pt>
                <c:pt idx="2763">
                  <c:v>674</c:v>
                </c:pt>
                <c:pt idx="2764">
                  <c:v>653</c:v>
                </c:pt>
                <c:pt idx="2765">
                  <c:v>632</c:v>
                </c:pt>
                <c:pt idx="2766">
                  <c:v>610</c:v>
                </c:pt>
                <c:pt idx="2767">
                  <c:v>591</c:v>
                </c:pt>
                <c:pt idx="2768">
                  <c:v>568</c:v>
                </c:pt>
                <c:pt idx="2769">
                  <c:v>536</c:v>
                </c:pt>
                <c:pt idx="2770">
                  <c:v>509</c:v>
                </c:pt>
                <c:pt idx="2771">
                  <c:v>478</c:v>
                </c:pt>
                <c:pt idx="2772">
                  <c:v>445</c:v>
                </c:pt>
                <c:pt idx="2773">
                  <c:v>414</c:v>
                </c:pt>
                <c:pt idx="2774">
                  <c:v>211</c:v>
                </c:pt>
                <c:pt idx="2775">
                  <c:v>102</c:v>
                </c:pt>
                <c:pt idx="2776">
                  <c:v>85</c:v>
                </c:pt>
                <c:pt idx="2777">
                  <c:v>85</c:v>
                </c:pt>
                <c:pt idx="2778">
                  <c:v>93</c:v>
                </c:pt>
                <c:pt idx="2779">
                  <c:v>83</c:v>
                </c:pt>
                <c:pt idx="2780">
                  <c:v>78</c:v>
                </c:pt>
                <c:pt idx="2781">
                  <c:v>71</c:v>
                </c:pt>
                <c:pt idx="2782">
                  <c:v>61</c:v>
                </c:pt>
                <c:pt idx="2783">
                  <c:v>48</c:v>
                </c:pt>
                <c:pt idx="2784">
                  <c:v>33</c:v>
                </c:pt>
                <c:pt idx="2785">
                  <c:v>20</c:v>
                </c:pt>
                <c:pt idx="2786">
                  <c:v>11</c:v>
                </c:pt>
                <c:pt idx="2787">
                  <c:v>2</c:v>
                </c:pt>
                <c:pt idx="2788">
                  <c:v>0</c:v>
                </c:pt>
                <c:pt idx="2789">
                  <c:v>0</c:v>
                </c:pt>
                <c:pt idx="2790">
                  <c:v>0</c:v>
                </c:pt>
                <c:pt idx="2791">
                  <c:v>0</c:v>
                </c:pt>
                <c:pt idx="2792">
                  <c:v>0</c:v>
                </c:pt>
                <c:pt idx="2793">
                  <c:v>0</c:v>
                </c:pt>
                <c:pt idx="2794">
                  <c:v>0</c:v>
                </c:pt>
                <c:pt idx="2795">
                  <c:v>0</c:v>
                </c:pt>
                <c:pt idx="2796">
                  <c:v>0</c:v>
                </c:pt>
                <c:pt idx="2797">
                  <c:v>0</c:v>
                </c:pt>
                <c:pt idx="2798">
                  <c:v>0</c:v>
                </c:pt>
                <c:pt idx="2799">
                  <c:v>0</c:v>
                </c:pt>
                <c:pt idx="2800">
                  <c:v>0</c:v>
                </c:pt>
                <c:pt idx="2801">
                  <c:v>0</c:v>
                </c:pt>
                <c:pt idx="2802">
                  <c:v>0</c:v>
                </c:pt>
                <c:pt idx="2803">
                  <c:v>0</c:v>
                </c:pt>
                <c:pt idx="2804">
                  <c:v>0</c:v>
                </c:pt>
                <c:pt idx="2805">
                  <c:v>0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0</c:v>
                </c:pt>
                <c:pt idx="2810">
                  <c:v>0</c:v>
                </c:pt>
                <c:pt idx="2811">
                  <c:v>0</c:v>
                </c:pt>
                <c:pt idx="2812">
                  <c:v>0</c:v>
                </c:pt>
                <c:pt idx="2813">
                  <c:v>0</c:v>
                </c:pt>
                <c:pt idx="2814">
                  <c:v>0</c:v>
                </c:pt>
                <c:pt idx="2815">
                  <c:v>0</c:v>
                </c:pt>
                <c:pt idx="2816">
                  <c:v>0</c:v>
                </c:pt>
                <c:pt idx="2817">
                  <c:v>0</c:v>
                </c:pt>
                <c:pt idx="2818">
                  <c:v>0</c:v>
                </c:pt>
                <c:pt idx="2819">
                  <c:v>0</c:v>
                </c:pt>
                <c:pt idx="2820">
                  <c:v>0</c:v>
                </c:pt>
                <c:pt idx="2821">
                  <c:v>0</c:v>
                </c:pt>
                <c:pt idx="2822">
                  <c:v>0</c:v>
                </c:pt>
                <c:pt idx="2823">
                  <c:v>0</c:v>
                </c:pt>
                <c:pt idx="2824">
                  <c:v>0</c:v>
                </c:pt>
                <c:pt idx="2825">
                  <c:v>0</c:v>
                </c:pt>
                <c:pt idx="2826">
                  <c:v>0</c:v>
                </c:pt>
                <c:pt idx="2827">
                  <c:v>0</c:v>
                </c:pt>
                <c:pt idx="2828">
                  <c:v>0</c:v>
                </c:pt>
                <c:pt idx="2829">
                  <c:v>0</c:v>
                </c:pt>
                <c:pt idx="2830">
                  <c:v>0</c:v>
                </c:pt>
                <c:pt idx="2831">
                  <c:v>0</c:v>
                </c:pt>
                <c:pt idx="2832">
                  <c:v>0</c:v>
                </c:pt>
                <c:pt idx="2833">
                  <c:v>0</c:v>
                </c:pt>
                <c:pt idx="2834">
                  <c:v>0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0</c:v>
                </c:pt>
                <c:pt idx="2839">
                  <c:v>0</c:v>
                </c:pt>
                <c:pt idx="2840">
                  <c:v>0</c:v>
                </c:pt>
                <c:pt idx="2841">
                  <c:v>0</c:v>
                </c:pt>
                <c:pt idx="2842">
                  <c:v>0</c:v>
                </c:pt>
                <c:pt idx="2843">
                  <c:v>0</c:v>
                </c:pt>
                <c:pt idx="2844">
                  <c:v>0</c:v>
                </c:pt>
                <c:pt idx="2845">
                  <c:v>0</c:v>
                </c:pt>
                <c:pt idx="2846">
                  <c:v>0</c:v>
                </c:pt>
                <c:pt idx="2847">
                  <c:v>0</c:v>
                </c:pt>
                <c:pt idx="2848">
                  <c:v>0</c:v>
                </c:pt>
                <c:pt idx="2849">
                  <c:v>0</c:v>
                </c:pt>
                <c:pt idx="2850">
                  <c:v>0</c:v>
                </c:pt>
                <c:pt idx="2851">
                  <c:v>0</c:v>
                </c:pt>
                <c:pt idx="2852">
                  <c:v>0</c:v>
                </c:pt>
                <c:pt idx="2853">
                  <c:v>0</c:v>
                </c:pt>
                <c:pt idx="2854">
                  <c:v>0</c:v>
                </c:pt>
                <c:pt idx="2855">
                  <c:v>0</c:v>
                </c:pt>
                <c:pt idx="2856">
                  <c:v>0</c:v>
                </c:pt>
                <c:pt idx="2857">
                  <c:v>0</c:v>
                </c:pt>
                <c:pt idx="2858">
                  <c:v>0</c:v>
                </c:pt>
                <c:pt idx="2859">
                  <c:v>0</c:v>
                </c:pt>
                <c:pt idx="2860">
                  <c:v>0</c:v>
                </c:pt>
                <c:pt idx="2861">
                  <c:v>0</c:v>
                </c:pt>
                <c:pt idx="2862">
                  <c:v>0</c:v>
                </c:pt>
                <c:pt idx="2863">
                  <c:v>0</c:v>
                </c:pt>
                <c:pt idx="2864">
                  <c:v>0</c:v>
                </c:pt>
                <c:pt idx="2865">
                  <c:v>0</c:v>
                </c:pt>
                <c:pt idx="2866">
                  <c:v>0</c:v>
                </c:pt>
                <c:pt idx="2867">
                  <c:v>0</c:v>
                </c:pt>
                <c:pt idx="2868">
                  <c:v>0</c:v>
                </c:pt>
                <c:pt idx="2869">
                  <c:v>0</c:v>
                </c:pt>
                <c:pt idx="2870">
                  <c:v>0</c:v>
                </c:pt>
                <c:pt idx="2871">
                  <c:v>0</c:v>
                </c:pt>
                <c:pt idx="2872">
                  <c:v>0</c:v>
                </c:pt>
                <c:pt idx="2873">
                  <c:v>11</c:v>
                </c:pt>
                <c:pt idx="2874">
                  <c:v>43</c:v>
                </c:pt>
                <c:pt idx="2875">
                  <c:v>87</c:v>
                </c:pt>
                <c:pt idx="2876">
                  <c:v>133</c:v>
                </c:pt>
                <c:pt idx="2877">
                  <c:v>172</c:v>
                </c:pt>
                <c:pt idx="2878">
                  <c:v>158</c:v>
                </c:pt>
                <c:pt idx="2879">
                  <c:v>145</c:v>
                </c:pt>
                <c:pt idx="2880">
                  <c:v>149</c:v>
                </c:pt>
                <c:pt idx="2881">
                  <c:v>195</c:v>
                </c:pt>
                <c:pt idx="2882">
                  <c:v>223</c:v>
                </c:pt>
                <c:pt idx="2883">
                  <c:v>203</c:v>
                </c:pt>
                <c:pt idx="2884">
                  <c:v>250</c:v>
                </c:pt>
                <c:pt idx="2885">
                  <c:v>277</c:v>
                </c:pt>
                <c:pt idx="2886">
                  <c:v>285</c:v>
                </c:pt>
                <c:pt idx="2887">
                  <c:v>312</c:v>
                </c:pt>
                <c:pt idx="2888">
                  <c:v>334</c:v>
                </c:pt>
                <c:pt idx="2889">
                  <c:v>254</c:v>
                </c:pt>
                <c:pt idx="2890">
                  <c:v>249</c:v>
                </c:pt>
                <c:pt idx="2891">
                  <c:v>245</c:v>
                </c:pt>
                <c:pt idx="2892">
                  <c:v>222</c:v>
                </c:pt>
                <c:pt idx="2893">
                  <c:v>288</c:v>
                </c:pt>
                <c:pt idx="2894">
                  <c:v>361</c:v>
                </c:pt>
                <c:pt idx="2895">
                  <c:v>399</c:v>
                </c:pt>
                <c:pt idx="2896">
                  <c:v>416</c:v>
                </c:pt>
                <c:pt idx="2897">
                  <c:v>358</c:v>
                </c:pt>
                <c:pt idx="2898">
                  <c:v>370</c:v>
                </c:pt>
                <c:pt idx="2899">
                  <c:v>320</c:v>
                </c:pt>
                <c:pt idx="2900">
                  <c:v>335</c:v>
                </c:pt>
                <c:pt idx="2901">
                  <c:v>261</c:v>
                </c:pt>
                <c:pt idx="2902">
                  <c:v>312</c:v>
                </c:pt>
                <c:pt idx="2903">
                  <c:v>302</c:v>
                </c:pt>
                <c:pt idx="2904">
                  <c:v>255</c:v>
                </c:pt>
                <c:pt idx="2905">
                  <c:v>255</c:v>
                </c:pt>
                <c:pt idx="2906">
                  <c:v>332</c:v>
                </c:pt>
                <c:pt idx="2907">
                  <c:v>247</c:v>
                </c:pt>
                <c:pt idx="2908">
                  <c:v>144</c:v>
                </c:pt>
                <c:pt idx="2909">
                  <c:v>121</c:v>
                </c:pt>
                <c:pt idx="2910">
                  <c:v>113</c:v>
                </c:pt>
                <c:pt idx="2911">
                  <c:v>169</c:v>
                </c:pt>
                <c:pt idx="2912">
                  <c:v>322</c:v>
                </c:pt>
                <c:pt idx="2913">
                  <c:v>194</c:v>
                </c:pt>
                <c:pt idx="2914">
                  <c:v>187</c:v>
                </c:pt>
                <c:pt idx="2915">
                  <c:v>137</c:v>
                </c:pt>
                <c:pt idx="2916">
                  <c:v>127</c:v>
                </c:pt>
                <c:pt idx="2917">
                  <c:v>93</c:v>
                </c:pt>
                <c:pt idx="2918">
                  <c:v>94</c:v>
                </c:pt>
                <c:pt idx="2919">
                  <c:v>115</c:v>
                </c:pt>
                <c:pt idx="2920">
                  <c:v>90</c:v>
                </c:pt>
                <c:pt idx="2921">
                  <c:v>75</c:v>
                </c:pt>
                <c:pt idx="2922">
                  <c:v>77</c:v>
                </c:pt>
                <c:pt idx="2923">
                  <c:v>93</c:v>
                </c:pt>
                <c:pt idx="2924">
                  <c:v>94</c:v>
                </c:pt>
                <c:pt idx="2925">
                  <c:v>65</c:v>
                </c:pt>
                <c:pt idx="2926">
                  <c:v>44</c:v>
                </c:pt>
                <c:pt idx="2927">
                  <c:v>37</c:v>
                </c:pt>
                <c:pt idx="2928">
                  <c:v>24</c:v>
                </c:pt>
                <c:pt idx="2929">
                  <c:v>15</c:v>
                </c:pt>
                <c:pt idx="2930">
                  <c:v>9</c:v>
                </c:pt>
                <c:pt idx="2931">
                  <c:v>2</c:v>
                </c:pt>
                <c:pt idx="2932">
                  <c:v>0</c:v>
                </c:pt>
                <c:pt idx="2933">
                  <c:v>0</c:v>
                </c:pt>
                <c:pt idx="2934">
                  <c:v>0</c:v>
                </c:pt>
                <c:pt idx="2935">
                  <c:v>0</c:v>
                </c:pt>
                <c:pt idx="2936">
                  <c:v>0</c:v>
                </c:pt>
                <c:pt idx="2937">
                  <c:v>0</c:v>
                </c:pt>
                <c:pt idx="2938">
                  <c:v>0</c:v>
                </c:pt>
                <c:pt idx="2939">
                  <c:v>0</c:v>
                </c:pt>
                <c:pt idx="2940">
                  <c:v>0</c:v>
                </c:pt>
                <c:pt idx="2941">
                  <c:v>0</c:v>
                </c:pt>
                <c:pt idx="2942">
                  <c:v>0</c:v>
                </c:pt>
                <c:pt idx="2943">
                  <c:v>0</c:v>
                </c:pt>
                <c:pt idx="2944">
                  <c:v>0</c:v>
                </c:pt>
                <c:pt idx="2945">
                  <c:v>0</c:v>
                </c:pt>
                <c:pt idx="2946">
                  <c:v>0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0</c:v>
                </c:pt>
                <c:pt idx="2961">
                  <c:v>0</c:v>
                </c:pt>
                <c:pt idx="2962">
                  <c:v>0</c:v>
                </c:pt>
                <c:pt idx="2963">
                  <c:v>0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0</c:v>
                </c:pt>
                <c:pt idx="2968">
                  <c:v>0</c:v>
                </c:pt>
                <c:pt idx="2969">
                  <c:v>0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</c:v>
                </c:pt>
                <c:pt idx="2985">
                  <c:v>0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0</c:v>
                </c:pt>
                <c:pt idx="2997">
                  <c:v>0</c:v>
                </c:pt>
                <c:pt idx="2998">
                  <c:v>0</c:v>
                </c:pt>
                <c:pt idx="2999">
                  <c:v>0</c:v>
                </c:pt>
                <c:pt idx="3000">
                  <c:v>0</c:v>
                </c:pt>
                <c:pt idx="3001">
                  <c:v>0</c:v>
                </c:pt>
                <c:pt idx="3002">
                  <c:v>0</c:v>
                </c:pt>
                <c:pt idx="3003">
                  <c:v>0</c:v>
                </c:pt>
                <c:pt idx="3004">
                  <c:v>0</c:v>
                </c:pt>
                <c:pt idx="3005">
                  <c:v>0</c:v>
                </c:pt>
                <c:pt idx="3006">
                  <c:v>0</c:v>
                </c:pt>
                <c:pt idx="3007">
                  <c:v>0</c:v>
                </c:pt>
                <c:pt idx="3008">
                  <c:v>0</c:v>
                </c:pt>
                <c:pt idx="3009">
                  <c:v>0</c:v>
                </c:pt>
                <c:pt idx="3010">
                  <c:v>0</c:v>
                </c:pt>
                <c:pt idx="3011">
                  <c:v>0</c:v>
                </c:pt>
                <c:pt idx="3012">
                  <c:v>0</c:v>
                </c:pt>
                <c:pt idx="3013">
                  <c:v>0</c:v>
                </c:pt>
                <c:pt idx="3014">
                  <c:v>0</c:v>
                </c:pt>
                <c:pt idx="3015">
                  <c:v>0</c:v>
                </c:pt>
                <c:pt idx="3016">
                  <c:v>0</c:v>
                </c:pt>
                <c:pt idx="3017">
                  <c:v>4</c:v>
                </c:pt>
                <c:pt idx="3018">
                  <c:v>14</c:v>
                </c:pt>
                <c:pt idx="3019">
                  <c:v>22</c:v>
                </c:pt>
                <c:pt idx="3020">
                  <c:v>39</c:v>
                </c:pt>
                <c:pt idx="3021">
                  <c:v>57</c:v>
                </c:pt>
                <c:pt idx="3022">
                  <c:v>66</c:v>
                </c:pt>
                <c:pt idx="3023">
                  <c:v>74</c:v>
                </c:pt>
                <c:pt idx="3024">
                  <c:v>78</c:v>
                </c:pt>
                <c:pt idx="3025">
                  <c:v>79</c:v>
                </c:pt>
                <c:pt idx="3026">
                  <c:v>88</c:v>
                </c:pt>
                <c:pt idx="3027">
                  <c:v>108</c:v>
                </c:pt>
                <c:pt idx="3028">
                  <c:v>120</c:v>
                </c:pt>
                <c:pt idx="3029">
                  <c:v>174</c:v>
                </c:pt>
                <c:pt idx="3030">
                  <c:v>259</c:v>
                </c:pt>
                <c:pt idx="3031">
                  <c:v>280</c:v>
                </c:pt>
                <c:pt idx="3032">
                  <c:v>217</c:v>
                </c:pt>
                <c:pt idx="3033">
                  <c:v>389</c:v>
                </c:pt>
                <c:pt idx="3034">
                  <c:v>471</c:v>
                </c:pt>
                <c:pt idx="3035">
                  <c:v>457</c:v>
                </c:pt>
                <c:pt idx="3036">
                  <c:v>584</c:v>
                </c:pt>
                <c:pt idx="3037">
                  <c:v>626</c:v>
                </c:pt>
                <c:pt idx="3038">
                  <c:v>655</c:v>
                </c:pt>
                <c:pt idx="3039">
                  <c:v>314</c:v>
                </c:pt>
                <c:pt idx="3040">
                  <c:v>302</c:v>
                </c:pt>
                <c:pt idx="3041">
                  <c:v>325</c:v>
                </c:pt>
                <c:pt idx="3042">
                  <c:v>368</c:v>
                </c:pt>
                <c:pt idx="3043">
                  <c:v>404</c:v>
                </c:pt>
                <c:pt idx="3044">
                  <c:v>454</c:v>
                </c:pt>
                <c:pt idx="3045">
                  <c:v>648</c:v>
                </c:pt>
                <c:pt idx="3046">
                  <c:v>339</c:v>
                </c:pt>
                <c:pt idx="3047">
                  <c:v>278</c:v>
                </c:pt>
                <c:pt idx="3048">
                  <c:v>248</c:v>
                </c:pt>
                <c:pt idx="3049">
                  <c:v>265</c:v>
                </c:pt>
                <c:pt idx="3050">
                  <c:v>238</c:v>
                </c:pt>
                <c:pt idx="3051">
                  <c:v>209</c:v>
                </c:pt>
                <c:pt idx="3052">
                  <c:v>203</c:v>
                </c:pt>
                <c:pt idx="3053">
                  <c:v>192</c:v>
                </c:pt>
                <c:pt idx="3054">
                  <c:v>230</c:v>
                </c:pt>
                <c:pt idx="3055">
                  <c:v>203</c:v>
                </c:pt>
                <c:pt idx="3056">
                  <c:v>149</c:v>
                </c:pt>
                <c:pt idx="3057">
                  <c:v>169</c:v>
                </c:pt>
                <c:pt idx="3058">
                  <c:v>121</c:v>
                </c:pt>
                <c:pt idx="3059">
                  <c:v>119</c:v>
                </c:pt>
                <c:pt idx="3060">
                  <c:v>133</c:v>
                </c:pt>
                <c:pt idx="3061">
                  <c:v>151</c:v>
                </c:pt>
                <c:pt idx="3062">
                  <c:v>169</c:v>
                </c:pt>
                <c:pt idx="3063">
                  <c:v>194</c:v>
                </c:pt>
                <c:pt idx="3064">
                  <c:v>167</c:v>
                </c:pt>
                <c:pt idx="3065">
                  <c:v>69</c:v>
                </c:pt>
                <c:pt idx="3066">
                  <c:v>103</c:v>
                </c:pt>
                <c:pt idx="3067">
                  <c:v>134</c:v>
                </c:pt>
                <c:pt idx="3068">
                  <c:v>103</c:v>
                </c:pt>
                <c:pt idx="3069">
                  <c:v>79</c:v>
                </c:pt>
                <c:pt idx="3070">
                  <c:v>29</c:v>
                </c:pt>
                <c:pt idx="3071">
                  <c:v>15</c:v>
                </c:pt>
                <c:pt idx="3072">
                  <c:v>19</c:v>
                </c:pt>
                <c:pt idx="3073">
                  <c:v>16</c:v>
                </c:pt>
                <c:pt idx="3074">
                  <c:v>7</c:v>
                </c:pt>
                <c:pt idx="3075">
                  <c:v>3</c:v>
                </c:pt>
                <c:pt idx="3076">
                  <c:v>0</c:v>
                </c:pt>
                <c:pt idx="3077">
                  <c:v>0</c:v>
                </c:pt>
                <c:pt idx="3078">
                  <c:v>0</c:v>
                </c:pt>
                <c:pt idx="3079">
                  <c:v>0</c:v>
                </c:pt>
                <c:pt idx="3080">
                  <c:v>0</c:v>
                </c:pt>
                <c:pt idx="3081">
                  <c:v>0</c:v>
                </c:pt>
                <c:pt idx="3082">
                  <c:v>0</c:v>
                </c:pt>
                <c:pt idx="3083">
                  <c:v>0</c:v>
                </c:pt>
                <c:pt idx="3084">
                  <c:v>0</c:v>
                </c:pt>
                <c:pt idx="3085">
                  <c:v>0</c:v>
                </c:pt>
                <c:pt idx="3086">
                  <c:v>0</c:v>
                </c:pt>
                <c:pt idx="3087">
                  <c:v>0</c:v>
                </c:pt>
                <c:pt idx="3088">
                  <c:v>0</c:v>
                </c:pt>
                <c:pt idx="3089">
                  <c:v>0</c:v>
                </c:pt>
                <c:pt idx="3090">
                  <c:v>0</c:v>
                </c:pt>
                <c:pt idx="3091">
                  <c:v>0</c:v>
                </c:pt>
                <c:pt idx="3092">
                  <c:v>0</c:v>
                </c:pt>
                <c:pt idx="3093">
                  <c:v>0</c:v>
                </c:pt>
                <c:pt idx="3094">
                  <c:v>0</c:v>
                </c:pt>
                <c:pt idx="3095">
                  <c:v>0</c:v>
                </c:pt>
                <c:pt idx="3096">
                  <c:v>0</c:v>
                </c:pt>
                <c:pt idx="3097">
                  <c:v>0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0</c:v>
                </c:pt>
                <c:pt idx="3103">
                  <c:v>0</c:v>
                </c:pt>
                <c:pt idx="3104">
                  <c:v>0</c:v>
                </c:pt>
                <c:pt idx="3105">
                  <c:v>0</c:v>
                </c:pt>
                <c:pt idx="3106">
                  <c:v>0</c:v>
                </c:pt>
                <c:pt idx="3107">
                  <c:v>0</c:v>
                </c:pt>
                <c:pt idx="3108">
                  <c:v>0</c:v>
                </c:pt>
                <c:pt idx="3109">
                  <c:v>0</c:v>
                </c:pt>
                <c:pt idx="3110">
                  <c:v>0</c:v>
                </c:pt>
                <c:pt idx="3111">
                  <c:v>0</c:v>
                </c:pt>
                <c:pt idx="3112">
                  <c:v>0</c:v>
                </c:pt>
                <c:pt idx="3113">
                  <c:v>0</c:v>
                </c:pt>
                <c:pt idx="3114">
                  <c:v>0</c:v>
                </c:pt>
                <c:pt idx="3115">
                  <c:v>0</c:v>
                </c:pt>
                <c:pt idx="3116">
                  <c:v>0</c:v>
                </c:pt>
                <c:pt idx="3117">
                  <c:v>0</c:v>
                </c:pt>
                <c:pt idx="3118">
                  <c:v>0</c:v>
                </c:pt>
                <c:pt idx="3119">
                  <c:v>0</c:v>
                </c:pt>
                <c:pt idx="3120">
                  <c:v>0</c:v>
                </c:pt>
                <c:pt idx="3121">
                  <c:v>0</c:v>
                </c:pt>
                <c:pt idx="3122">
                  <c:v>0</c:v>
                </c:pt>
                <c:pt idx="3123">
                  <c:v>0</c:v>
                </c:pt>
                <c:pt idx="3124">
                  <c:v>0</c:v>
                </c:pt>
                <c:pt idx="3125">
                  <c:v>0</c:v>
                </c:pt>
                <c:pt idx="3126">
                  <c:v>0</c:v>
                </c:pt>
                <c:pt idx="3127">
                  <c:v>0</c:v>
                </c:pt>
                <c:pt idx="3128">
                  <c:v>0</c:v>
                </c:pt>
                <c:pt idx="3129">
                  <c:v>0</c:v>
                </c:pt>
                <c:pt idx="3130">
                  <c:v>0</c:v>
                </c:pt>
                <c:pt idx="3131">
                  <c:v>0</c:v>
                </c:pt>
                <c:pt idx="3132">
                  <c:v>0</c:v>
                </c:pt>
                <c:pt idx="3133">
                  <c:v>0</c:v>
                </c:pt>
                <c:pt idx="3134">
                  <c:v>0</c:v>
                </c:pt>
                <c:pt idx="3135">
                  <c:v>0</c:v>
                </c:pt>
                <c:pt idx="3136">
                  <c:v>0</c:v>
                </c:pt>
                <c:pt idx="3137">
                  <c:v>0</c:v>
                </c:pt>
                <c:pt idx="3138">
                  <c:v>0</c:v>
                </c:pt>
                <c:pt idx="3139">
                  <c:v>0</c:v>
                </c:pt>
                <c:pt idx="3140">
                  <c:v>0</c:v>
                </c:pt>
                <c:pt idx="3141">
                  <c:v>0</c:v>
                </c:pt>
                <c:pt idx="3142">
                  <c:v>0</c:v>
                </c:pt>
                <c:pt idx="3143">
                  <c:v>0</c:v>
                </c:pt>
                <c:pt idx="3144">
                  <c:v>0</c:v>
                </c:pt>
                <c:pt idx="3145">
                  <c:v>0</c:v>
                </c:pt>
                <c:pt idx="3146">
                  <c:v>0</c:v>
                </c:pt>
                <c:pt idx="3147">
                  <c:v>0</c:v>
                </c:pt>
                <c:pt idx="3148">
                  <c:v>0</c:v>
                </c:pt>
                <c:pt idx="3149">
                  <c:v>0</c:v>
                </c:pt>
                <c:pt idx="3150">
                  <c:v>0</c:v>
                </c:pt>
                <c:pt idx="3151">
                  <c:v>0</c:v>
                </c:pt>
                <c:pt idx="3152">
                  <c:v>0</c:v>
                </c:pt>
                <c:pt idx="3153">
                  <c:v>0</c:v>
                </c:pt>
                <c:pt idx="3154">
                  <c:v>0</c:v>
                </c:pt>
                <c:pt idx="3155">
                  <c:v>0</c:v>
                </c:pt>
                <c:pt idx="3156">
                  <c:v>0</c:v>
                </c:pt>
                <c:pt idx="3157">
                  <c:v>0</c:v>
                </c:pt>
                <c:pt idx="3158">
                  <c:v>0</c:v>
                </c:pt>
                <c:pt idx="3159">
                  <c:v>0</c:v>
                </c:pt>
                <c:pt idx="3160">
                  <c:v>0</c:v>
                </c:pt>
                <c:pt idx="3161">
                  <c:v>0</c:v>
                </c:pt>
                <c:pt idx="3162">
                  <c:v>4</c:v>
                </c:pt>
                <c:pt idx="3163">
                  <c:v>12</c:v>
                </c:pt>
                <c:pt idx="3164">
                  <c:v>18</c:v>
                </c:pt>
                <c:pt idx="3165">
                  <c:v>24</c:v>
                </c:pt>
                <c:pt idx="3166">
                  <c:v>28</c:v>
                </c:pt>
                <c:pt idx="3167">
                  <c:v>50</c:v>
                </c:pt>
                <c:pt idx="3168">
                  <c:v>66</c:v>
                </c:pt>
                <c:pt idx="3169">
                  <c:v>79</c:v>
                </c:pt>
                <c:pt idx="3170">
                  <c:v>83</c:v>
                </c:pt>
                <c:pt idx="3171">
                  <c:v>87</c:v>
                </c:pt>
                <c:pt idx="3172">
                  <c:v>97</c:v>
                </c:pt>
                <c:pt idx="3173">
                  <c:v>116</c:v>
                </c:pt>
                <c:pt idx="3174">
                  <c:v>138</c:v>
                </c:pt>
                <c:pt idx="3175">
                  <c:v>175</c:v>
                </c:pt>
                <c:pt idx="3176">
                  <c:v>192</c:v>
                </c:pt>
                <c:pt idx="3177">
                  <c:v>155</c:v>
                </c:pt>
                <c:pt idx="3178">
                  <c:v>139</c:v>
                </c:pt>
                <c:pt idx="3179">
                  <c:v>123</c:v>
                </c:pt>
                <c:pt idx="3180">
                  <c:v>130</c:v>
                </c:pt>
                <c:pt idx="3181">
                  <c:v>172</c:v>
                </c:pt>
                <c:pt idx="3182">
                  <c:v>176</c:v>
                </c:pt>
                <c:pt idx="3183">
                  <c:v>202</c:v>
                </c:pt>
                <c:pt idx="3184">
                  <c:v>344</c:v>
                </c:pt>
                <c:pt idx="3185">
                  <c:v>353</c:v>
                </c:pt>
                <c:pt idx="3186">
                  <c:v>256</c:v>
                </c:pt>
                <c:pt idx="3187">
                  <c:v>191</c:v>
                </c:pt>
                <c:pt idx="3188">
                  <c:v>190</c:v>
                </c:pt>
                <c:pt idx="3189">
                  <c:v>225</c:v>
                </c:pt>
                <c:pt idx="3190">
                  <c:v>297</c:v>
                </c:pt>
                <c:pt idx="3191">
                  <c:v>341</c:v>
                </c:pt>
                <c:pt idx="3192">
                  <c:v>270</c:v>
                </c:pt>
                <c:pt idx="3193">
                  <c:v>251</c:v>
                </c:pt>
                <c:pt idx="3194">
                  <c:v>243</c:v>
                </c:pt>
                <c:pt idx="3195">
                  <c:v>236</c:v>
                </c:pt>
                <c:pt idx="3196">
                  <c:v>249</c:v>
                </c:pt>
                <c:pt idx="3197">
                  <c:v>209</c:v>
                </c:pt>
                <c:pt idx="3198">
                  <c:v>236</c:v>
                </c:pt>
                <c:pt idx="3199">
                  <c:v>205</c:v>
                </c:pt>
                <c:pt idx="3200">
                  <c:v>181</c:v>
                </c:pt>
                <c:pt idx="3201">
                  <c:v>170</c:v>
                </c:pt>
                <c:pt idx="3202">
                  <c:v>208</c:v>
                </c:pt>
                <c:pt idx="3203">
                  <c:v>297</c:v>
                </c:pt>
                <c:pt idx="3204">
                  <c:v>332</c:v>
                </c:pt>
                <c:pt idx="3205">
                  <c:v>418</c:v>
                </c:pt>
                <c:pt idx="3206">
                  <c:v>256</c:v>
                </c:pt>
                <c:pt idx="3207">
                  <c:v>269</c:v>
                </c:pt>
                <c:pt idx="3208">
                  <c:v>220</c:v>
                </c:pt>
                <c:pt idx="3209">
                  <c:v>154</c:v>
                </c:pt>
                <c:pt idx="3210">
                  <c:v>113</c:v>
                </c:pt>
                <c:pt idx="3211">
                  <c:v>110</c:v>
                </c:pt>
                <c:pt idx="3212">
                  <c:v>135</c:v>
                </c:pt>
                <c:pt idx="3213">
                  <c:v>98</c:v>
                </c:pt>
                <c:pt idx="3214">
                  <c:v>76</c:v>
                </c:pt>
                <c:pt idx="3215">
                  <c:v>66</c:v>
                </c:pt>
                <c:pt idx="3216">
                  <c:v>61</c:v>
                </c:pt>
                <c:pt idx="3217">
                  <c:v>49</c:v>
                </c:pt>
                <c:pt idx="3218">
                  <c:v>21</c:v>
                </c:pt>
                <c:pt idx="3219">
                  <c:v>10</c:v>
                </c:pt>
                <c:pt idx="3220">
                  <c:v>0</c:v>
                </c:pt>
                <c:pt idx="3221">
                  <c:v>0</c:v>
                </c:pt>
                <c:pt idx="3222">
                  <c:v>0</c:v>
                </c:pt>
                <c:pt idx="3223">
                  <c:v>0</c:v>
                </c:pt>
                <c:pt idx="3224">
                  <c:v>0</c:v>
                </c:pt>
                <c:pt idx="3225">
                  <c:v>0</c:v>
                </c:pt>
                <c:pt idx="3226">
                  <c:v>0</c:v>
                </c:pt>
                <c:pt idx="3227">
                  <c:v>0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0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0</c:v>
                </c:pt>
                <c:pt idx="3237">
                  <c:v>0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0</c:v>
                </c:pt>
                <c:pt idx="3249">
                  <c:v>0</c:v>
                </c:pt>
                <c:pt idx="3250">
                  <c:v>0</c:v>
                </c:pt>
                <c:pt idx="3251">
                  <c:v>0</c:v>
                </c:pt>
                <c:pt idx="3252">
                  <c:v>0</c:v>
                </c:pt>
                <c:pt idx="3253">
                  <c:v>0</c:v>
                </c:pt>
                <c:pt idx="3254">
                  <c:v>0</c:v>
                </c:pt>
                <c:pt idx="3255">
                  <c:v>0</c:v>
                </c:pt>
                <c:pt idx="3256">
                  <c:v>0</c:v>
                </c:pt>
                <c:pt idx="3257">
                  <c:v>0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</c:v>
                </c:pt>
                <c:pt idx="3262">
                  <c:v>0</c:v>
                </c:pt>
                <c:pt idx="3263">
                  <c:v>0</c:v>
                </c:pt>
                <c:pt idx="3264">
                  <c:v>0</c:v>
                </c:pt>
                <c:pt idx="3265">
                  <c:v>0</c:v>
                </c:pt>
                <c:pt idx="3266">
                  <c:v>0</c:v>
                </c:pt>
                <c:pt idx="3267">
                  <c:v>0</c:v>
                </c:pt>
                <c:pt idx="3268">
                  <c:v>0</c:v>
                </c:pt>
                <c:pt idx="3269">
                  <c:v>0</c:v>
                </c:pt>
                <c:pt idx="3270">
                  <c:v>0</c:v>
                </c:pt>
                <c:pt idx="3271">
                  <c:v>0</c:v>
                </c:pt>
                <c:pt idx="3272">
                  <c:v>0</c:v>
                </c:pt>
                <c:pt idx="3273">
                  <c:v>0</c:v>
                </c:pt>
                <c:pt idx="3274">
                  <c:v>0</c:v>
                </c:pt>
                <c:pt idx="3275">
                  <c:v>0</c:v>
                </c:pt>
                <c:pt idx="3276">
                  <c:v>0</c:v>
                </c:pt>
                <c:pt idx="3277">
                  <c:v>0</c:v>
                </c:pt>
                <c:pt idx="3278">
                  <c:v>0</c:v>
                </c:pt>
                <c:pt idx="3279">
                  <c:v>0</c:v>
                </c:pt>
                <c:pt idx="3280">
                  <c:v>0</c:v>
                </c:pt>
                <c:pt idx="3281">
                  <c:v>0</c:v>
                </c:pt>
                <c:pt idx="3282">
                  <c:v>0</c:v>
                </c:pt>
                <c:pt idx="3283">
                  <c:v>0</c:v>
                </c:pt>
                <c:pt idx="3284">
                  <c:v>0</c:v>
                </c:pt>
                <c:pt idx="3285">
                  <c:v>0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0</c:v>
                </c:pt>
                <c:pt idx="3291">
                  <c:v>0</c:v>
                </c:pt>
                <c:pt idx="3292">
                  <c:v>0</c:v>
                </c:pt>
                <c:pt idx="3293">
                  <c:v>0</c:v>
                </c:pt>
                <c:pt idx="3294">
                  <c:v>0</c:v>
                </c:pt>
                <c:pt idx="3295">
                  <c:v>0</c:v>
                </c:pt>
                <c:pt idx="3296">
                  <c:v>0</c:v>
                </c:pt>
                <c:pt idx="3297">
                  <c:v>0</c:v>
                </c:pt>
                <c:pt idx="3298">
                  <c:v>0</c:v>
                </c:pt>
                <c:pt idx="3299">
                  <c:v>0</c:v>
                </c:pt>
                <c:pt idx="3300">
                  <c:v>0</c:v>
                </c:pt>
                <c:pt idx="3301">
                  <c:v>0</c:v>
                </c:pt>
                <c:pt idx="3302">
                  <c:v>0</c:v>
                </c:pt>
                <c:pt idx="3303">
                  <c:v>0</c:v>
                </c:pt>
                <c:pt idx="3304">
                  <c:v>0</c:v>
                </c:pt>
                <c:pt idx="3305">
                  <c:v>0</c:v>
                </c:pt>
                <c:pt idx="3306">
                  <c:v>2</c:v>
                </c:pt>
                <c:pt idx="3307">
                  <c:v>7</c:v>
                </c:pt>
                <c:pt idx="3308">
                  <c:v>15</c:v>
                </c:pt>
                <c:pt idx="3309">
                  <c:v>47</c:v>
                </c:pt>
                <c:pt idx="3310">
                  <c:v>40</c:v>
                </c:pt>
                <c:pt idx="3311">
                  <c:v>55</c:v>
                </c:pt>
                <c:pt idx="3312">
                  <c:v>101</c:v>
                </c:pt>
                <c:pt idx="3313">
                  <c:v>73</c:v>
                </c:pt>
                <c:pt idx="3314">
                  <c:v>66</c:v>
                </c:pt>
                <c:pt idx="3315">
                  <c:v>72</c:v>
                </c:pt>
                <c:pt idx="3316">
                  <c:v>90</c:v>
                </c:pt>
                <c:pt idx="3317">
                  <c:v>117</c:v>
                </c:pt>
                <c:pt idx="3318">
                  <c:v>121</c:v>
                </c:pt>
                <c:pt idx="3319">
                  <c:v>146</c:v>
                </c:pt>
                <c:pt idx="3320">
                  <c:v>101</c:v>
                </c:pt>
                <c:pt idx="3321">
                  <c:v>117</c:v>
                </c:pt>
                <c:pt idx="3322">
                  <c:v>188</c:v>
                </c:pt>
                <c:pt idx="3323">
                  <c:v>209</c:v>
                </c:pt>
                <c:pt idx="3324">
                  <c:v>163</c:v>
                </c:pt>
                <c:pt idx="3325">
                  <c:v>127</c:v>
                </c:pt>
                <c:pt idx="3326">
                  <c:v>89</c:v>
                </c:pt>
                <c:pt idx="3327">
                  <c:v>117</c:v>
                </c:pt>
                <c:pt idx="3328">
                  <c:v>182</c:v>
                </c:pt>
                <c:pt idx="3329">
                  <c:v>219</c:v>
                </c:pt>
                <c:pt idx="3330">
                  <c:v>208</c:v>
                </c:pt>
                <c:pt idx="3331">
                  <c:v>220</c:v>
                </c:pt>
                <c:pt idx="3332">
                  <c:v>283</c:v>
                </c:pt>
                <c:pt idx="3333">
                  <c:v>306</c:v>
                </c:pt>
                <c:pt idx="3334">
                  <c:v>426</c:v>
                </c:pt>
                <c:pt idx="3335">
                  <c:v>461</c:v>
                </c:pt>
                <c:pt idx="3336">
                  <c:v>341</c:v>
                </c:pt>
                <c:pt idx="3337">
                  <c:v>315</c:v>
                </c:pt>
                <c:pt idx="3338">
                  <c:v>212</c:v>
                </c:pt>
                <c:pt idx="3339">
                  <c:v>214</c:v>
                </c:pt>
                <c:pt idx="3340">
                  <c:v>304</c:v>
                </c:pt>
                <c:pt idx="3341">
                  <c:v>274</c:v>
                </c:pt>
                <c:pt idx="3342">
                  <c:v>373</c:v>
                </c:pt>
                <c:pt idx="3343">
                  <c:v>392</c:v>
                </c:pt>
                <c:pt idx="3344">
                  <c:v>334</c:v>
                </c:pt>
                <c:pt idx="3345">
                  <c:v>366</c:v>
                </c:pt>
                <c:pt idx="3346">
                  <c:v>283</c:v>
                </c:pt>
                <c:pt idx="3347">
                  <c:v>335</c:v>
                </c:pt>
                <c:pt idx="3348">
                  <c:v>179</c:v>
                </c:pt>
                <c:pt idx="3349">
                  <c:v>209</c:v>
                </c:pt>
                <c:pt idx="3350">
                  <c:v>160</c:v>
                </c:pt>
                <c:pt idx="3351">
                  <c:v>144</c:v>
                </c:pt>
                <c:pt idx="3352">
                  <c:v>121</c:v>
                </c:pt>
                <c:pt idx="3353">
                  <c:v>99</c:v>
                </c:pt>
                <c:pt idx="3354">
                  <c:v>99</c:v>
                </c:pt>
                <c:pt idx="3355">
                  <c:v>94</c:v>
                </c:pt>
                <c:pt idx="3356">
                  <c:v>79</c:v>
                </c:pt>
                <c:pt idx="3357">
                  <c:v>79</c:v>
                </c:pt>
                <c:pt idx="3358">
                  <c:v>109</c:v>
                </c:pt>
                <c:pt idx="3359">
                  <c:v>105</c:v>
                </c:pt>
                <c:pt idx="3360">
                  <c:v>34</c:v>
                </c:pt>
                <c:pt idx="3361">
                  <c:v>21</c:v>
                </c:pt>
                <c:pt idx="3362">
                  <c:v>7</c:v>
                </c:pt>
                <c:pt idx="3363">
                  <c:v>1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0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0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0</c:v>
                </c:pt>
                <c:pt idx="3395">
                  <c:v>0</c:v>
                </c:pt>
                <c:pt idx="3396">
                  <c:v>0</c:v>
                </c:pt>
                <c:pt idx="3397">
                  <c:v>0</c:v>
                </c:pt>
                <c:pt idx="3398">
                  <c:v>0</c:v>
                </c:pt>
                <c:pt idx="3399">
                  <c:v>0</c:v>
                </c:pt>
                <c:pt idx="3400">
                  <c:v>0</c:v>
                </c:pt>
                <c:pt idx="3401">
                  <c:v>0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0</c:v>
                </c:pt>
                <c:pt idx="3418">
                  <c:v>0</c:v>
                </c:pt>
                <c:pt idx="3419">
                  <c:v>0</c:v>
                </c:pt>
                <c:pt idx="3420">
                  <c:v>0</c:v>
                </c:pt>
                <c:pt idx="3421">
                  <c:v>0</c:v>
                </c:pt>
                <c:pt idx="3422">
                  <c:v>0</c:v>
                </c:pt>
                <c:pt idx="3423">
                  <c:v>0</c:v>
                </c:pt>
                <c:pt idx="3424">
                  <c:v>0</c:v>
                </c:pt>
                <c:pt idx="3425">
                  <c:v>0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0</c:v>
                </c:pt>
                <c:pt idx="3434">
                  <c:v>0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0</c:v>
                </c:pt>
                <c:pt idx="3442">
                  <c:v>0</c:v>
                </c:pt>
                <c:pt idx="3443">
                  <c:v>0</c:v>
                </c:pt>
                <c:pt idx="3444">
                  <c:v>0</c:v>
                </c:pt>
                <c:pt idx="3445">
                  <c:v>0</c:v>
                </c:pt>
                <c:pt idx="3446">
                  <c:v>0</c:v>
                </c:pt>
                <c:pt idx="3447">
                  <c:v>0</c:v>
                </c:pt>
                <c:pt idx="3448">
                  <c:v>0</c:v>
                </c:pt>
                <c:pt idx="3449">
                  <c:v>1</c:v>
                </c:pt>
                <c:pt idx="3450">
                  <c:v>15</c:v>
                </c:pt>
                <c:pt idx="3451">
                  <c:v>24</c:v>
                </c:pt>
                <c:pt idx="3452">
                  <c:v>28</c:v>
                </c:pt>
                <c:pt idx="3453">
                  <c:v>42</c:v>
                </c:pt>
                <c:pt idx="3454">
                  <c:v>64</c:v>
                </c:pt>
                <c:pt idx="3455">
                  <c:v>77</c:v>
                </c:pt>
                <c:pt idx="3456">
                  <c:v>91</c:v>
                </c:pt>
                <c:pt idx="3457">
                  <c:v>104</c:v>
                </c:pt>
                <c:pt idx="3458">
                  <c:v>88</c:v>
                </c:pt>
                <c:pt idx="3459">
                  <c:v>108</c:v>
                </c:pt>
                <c:pt idx="3460">
                  <c:v>147</c:v>
                </c:pt>
                <c:pt idx="3461">
                  <c:v>188</c:v>
                </c:pt>
                <c:pt idx="3462">
                  <c:v>277</c:v>
                </c:pt>
                <c:pt idx="3463">
                  <c:v>234</c:v>
                </c:pt>
                <c:pt idx="3464">
                  <c:v>262</c:v>
                </c:pt>
                <c:pt idx="3465">
                  <c:v>208</c:v>
                </c:pt>
                <c:pt idx="3466">
                  <c:v>170</c:v>
                </c:pt>
                <c:pt idx="3467">
                  <c:v>127</c:v>
                </c:pt>
                <c:pt idx="3468">
                  <c:v>159</c:v>
                </c:pt>
                <c:pt idx="3469">
                  <c:v>265</c:v>
                </c:pt>
                <c:pt idx="3470">
                  <c:v>312</c:v>
                </c:pt>
                <c:pt idx="3471">
                  <c:v>284</c:v>
                </c:pt>
                <c:pt idx="3472">
                  <c:v>234</c:v>
                </c:pt>
                <c:pt idx="3473">
                  <c:v>266</c:v>
                </c:pt>
                <c:pt idx="3474">
                  <c:v>324</c:v>
                </c:pt>
                <c:pt idx="3475">
                  <c:v>424</c:v>
                </c:pt>
                <c:pt idx="3476">
                  <c:v>472</c:v>
                </c:pt>
                <c:pt idx="3477">
                  <c:v>563</c:v>
                </c:pt>
                <c:pt idx="3478">
                  <c:v>436</c:v>
                </c:pt>
                <c:pt idx="3479">
                  <c:v>474</c:v>
                </c:pt>
                <c:pt idx="3480">
                  <c:v>593</c:v>
                </c:pt>
                <c:pt idx="3481">
                  <c:v>575</c:v>
                </c:pt>
                <c:pt idx="3482">
                  <c:v>589</c:v>
                </c:pt>
                <c:pt idx="3483">
                  <c:v>598</c:v>
                </c:pt>
                <c:pt idx="3484">
                  <c:v>549</c:v>
                </c:pt>
                <c:pt idx="3485">
                  <c:v>513</c:v>
                </c:pt>
                <c:pt idx="3486">
                  <c:v>553</c:v>
                </c:pt>
                <c:pt idx="3487">
                  <c:v>470</c:v>
                </c:pt>
                <c:pt idx="3488">
                  <c:v>545</c:v>
                </c:pt>
                <c:pt idx="3489">
                  <c:v>403</c:v>
                </c:pt>
                <c:pt idx="3490">
                  <c:v>353</c:v>
                </c:pt>
                <c:pt idx="3491">
                  <c:v>234</c:v>
                </c:pt>
                <c:pt idx="3492">
                  <c:v>194</c:v>
                </c:pt>
                <c:pt idx="3493">
                  <c:v>261</c:v>
                </c:pt>
                <c:pt idx="3494">
                  <c:v>192</c:v>
                </c:pt>
                <c:pt idx="3495">
                  <c:v>146</c:v>
                </c:pt>
                <c:pt idx="3496">
                  <c:v>159</c:v>
                </c:pt>
                <c:pt idx="3497">
                  <c:v>172</c:v>
                </c:pt>
                <c:pt idx="3498">
                  <c:v>146</c:v>
                </c:pt>
                <c:pt idx="3499">
                  <c:v>86</c:v>
                </c:pt>
                <c:pt idx="3500">
                  <c:v>79</c:v>
                </c:pt>
                <c:pt idx="3501">
                  <c:v>54</c:v>
                </c:pt>
                <c:pt idx="3502">
                  <c:v>45</c:v>
                </c:pt>
                <c:pt idx="3503">
                  <c:v>45</c:v>
                </c:pt>
                <c:pt idx="3504">
                  <c:v>34</c:v>
                </c:pt>
                <c:pt idx="3505">
                  <c:v>23</c:v>
                </c:pt>
                <c:pt idx="3506">
                  <c:v>13</c:v>
                </c:pt>
                <c:pt idx="3507">
                  <c:v>6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0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</c:v>
                </c:pt>
                <c:pt idx="3538">
                  <c:v>0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0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0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0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0</c:v>
                </c:pt>
                <c:pt idx="3587">
                  <c:v>0</c:v>
                </c:pt>
                <c:pt idx="3588">
                  <c:v>0</c:v>
                </c:pt>
                <c:pt idx="3589">
                  <c:v>0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7</c:v>
                </c:pt>
                <c:pt idx="3594">
                  <c:v>19</c:v>
                </c:pt>
                <c:pt idx="3595">
                  <c:v>31</c:v>
                </c:pt>
                <c:pt idx="3596">
                  <c:v>31</c:v>
                </c:pt>
                <c:pt idx="3597">
                  <c:v>47</c:v>
                </c:pt>
                <c:pt idx="3598">
                  <c:v>100</c:v>
                </c:pt>
                <c:pt idx="3599">
                  <c:v>158</c:v>
                </c:pt>
                <c:pt idx="3600">
                  <c:v>189</c:v>
                </c:pt>
                <c:pt idx="3601">
                  <c:v>218</c:v>
                </c:pt>
                <c:pt idx="3602">
                  <c:v>281</c:v>
                </c:pt>
                <c:pt idx="3603">
                  <c:v>278</c:v>
                </c:pt>
                <c:pt idx="3604">
                  <c:v>314</c:v>
                </c:pt>
                <c:pt idx="3605">
                  <c:v>350</c:v>
                </c:pt>
                <c:pt idx="3606">
                  <c:v>379</c:v>
                </c:pt>
                <c:pt idx="3607">
                  <c:v>396</c:v>
                </c:pt>
                <c:pt idx="3608">
                  <c:v>408</c:v>
                </c:pt>
                <c:pt idx="3609">
                  <c:v>456</c:v>
                </c:pt>
                <c:pt idx="3610">
                  <c:v>491</c:v>
                </c:pt>
                <c:pt idx="3611">
                  <c:v>575</c:v>
                </c:pt>
                <c:pt idx="3612">
                  <c:v>648</c:v>
                </c:pt>
                <c:pt idx="3613">
                  <c:v>685</c:v>
                </c:pt>
                <c:pt idx="3614">
                  <c:v>709</c:v>
                </c:pt>
                <c:pt idx="3615">
                  <c:v>725</c:v>
                </c:pt>
                <c:pt idx="3616">
                  <c:v>732</c:v>
                </c:pt>
                <c:pt idx="3617">
                  <c:v>738</c:v>
                </c:pt>
                <c:pt idx="3618">
                  <c:v>740</c:v>
                </c:pt>
                <c:pt idx="3619">
                  <c:v>740</c:v>
                </c:pt>
                <c:pt idx="3620">
                  <c:v>737</c:v>
                </c:pt>
                <c:pt idx="3621">
                  <c:v>730</c:v>
                </c:pt>
                <c:pt idx="3622">
                  <c:v>726</c:v>
                </c:pt>
                <c:pt idx="3623">
                  <c:v>719</c:v>
                </c:pt>
                <c:pt idx="3624">
                  <c:v>708</c:v>
                </c:pt>
                <c:pt idx="3625">
                  <c:v>697</c:v>
                </c:pt>
                <c:pt idx="3626">
                  <c:v>685</c:v>
                </c:pt>
                <c:pt idx="3627">
                  <c:v>677</c:v>
                </c:pt>
                <c:pt idx="3628">
                  <c:v>666</c:v>
                </c:pt>
                <c:pt idx="3629">
                  <c:v>654</c:v>
                </c:pt>
                <c:pt idx="3630">
                  <c:v>639</c:v>
                </c:pt>
                <c:pt idx="3631">
                  <c:v>605</c:v>
                </c:pt>
                <c:pt idx="3632">
                  <c:v>574</c:v>
                </c:pt>
                <c:pt idx="3633">
                  <c:v>562</c:v>
                </c:pt>
                <c:pt idx="3634">
                  <c:v>541</c:v>
                </c:pt>
                <c:pt idx="3635">
                  <c:v>517</c:v>
                </c:pt>
                <c:pt idx="3636">
                  <c:v>490</c:v>
                </c:pt>
                <c:pt idx="3637">
                  <c:v>458</c:v>
                </c:pt>
                <c:pt idx="3638">
                  <c:v>189</c:v>
                </c:pt>
                <c:pt idx="3639">
                  <c:v>73</c:v>
                </c:pt>
                <c:pt idx="3640">
                  <c:v>68</c:v>
                </c:pt>
                <c:pt idx="3641">
                  <c:v>63</c:v>
                </c:pt>
                <c:pt idx="3642">
                  <c:v>59</c:v>
                </c:pt>
                <c:pt idx="3643">
                  <c:v>53</c:v>
                </c:pt>
                <c:pt idx="3644">
                  <c:v>48</c:v>
                </c:pt>
                <c:pt idx="3645">
                  <c:v>43</c:v>
                </c:pt>
                <c:pt idx="3646">
                  <c:v>38</c:v>
                </c:pt>
                <c:pt idx="3647">
                  <c:v>32</c:v>
                </c:pt>
                <c:pt idx="3648">
                  <c:v>27</c:v>
                </c:pt>
                <c:pt idx="3649">
                  <c:v>22</c:v>
                </c:pt>
                <c:pt idx="3650">
                  <c:v>17</c:v>
                </c:pt>
                <c:pt idx="3651">
                  <c:v>11</c:v>
                </c:pt>
                <c:pt idx="3652">
                  <c:v>4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0</c:v>
                </c:pt>
                <c:pt idx="3664">
                  <c:v>0</c:v>
                </c:pt>
                <c:pt idx="3665">
                  <c:v>0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</c:v>
                </c:pt>
                <c:pt idx="3682">
                  <c:v>0</c:v>
                </c:pt>
                <c:pt idx="3683">
                  <c:v>0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0</c:v>
                </c:pt>
                <c:pt idx="3689">
                  <c:v>0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0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0</c:v>
                </c:pt>
                <c:pt idx="3707">
                  <c:v>0</c:v>
                </c:pt>
                <c:pt idx="3708">
                  <c:v>0</c:v>
                </c:pt>
                <c:pt idx="3709">
                  <c:v>0</c:v>
                </c:pt>
                <c:pt idx="3710">
                  <c:v>0</c:v>
                </c:pt>
                <c:pt idx="3711">
                  <c:v>0</c:v>
                </c:pt>
                <c:pt idx="3712">
                  <c:v>0</c:v>
                </c:pt>
                <c:pt idx="3713">
                  <c:v>0</c:v>
                </c:pt>
                <c:pt idx="3714">
                  <c:v>0</c:v>
                </c:pt>
                <c:pt idx="3715">
                  <c:v>0</c:v>
                </c:pt>
                <c:pt idx="3716">
                  <c:v>0</c:v>
                </c:pt>
                <c:pt idx="3717">
                  <c:v>0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0</c:v>
                </c:pt>
                <c:pt idx="3723">
                  <c:v>0</c:v>
                </c:pt>
                <c:pt idx="3724">
                  <c:v>0</c:v>
                </c:pt>
                <c:pt idx="3725">
                  <c:v>0</c:v>
                </c:pt>
                <c:pt idx="3726">
                  <c:v>0</c:v>
                </c:pt>
                <c:pt idx="3727">
                  <c:v>0</c:v>
                </c:pt>
                <c:pt idx="3728">
                  <c:v>0</c:v>
                </c:pt>
                <c:pt idx="3729">
                  <c:v>0</c:v>
                </c:pt>
                <c:pt idx="3730">
                  <c:v>0</c:v>
                </c:pt>
                <c:pt idx="3731">
                  <c:v>0</c:v>
                </c:pt>
                <c:pt idx="3732">
                  <c:v>0</c:v>
                </c:pt>
                <c:pt idx="3733">
                  <c:v>0</c:v>
                </c:pt>
                <c:pt idx="3734">
                  <c:v>0</c:v>
                </c:pt>
                <c:pt idx="3735">
                  <c:v>0</c:v>
                </c:pt>
                <c:pt idx="3736">
                  <c:v>9</c:v>
                </c:pt>
                <c:pt idx="3737">
                  <c:v>45</c:v>
                </c:pt>
                <c:pt idx="3738">
                  <c:v>80</c:v>
                </c:pt>
                <c:pt idx="3739">
                  <c:v>114</c:v>
                </c:pt>
                <c:pt idx="3740">
                  <c:v>145</c:v>
                </c:pt>
                <c:pt idx="3741">
                  <c:v>173</c:v>
                </c:pt>
                <c:pt idx="3742">
                  <c:v>205</c:v>
                </c:pt>
                <c:pt idx="3743">
                  <c:v>231</c:v>
                </c:pt>
                <c:pt idx="3744">
                  <c:v>257</c:v>
                </c:pt>
                <c:pt idx="3745">
                  <c:v>280</c:v>
                </c:pt>
                <c:pt idx="3746">
                  <c:v>304</c:v>
                </c:pt>
                <c:pt idx="3747">
                  <c:v>330</c:v>
                </c:pt>
                <c:pt idx="3748">
                  <c:v>355</c:v>
                </c:pt>
                <c:pt idx="3749">
                  <c:v>377</c:v>
                </c:pt>
                <c:pt idx="3750">
                  <c:v>403</c:v>
                </c:pt>
                <c:pt idx="3751">
                  <c:v>430</c:v>
                </c:pt>
                <c:pt idx="3752">
                  <c:v>454</c:v>
                </c:pt>
                <c:pt idx="3753">
                  <c:v>479</c:v>
                </c:pt>
                <c:pt idx="3754">
                  <c:v>505</c:v>
                </c:pt>
                <c:pt idx="3755">
                  <c:v>532</c:v>
                </c:pt>
                <c:pt idx="3756">
                  <c:v>558</c:v>
                </c:pt>
                <c:pt idx="3757">
                  <c:v>597</c:v>
                </c:pt>
                <c:pt idx="3758">
                  <c:v>636</c:v>
                </c:pt>
                <c:pt idx="3759">
                  <c:v>692</c:v>
                </c:pt>
                <c:pt idx="3760">
                  <c:v>717</c:v>
                </c:pt>
                <c:pt idx="3761">
                  <c:v>726</c:v>
                </c:pt>
                <c:pt idx="3762">
                  <c:v>725</c:v>
                </c:pt>
                <c:pt idx="3763">
                  <c:v>725</c:v>
                </c:pt>
                <c:pt idx="3764">
                  <c:v>722</c:v>
                </c:pt>
                <c:pt idx="3765">
                  <c:v>718</c:v>
                </c:pt>
                <c:pt idx="3766">
                  <c:v>714</c:v>
                </c:pt>
                <c:pt idx="3767">
                  <c:v>707</c:v>
                </c:pt>
                <c:pt idx="3768">
                  <c:v>699</c:v>
                </c:pt>
                <c:pt idx="3769">
                  <c:v>690</c:v>
                </c:pt>
                <c:pt idx="3770">
                  <c:v>680</c:v>
                </c:pt>
                <c:pt idx="3771">
                  <c:v>669</c:v>
                </c:pt>
                <c:pt idx="3772">
                  <c:v>657</c:v>
                </c:pt>
                <c:pt idx="3773">
                  <c:v>642</c:v>
                </c:pt>
                <c:pt idx="3774">
                  <c:v>625</c:v>
                </c:pt>
                <c:pt idx="3775">
                  <c:v>608</c:v>
                </c:pt>
                <c:pt idx="3776">
                  <c:v>589</c:v>
                </c:pt>
                <c:pt idx="3777">
                  <c:v>568</c:v>
                </c:pt>
                <c:pt idx="3778">
                  <c:v>545</c:v>
                </c:pt>
                <c:pt idx="3779">
                  <c:v>520</c:v>
                </c:pt>
                <c:pt idx="3780">
                  <c:v>492</c:v>
                </c:pt>
                <c:pt idx="3781">
                  <c:v>463</c:v>
                </c:pt>
                <c:pt idx="3782">
                  <c:v>230</c:v>
                </c:pt>
                <c:pt idx="3783">
                  <c:v>66</c:v>
                </c:pt>
                <c:pt idx="3784">
                  <c:v>61</c:v>
                </c:pt>
                <c:pt idx="3785">
                  <c:v>56</c:v>
                </c:pt>
                <c:pt idx="3786">
                  <c:v>51</c:v>
                </c:pt>
                <c:pt idx="3787">
                  <c:v>47</c:v>
                </c:pt>
                <c:pt idx="3788">
                  <c:v>42</c:v>
                </c:pt>
                <c:pt idx="3789">
                  <c:v>38</c:v>
                </c:pt>
                <c:pt idx="3790">
                  <c:v>34</c:v>
                </c:pt>
                <c:pt idx="3791">
                  <c:v>30</c:v>
                </c:pt>
                <c:pt idx="3792">
                  <c:v>25</c:v>
                </c:pt>
                <c:pt idx="3793">
                  <c:v>21</c:v>
                </c:pt>
                <c:pt idx="3794">
                  <c:v>16</c:v>
                </c:pt>
                <c:pt idx="3795">
                  <c:v>11</c:v>
                </c:pt>
                <c:pt idx="3796">
                  <c:v>5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0</c:v>
                </c:pt>
                <c:pt idx="3804">
                  <c:v>0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0</c:v>
                </c:pt>
                <c:pt idx="3828">
                  <c:v>0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3</c:v>
                </c:pt>
                <c:pt idx="3879">
                  <c:v>11</c:v>
                </c:pt>
                <c:pt idx="3880">
                  <c:v>18</c:v>
                </c:pt>
                <c:pt idx="3881">
                  <c:v>30</c:v>
                </c:pt>
                <c:pt idx="3882">
                  <c:v>39</c:v>
                </c:pt>
                <c:pt idx="3883">
                  <c:v>46</c:v>
                </c:pt>
                <c:pt idx="3884">
                  <c:v>68</c:v>
                </c:pt>
                <c:pt idx="3885">
                  <c:v>101</c:v>
                </c:pt>
                <c:pt idx="3886">
                  <c:v>103</c:v>
                </c:pt>
                <c:pt idx="3887">
                  <c:v>156</c:v>
                </c:pt>
                <c:pt idx="3888">
                  <c:v>270</c:v>
                </c:pt>
                <c:pt idx="3889">
                  <c:v>231</c:v>
                </c:pt>
                <c:pt idx="3890">
                  <c:v>192</c:v>
                </c:pt>
                <c:pt idx="3891">
                  <c:v>242</c:v>
                </c:pt>
                <c:pt idx="3892">
                  <c:v>351</c:v>
                </c:pt>
                <c:pt idx="3893">
                  <c:v>373</c:v>
                </c:pt>
                <c:pt idx="3894">
                  <c:v>343</c:v>
                </c:pt>
                <c:pt idx="3895">
                  <c:v>328</c:v>
                </c:pt>
                <c:pt idx="3896">
                  <c:v>343</c:v>
                </c:pt>
                <c:pt idx="3897">
                  <c:v>319</c:v>
                </c:pt>
                <c:pt idx="3898">
                  <c:v>340</c:v>
                </c:pt>
                <c:pt idx="3899">
                  <c:v>370</c:v>
                </c:pt>
                <c:pt idx="3900">
                  <c:v>380</c:v>
                </c:pt>
                <c:pt idx="3901">
                  <c:v>356</c:v>
                </c:pt>
                <c:pt idx="3902">
                  <c:v>493</c:v>
                </c:pt>
                <c:pt idx="3903">
                  <c:v>575</c:v>
                </c:pt>
                <c:pt idx="3904">
                  <c:v>534</c:v>
                </c:pt>
                <c:pt idx="3905">
                  <c:v>481</c:v>
                </c:pt>
                <c:pt idx="3906">
                  <c:v>559</c:v>
                </c:pt>
                <c:pt idx="3907">
                  <c:v>528</c:v>
                </c:pt>
                <c:pt idx="3908">
                  <c:v>525</c:v>
                </c:pt>
                <c:pt idx="3909">
                  <c:v>534</c:v>
                </c:pt>
                <c:pt idx="3910">
                  <c:v>590</c:v>
                </c:pt>
                <c:pt idx="3911">
                  <c:v>492</c:v>
                </c:pt>
                <c:pt idx="3912">
                  <c:v>513</c:v>
                </c:pt>
                <c:pt idx="3913">
                  <c:v>485</c:v>
                </c:pt>
                <c:pt idx="3914">
                  <c:v>409</c:v>
                </c:pt>
                <c:pt idx="3915">
                  <c:v>345</c:v>
                </c:pt>
                <c:pt idx="3916">
                  <c:v>341</c:v>
                </c:pt>
                <c:pt idx="3917">
                  <c:v>326</c:v>
                </c:pt>
                <c:pt idx="3918">
                  <c:v>299</c:v>
                </c:pt>
                <c:pt idx="3919">
                  <c:v>267</c:v>
                </c:pt>
                <c:pt idx="3920">
                  <c:v>257</c:v>
                </c:pt>
                <c:pt idx="3921">
                  <c:v>252</c:v>
                </c:pt>
                <c:pt idx="3922">
                  <c:v>246</c:v>
                </c:pt>
                <c:pt idx="3923">
                  <c:v>233</c:v>
                </c:pt>
                <c:pt idx="3924">
                  <c:v>208</c:v>
                </c:pt>
                <c:pt idx="3925">
                  <c:v>190</c:v>
                </c:pt>
                <c:pt idx="3926">
                  <c:v>169</c:v>
                </c:pt>
                <c:pt idx="3927">
                  <c:v>165</c:v>
                </c:pt>
                <c:pt idx="3928">
                  <c:v>166</c:v>
                </c:pt>
                <c:pt idx="3929">
                  <c:v>141</c:v>
                </c:pt>
                <c:pt idx="3930">
                  <c:v>107</c:v>
                </c:pt>
                <c:pt idx="3931">
                  <c:v>86</c:v>
                </c:pt>
                <c:pt idx="3932">
                  <c:v>73</c:v>
                </c:pt>
                <c:pt idx="3933">
                  <c:v>69</c:v>
                </c:pt>
                <c:pt idx="3934">
                  <c:v>62</c:v>
                </c:pt>
                <c:pt idx="3935">
                  <c:v>53</c:v>
                </c:pt>
                <c:pt idx="3936">
                  <c:v>38</c:v>
                </c:pt>
                <c:pt idx="3937">
                  <c:v>23</c:v>
                </c:pt>
                <c:pt idx="3938">
                  <c:v>11</c:v>
                </c:pt>
                <c:pt idx="3939">
                  <c:v>2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0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  <c:pt idx="3950">
                  <c:v>0</c:v>
                </c:pt>
                <c:pt idx="3951">
                  <c:v>0</c:v>
                </c:pt>
                <c:pt idx="3952">
                  <c:v>0</c:v>
                </c:pt>
                <c:pt idx="3953">
                  <c:v>0</c:v>
                </c:pt>
                <c:pt idx="3954">
                  <c:v>0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0</c:v>
                </c:pt>
                <c:pt idx="3971">
                  <c:v>0</c:v>
                </c:pt>
                <c:pt idx="3972">
                  <c:v>0</c:v>
                </c:pt>
                <c:pt idx="3973">
                  <c:v>0</c:v>
                </c:pt>
                <c:pt idx="3974">
                  <c:v>0</c:v>
                </c:pt>
                <c:pt idx="3975">
                  <c:v>0</c:v>
                </c:pt>
                <c:pt idx="3976">
                  <c:v>0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0</c:v>
                </c:pt>
                <c:pt idx="3995">
                  <c:v>0</c:v>
                </c:pt>
                <c:pt idx="3996">
                  <c:v>0</c:v>
                </c:pt>
                <c:pt idx="3997">
                  <c:v>0</c:v>
                </c:pt>
                <c:pt idx="3998">
                  <c:v>0</c:v>
                </c:pt>
                <c:pt idx="3999">
                  <c:v>0</c:v>
                </c:pt>
                <c:pt idx="4000">
                  <c:v>0</c:v>
                </c:pt>
                <c:pt idx="4001">
                  <c:v>0</c:v>
                </c:pt>
                <c:pt idx="4002">
                  <c:v>0</c:v>
                </c:pt>
                <c:pt idx="4003">
                  <c:v>0</c:v>
                </c:pt>
                <c:pt idx="4004">
                  <c:v>0</c:v>
                </c:pt>
                <c:pt idx="4005">
                  <c:v>0</c:v>
                </c:pt>
                <c:pt idx="4006">
                  <c:v>0</c:v>
                </c:pt>
                <c:pt idx="4007">
                  <c:v>0</c:v>
                </c:pt>
                <c:pt idx="4008">
                  <c:v>0</c:v>
                </c:pt>
                <c:pt idx="4009">
                  <c:v>0</c:v>
                </c:pt>
                <c:pt idx="4010">
                  <c:v>0</c:v>
                </c:pt>
                <c:pt idx="4011">
                  <c:v>0</c:v>
                </c:pt>
                <c:pt idx="4012">
                  <c:v>0</c:v>
                </c:pt>
                <c:pt idx="4013">
                  <c:v>0</c:v>
                </c:pt>
                <c:pt idx="4014">
                  <c:v>0</c:v>
                </c:pt>
                <c:pt idx="4015">
                  <c:v>0</c:v>
                </c:pt>
                <c:pt idx="4016">
                  <c:v>0</c:v>
                </c:pt>
                <c:pt idx="4017">
                  <c:v>0</c:v>
                </c:pt>
                <c:pt idx="4018">
                  <c:v>0</c:v>
                </c:pt>
                <c:pt idx="4019">
                  <c:v>0</c:v>
                </c:pt>
                <c:pt idx="4020">
                  <c:v>0</c:v>
                </c:pt>
                <c:pt idx="4021">
                  <c:v>0</c:v>
                </c:pt>
                <c:pt idx="4022">
                  <c:v>4</c:v>
                </c:pt>
                <c:pt idx="4023">
                  <c:v>26</c:v>
                </c:pt>
                <c:pt idx="4024">
                  <c:v>36</c:v>
                </c:pt>
                <c:pt idx="4025">
                  <c:v>67</c:v>
                </c:pt>
                <c:pt idx="4026">
                  <c:v>88</c:v>
                </c:pt>
                <c:pt idx="4027">
                  <c:v>107</c:v>
                </c:pt>
                <c:pt idx="4028">
                  <c:v>109</c:v>
                </c:pt>
                <c:pt idx="4029">
                  <c:v>104</c:v>
                </c:pt>
                <c:pt idx="4030">
                  <c:v>81</c:v>
                </c:pt>
                <c:pt idx="4031">
                  <c:v>168</c:v>
                </c:pt>
                <c:pt idx="4032">
                  <c:v>218</c:v>
                </c:pt>
                <c:pt idx="4033">
                  <c:v>224</c:v>
                </c:pt>
                <c:pt idx="4034">
                  <c:v>268</c:v>
                </c:pt>
                <c:pt idx="4035">
                  <c:v>296</c:v>
                </c:pt>
                <c:pt idx="4036">
                  <c:v>336</c:v>
                </c:pt>
                <c:pt idx="4037">
                  <c:v>375</c:v>
                </c:pt>
                <c:pt idx="4038">
                  <c:v>449</c:v>
                </c:pt>
                <c:pt idx="4039">
                  <c:v>412</c:v>
                </c:pt>
                <c:pt idx="4040">
                  <c:v>422</c:v>
                </c:pt>
                <c:pt idx="4041">
                  <c:v>460</c:v>
                </c:pt>
                <c:pt idx="4042">
                  <c:v>452</c:v>
                </c:pt>
                <c:pt idx="4043">
                  <c:v>491</c:v>
                </c:pt>
                <c:pt idx="4044">
                  <c:v>523</c:v>
                </c:pt>
                <c:pt idx="4045">
                  <c:v>530</c:v>
                </c:pt>
                <c:pt idx="4046">
                  <c:v>580</c:v>
                </c:pt>
                <c:pt idx="4047">
                  <c:v>599</c:v>
                </c:pt>
                <c:pt idx="4048">
                  <c:v>665</c:v>
                </c:pt>
                <c:pt idx="4049">
                  <c:v>528</c:v>
                </c:pt>
                <c:pt idx="4050">
                  <c:v>550</c:v>
                </c:pt>
                <c:pt idx="4051">
                  <c:v>386</c:v>
                </c:pt>
                <c:pt idx="4052">
                  <c:v>311</c:v>
                </c:pt>
                <c:pt idx="4053">
                  <c:v>432</c:v>
                </c:pt>
                <c:pt idx="4054">
                  <c:v>444</c:v>
                </c:pt>
                <c:pt idx="4055">
                  <c:v>393</c:v>
                </c:pt>
                <c:pt idx="4056">
                  <c:v>467</c:v>
                </c:pt>
                <c:pt idx="4057">
                  <c:v>442</c:v>
                </c:pt>
                <c:pt idx="4058">
                  <c:v>484</c:v>
                </c:pt>
                <c:pt idx="4059">
                  <c:v>455</c:v>
                </c:pt>
                <c:pt idx="4060">
                  <c:v>302</c:v>
                </c:pt>
                <c:pt idx="4061">
                  <c:v>336</c:v>
                </c:pt>
                <c:pt idx="4062">
                  <c:v>348</c:v>
                </c:pt>
                <c:pt idx="4063">
                  <c:v>315</c:v>
                </c:pt>
                <c:pt idx="4064">
                  <c:v>356</c:v>
                </c:pt>
                <c:pt idx="4065">
                  <c:v>299</c:v>
                </c:pt>
                <c:pt idx="4066">
                  <c:v>286</c:v>
                </c:pt>
                <c:pt idx="4067">
                  <c:v>213</c:v>
                </c:pt>
                <c:pt idx="4068">
                  <c:v>158</c:v>
                </c:pt>
                <c:pt idx="4069">
                  <c:v>197</c:v>
                </c:pt>
                <c:pt idx="4070">
                  <c:v>164</c:v>
                </c:pt>
                <c:pt idx="4071">
                  <c:v>182</c:v>
                </c:pt>
                <c:pt idx="4072">
                  <c:v>159</c:v>
                </c:pt>
                <c:pt idx="4073">
                  <c:v>164</c:v>
                </c:pt>
                <c:pt idx="4074">
                  <c:v>144</c:v>
                </c:pt>
                <c:pt idx="4075">
                  <c:v>122</c:v>
                </c:pt>
                <c:pt idx="4076">
                  <c:v>105</c:v>
                </c:pt>
                <c:pt idx="4077">
                  <c:v>76</c:v>
                </c:pt>
                <c:pt idx="4078">
                  <c:v>55</c:v>
                </c:pt>
                <c:pt idx="4079">
                  <c:v>44</c:v>
                </c:pt>
                <c:pt idx="4080">
                  <c:v>29</c:v>
                </c:pt>
                <c:pt idx="4081">
                  <c:v>11</c:v>
                </c:pt>
                <c:pt idx="4082">
                  <c:v>2</c:v>
                </c:pt>
                <c:pt idx="4083">
                  <c:v>0</c:v>
                </c:pt>
                <c:pt idx="4084">
                  <c:v>0</c:v>
                </c:pt>
                <c:pt idx="4085">
                  <c:v>0</c:v>
                </c:pt>
                <c:pt idx="4086">
                  <c:v>0</c:v>
                </c:pt>
                <c:pt idx="4087">
                  <c:v>0</c:v>
                </c:pt>
                <c:pt idx="4088">
                  <c:v>0</c:v>
                </c:pt>
                <c:pt idx="4089">
                  <c:v>0</c:v>
                </c:pt>
                <c:pt idx="4090">
                  <c:v>0</c:v>
                </c:pt>
                <c:pt idx="4091">
                  <c:v>0</c:v>
                </c:pt>
                <c:pt idx="4092">
                  <c:v>0</c:v>
                </c:pt>
                <c:pt idx="4093">
                  <c:v>0</c:v>
                </c:pt>
                <c:pt idx="4094">
                  <c:v>0</c:v>
                </c:pt>
                <c:pt idx="4095">
                  <c:v>0</c:v>
                </c:pt>
                <c:pt idx="4096">
                  <c:v>0</c:v>
                </c:pt>
                <c:pt idx="4097">
                  <c:v>0</c:v>
                </c:pt>
                <c:pt idx="4098">
                  <c:v>0</c:v>
                </c:pt>
                <c:pt idx="4099">
                  <c:v>0</c:v>
                </c:pt>
                <c:pt idx="4100">
                  <c:v>0</c:v>
                </c:pt>
                <c:pt idx="4101">
                  <c:v>0</c:v>
                </c:pt>
                <c:pt idx="4102">
                  <c:v>0</c:v>
                </c:pt>
                <c:pt idx="4103">
                  <c:v>0</c:v>
                </c:pt>
                <c:pt idx="4104">
                  <c:v>0</c:v>
                </c:pt>
                <c:pt idx="4105">
                  <c:v>0</c:v>
                </c:pt>
                <c:pt idx="4106">
                  <c:v>0</c:v>
                </c:pt>
                <c:pt idx="4107">
                  <c:v>0</c:v>
                </c:pt>
                <c:pt idx="4108">
                  <c:v>0</c:v>
                </c:pt>
                <c:pt idx="4109">
                  <c:v>0</c:v>
                </c:pt>
                <c:pt idx="4110">
                  <c:v>0</c:v>
                </c:pt>
                <c:pt idx="4111">
                  <c:v>0</c:v>
                </c:pt>
                <c:pt idx="4112">
                  <c:v>0</c:v>
                </c:pt>
                <c:pt idx="4113">
                  <c:v>0</c:v>
                </c:pt>
                <c:pt idx="4114">
                  <c:v>0</c:v>
                </c:pt>
                <c:pt idx="4115">
                  <c:v>0</c:v>
                </c:pt>
                <c:pt idx="4116">
                  <c:v>0</c:v>
                </c:pt>
                <c:pt idx="4117">
                  <c:v>0</c:v>
                </c:pt>
                <c:pt idx="4118">
                  <c:v>0</c:v>
                </c:pt>
                <c:pt idx="4119">
                  <c:v>0</c:v>
                </c:pt>
                <c:pt idx="4120">
                  <c:v>0</c:v>
                </c:pt>
                <c:pt idx="4121">
                  <c:v>0</c:v>
                </c:pt>
                <c:pt idx="4122">
                  <c:v>0</c:v>
                </c:pt>
                <c:pt idx="4123">
                  <c:v>0</c:v>
                </c:pt>
                <c:pt idx="4124">
                  <c:v>0</c:v>
                </c:pt>
                <c:pt idx="4125">
                  <c:v>0</c:v>
                </c:pt>
                <c:pt idx="4126">
                  <c:v>0</c:v>
                </c:pt>
                <c:pt idx="4127">
                  <c:v>0</c:v>
                </c:pt>
                <c:pt idx="4128">
                  <c:v>0</c:v>
                </c:pt>
                <c:pt idx="4129">
                  <c:v>0</c:v>
                </c:pt>
                <c:pt idx="4130">
                  <c:v>0</c:v>
                </c:pt>
                <c:pt idx="4131">
                  <c:v>0</c:v>
                </c:pt>
                <c:pt idx="4132">
                  <c:v>0</c:v>
                </c:pt>
                <c:pt idx="4133">
                  <c:v>0</c:v>
                </c:pt>
                <c:pt idx="4134">
                  <c:v>0</c:v>
                </c:pt>
                <c:pt idx="4135">
                  <c:v>0</c:v>
                </c:pt>
                <c:pt idx="4136">
                  <c:v>0</c:v>
                </c:pt>
                <c:pt idx="4137">
                  <c:v>0</c:v>
                </c:pt>
                <c:pt idx="4138">
                  <c:v>0</c:v>
                </c:pt>
                <c:pt idx="4139">
                  <c:v>0</c:v>
                </c:pt>
                <c:pt idx="4140">
                  <c:v>0</c:v>
                </c:pt>
                <c:pt idx="4141">
                  <c:v>0</c:v>
                </c:pt>
                <c:pt idx="4142">
                  <c:v>0</c:v>
                </c:pt>
                <c:pt idx="4143">
                  <c:v>0</c:v>
                </c:pt>
                <c:pt idx="4144">
                  <c:v>0</c:v>
                </c:pt>
                <c:pt idx="4145">
                  <c:v>0</c:v>
                </c:pt>
                <c:pt idx="4146">
                  <c:v>0</c:v>
                </c:pt>
                <c:pt idx="4147">
                  <c:v>0</c:v>
                </c:pt>
                <c:pt idx="4148">
                  <c:v>0</c:v>
                </c:pt>
                <c:pt idx="4149">
                  <c:v>0</c:v>
                </c:pt>
                <c:pt idx="4150">
                  <c:v>0</c:v>
                </c:pt>
                <c:pt idx="4151">
                  <c:v>0</c:v>
                </c:pt>
                <c:pt idx="4152">
                  <c:v>0</c:v>
                </c:pt>
                <c:pt idx="4153">
                  <c:v>0</c:v>
                </c:pt>
                <c:pt idx="4154">
                  <c:v>0</c:v>
                </c:pt>
                <c:pt idx="4155">
                  <c:v>0</c:v>
                </c:pt>
                <c:pt idx="4156">
                  <c:v>0</c:v>
                </c:pt>
                <c:pt idx="4157">
                  <c:v>0</c:v>
                </c:pt>
                <c:pt idx="4158">
                  <c:v>0</c:v>
                </c:pt>
                <c:pt idx="4159">
                  <c:v>0</c:v>
                </c:pt>
                <c:pt idx="4160">
                  <c:v>0</c:v>
                </c:pt>
                <c:pt idx="4161">
                  <c:v>0</c:v>
                </c:pt>
                <c:pt idx="4162">
                  <c:v>0</c:v>
                </c:pt>
                <c:pt idx="4163">
                  <c:v>0</c:v>
                </c:pt>
                <c:pt idx="4164">
                  <c:v>0</c:v>
                </c:pt>
                <c:pt idx="4165">
                  <c:v>0</c:v>
                </c:pt>
                <c:pt idx="4166">
                  <c:v>0</c:v>
                </c:pt>
                <c:pt idx="4167">
                  <c:v>5</c:v>
                </c:pt>
                <c:pt idx="4168">
                  <c:v>11</c:v>
                </c:pt>
                <c:pt idx="4169">
                  <c:v>15</c:v>
                </c:pt>
                <c:pt idx="4170">
                  <c:v>23</c:v>
                </c:pt>
                <c:pt idx="4171">
                  <c:v>21</c:v>
                </c:pt>
                <c:pt idx="4172">
                  <c:v>19</c:v>
                </c:pt>
                <c:pt idx="4173">
                  <c:v>27</c:v>
                </c:pt>
                <c:pt idx="4174">
                  <c:v>37</c:v>
                </c:pt>
                <c:pt idx="4175">
                  <c:v>57</c:v>
                </c:pt>
                <c:pt idx="4176">
                  <c:v>58</c:v>
                </c:pt>
                <c:pt idx="4177">
                  <c:v>40</c:v>
                </c:pt>
                <c:pt idx="4178">
                  <c:v>65</c:v>
                </c:pt>
                <c:pt idx="4179">
                  <c:v>114</c:v>
                </c:pt>
                <c:pt idx="4180">
                  <c:v>190</c:v>
                </c:pt>
                <c:pt idx="4181">
                  <c:v>184</c:v>
                </c:pt>
                <c:pt idx="4182">
                  <c:v>306</c:v>
                </c:pt>
                <c:pt idx="4183">
                  <c:v>239</c:v>
                </c:pt>
                <c:pt idx="4184">
                  <c:v>188</c:v>
                </c:pt>
                <c:pt idx="4185">
                  <c:v>183</c:v>
                </c:pt>
                <c:pt idx="4186">
                  <c:v>200</c:v>
                </c:pt>
                <c:pt idx="4187">
                  <c:v>266</c:v>
                </c:pt>
                <c:pt idx="4188">
                  <c:v>280</c:v>
                </c:pt>
                <c:pt idx="4189">
                  <c:v>308</c:v>
                </c:pt>
                <c:pt idx="4190">
                  <c:v>335</c:v>
                </c:pt>
                <c:pt idx="4191">
                  <c:v>340</c:v>
                </c:pt>
                <c:pt idx="4192">
                  <c:v>393</c:v>
                </c:pt>
                <c:pt idx="4193">
                  <c:v>436</c:v>
                </c:pt>
                <c:pt idx="4194">
                  <c:v>370</c:v>
                </c:pt>
                <c:pt idx="4195">
                  <c:v>439</c:v>
                </c:pt>
                <c:pt idx="4196">
                  <c:v>437</c:v>
                </c:pt>
                <c:pt idx="4197">
                  <c:v>614</c:v>
                </c:pt>
                <c:pt idx="4198">
                  <c:v>593</c:v>
                </c:pt>
                <c:pt idx="4199">
                  <c:v>530</c:v>
                </c:pt>
                <c:pt idx="4200">
                  <c:v>455</c:v>
                </c:pt>
                <c:pt idx="4201">
                  <c:v>404</c:v>
                </c:pt>
                <c:pt idx="4202">
                  <c:v>433</c:v>
                </c:pt>
                <c:pt idx="4203">
                  <c:v>389</c:v>
                </c:pt>
                <c:pt idx="4204">
                  <c:v>282</c:v>
                </c:pt>
                <c:pt idx="4205">
                  <c:v>297</c:v>
                </c:pt>
                <c:pt idx="4206">
                  <c:v>201</c:v>
                </c:pt>
                <c:pt idx="4207">
                  <c:v>270</c:v>
                </c:pt>
                <c:pt idx="4208">
                  <c:v>295</c:v>
                </c:pt>
                <c:pt idx="4209">
                  <c:v>308</c:v>
                </c:pt>
                <c:pt idx="4210">
                  <c:v>300</c:v>
                </c:pt>
                <c:pt idx="4211">
                  <c:v>288</c:v>
                </c:pt>
                <c:pt idx="4212">
                  <c:v>215</c:v>
                </c:pt>
                <c:pt idx="4213">
                  <c:v>170</c:v>
                </c:pt>
                <c:pt idx="4214">
                  <c:v>120</c:v>
                </c:pt>
                <c:pt idx="4215">
                  <c:v>164</c:v>
                </c:pt>
                <c:pt idx="4216">
                  <c:v>146</c:v>
                </c:pt>
                <c:pt idx="4217">
                  <c:v>120</c:v>
                </c:pt>
                <c:pt idx="4218">
                  <c:v>100</c:v>
                </c:pt>
                <c:pt idx="4219">
                  <c:v>95</c:v>
                </c:pt>
                <c:pt idx="4220">
                  <c:v>86</c:v>
                </c:pt>
                <c:pt idx="4221">
                  <c:v>69</c:v>
                </c:pt>
                <c:pt idx="4222">
                  <c:v>56</c:v>
                </c:pt>
                <c:pt idx="4223">
                  <c:v>43</c:v>
                </c:pt>
                <c:pt idx="4224">
                  <c:v>28</c:v>
                </c:pt>
                <c:pt idx="4225">
                  <c:v>17</c:v>
                </c:pt>
                <c:pt idx="4226">
                  <c:v>6</c:v>
                </c:pt>
                <c:pt idx="4227">
                  <c:v>0</c:v>
                </c:pt>
                <c:pt idx="4228">
                  <c:v>0</c:v>
                </c:pt>
                <c:pt idx="4229">
                  <c:v>0</c:v>
                </c:pt>
                <c:pt idx="4230">
                  <c:v>0</c:v>
                </c:pt>
                <c:pt idx="4231">
                  <c:v>0</c:v>
                </c:pt>
                <c:pt idx="4232">
                  <c:v>0</c:v>
                </c:pt>
                <c:pt idx="4233">
                  <c:v>0</c:v>
                </c:pt>
                <c:pt idx="4234">
                  <c:v>0</c:v>
                </c:pt>
                <c:pt idx="4235">
                  <c:v>0</c:v>
                </c:pt>
                <c:pt idx="4236">
                  <c:v>0</c:v>
                </c:pt>
                <c:pt idx="4237">
                  <c:v>0</c:v>
                </c:pt>
                <c:pt idx="4238">
                  <c:v>0</c:v>
                </c:pt>
                <c:pt idx="4239">
                  <c:v>0</c:v>
                </c:pt>
                <c:pt idx="4240">
                  <c:v>0</c:v>
                </c:pt>
                <c:pt idx="4241">
                  <c:v>0</c:v>
                </c:pt>
                <c:pt idx="4242">
                  <c:v>0</c:v>
                </c:pt>
                <c:pt idx="4243">
                  <c:v>0</c:v>
                </c:pt>
                <c:pt idx="4244">
                  <c:v>0</c:v>
                </c:pt>
                <c:pt idx="4245">
                  <c:v>0</c:v>
                </c:pt>
                <c:pt idx="4246">
                  <c:v>0</c:v>
                </c:pt>
                <c:pt idx="4247">
                  <c:v>0</c:v>
                </c:pt>
                <c:pt idx="4248">
                  <c:v>0</c:v>
                </c:pt>
                <c:pt idx="4249">
                  <c:v>0</c:v>
                </c:pt>
                <c:pt idx="4250">
                  <c:v>0</c:v>
                </c:pt>
                <c:pt idx="4251">
                  <c:v>0</c:v>
                </c:pt>
                <c:pt idx="4252">
                  <c:v>0</c:v>
                </c:pt>
                <c:pt idx="4253">
                  <c:v>0</c:v>
                </c:pt>
                <c:pt idx="4254">
                  <c:v>0</c:v>
                </c:pt>
                <c:pt idx="4255">
                  <c:v>0</c:v>
                </c:pt>
                <c:pt idx="4256">
                  <c:v>0</c:v>
                </c:pt>
                <c:pt idx="4257">
                  <c:v>0</c:v>
                </c:pt>
                <c:pt idx="4258">
                  <c:v>0</c:v>
                </c:pt>
                <c:pt idx="4259">
                  <c:v>0</c:v>
                </c:pt>
                <c:pt idx="4260">
                  <c:v>0</c:v>
                </c:pt>
                <c:pt idx="4261">
                  <c:v>0</c:v>
                </c:pt>
                <c:pt idx="4262">
                  <c:v>0</c:v>
                </c:pt>
                <c:pt idx="4263">
                  <c:v>0</c:v>
                </c:pt>
                <c:pt idx="4264">
                  <c:v>0</c:v>
                </c:pt>
                <c:pt idx="4265">
                  <c:v>0</c:v>
                </c:pt>
                <c:pt idx="4266">
                  <c:v>0</c:v>
                </c:pt>
                <c:pt idx="4267">
                  <c:v>0</c:v>
                </c:pt>
                <c:pt idx="4268">
                  <c:v>0</c:v>
                </c:pt>
                <c:pt idx="4269">
                  <c:v>0</c:v>
                </c:pt>
                <c:pt idx="4270">
                  <c:v>0</c:v>
                </c:pt>
                <c:pt idx="4271">
                  <c:v>0</c:v>
                </c:pt>
                <c:pt idx="4272">
                  <c:v>0</c:v>
                </c:pt>
                <c:pt idx="4273">
                  <c:v>0</c:v>
                </c:pt>
                <c:pt idx="4274">
                  <c:v>0</c:v>
                </c:pt>
                <c:pt idx="4275">
                  <c:v>0</c:v>
                </c:pt>
                <c:pt idx="4276">
                  <c:v>0</c:v>
                </c:pt>
                <c:pt idx="4277">
                  <c:v>0</c:v>
                </c:pt>
                <c:pt idx="4278">
                  <c:v>0</c:v>
                </c:pt>
                <c:pt idx="4279">
                  <c:v>0</c:v>
                </c:pt>
                <c:pt idx="4280">
                  <c:v>0</c:v>
                </c:pt>
                <c:pt idx="4281">
                  <c:v>0</c:v>
                </c:pt>
                <c:pt idx="4282">
                  <c:v>0</c:v>
                </c:pt>
                <c:pt idx="4283">
                  <c:v>0</c:v>
                </c:pt>
                <c:pt idx="4284">
                  <c:v>0</c:v>
                </c:pt>
                <c:pt idx="4285">
                  <c:v>0</c:v>
                </c:pt>
                <c:pt idx="4286">
                  <c:v>0</c:v>
                </c:pt>
                <c:pt idx="4287">
                  <c:v>0</c:v>
                </c:pt>
                <c:pt idx="4288">
                  <c:v>0</c:v>
                </c:pt>
                <c:pt idx="4289">
                  <c:v>0</c:v>
                </c:pt>
                <c:pt idx="4290">
                  <c:v>0</c:v>
                </c:pt>
                <c:pt idx="4291">
                  <c:v>0</c:v>
                </c:pt>
                <c:pt idx="4292">
                  <c:v>0</c:v>
                </c:pt>
                <c:pt idx="4293">
                  <c:v>0</c:v>
                </c:pt>
                <c:pt idx="4294">
                  <c:v>0</c:v>
                </c:pt>
                <c:pt idx="4295">
                  <c:v>0</c:v>
                </c:pt>
                <c:pt idx="4296">
                  <c:v>0</c:v>
                </c:pt>
                <c:pt idx="4297">
                  <c:v>0</c:v>
                </c:pt>
                <c:pt idx="4298">
                  <c:v>0</c:v>
                </c:pt>
                <c:pt idx="4299">
                  <c:v>0</c:v>
                </c:pt>
                <c:pt idx="4300">
                  <c:v>0</c:v>
                </c:pt>
                <c:pt idx="4301">
                  <c:v>0</c:v>
                </c:pt>
                <c:pt idx="4302">
                  <c:v>0</c:v>
                </c:pt>
                <c:pt idx="4303">
                  <c:v>0</c:v>
                </c:pt>
                <c:pt idx="4304">
                  <c:v>0</c:v>
                </c:pt>
                <c:pt idx="4305">
                  <c:v>0</c:v>
                </c:pt>
                <c:pt idx="4306">
                  <c:v>0</c:v>
                </c:pt>
                <c:pt idx="4307">
                  <c:v>0</c:v>
                </c:pt>
                <c:pt idx="4308">
                  <c:v>0</c:v>
                </c:pt>
                <c:pt idx="4309">
                  <c:v>0</c:v>
                </c:pt>
                <c:pt idx="4310">
                  <c:v>36</c:v>
                </c:pt>
                <c:pt idx="4311">
                  <c:v>82</c:v>
                </c:pt>
                <c:pt idx="4312">
                  <c:v>134</c:v>
                </c:pt>
                <c:pt idx="4313">
                  <c:v>179</c:v>
                </c:pt>
                <c:pt idx="4314">
                  <c:v>223</c:v>
                </c:pt>
                <c:pt idx="4315">
                  <c:v>266</c:v>
                </c:pt>
                <c:pt idx="4316">
                  <c:v>307</c:v>
                </c:pt>
                <c:pt idx="4317">
                  <c:v>348</c:v>
                </c:pt>
                <c:pt idx="4318">
                  <c:v>389</c:v>
                </c:pt>
                <c:pt idx="4319">
                  <c:v>425</c:v>
                </c:pt>
                <c:pt idx="4320">
                  <c:v>461</c:v>
                </c:pt>
                <c:pt idx="4321">
                  <c:v>501</c:v>
                </c:pt>
                <c:pt idx="4322">
                  <c:v>528</c:v>
                </c:pt>
                <c:pt idx="4323">
                  <c:v>555</c:v>
                </c:pt>
                <c:pt idx="4324">
                  <c:v>579</c:v>
                </c:pt>
                <c:pt idx="4325">
                  <c:v>598</c:v>
                </c:pt>
                <c:pt idx="4326">
                  <c:v>619</c:v>
                </c:pt>
                <c:pt idx="4327">
                  <c:v>636</c:v>
                </c:pt>
                <c:pt idx="4328">
                  <c:v>652</c:v>
                </c:pt>
                <c:pt idx="4329">
                  <c:v>665</c:v>
                </c:pt>
                <c:pt idx="4330">
                  <c:v>677</c:v>
                </c:pt>
                <c:pt idx="4331">
                  <c:v>689</c:v>
                </c:pt>
                <c:pt idx="4332">
                  <c:v>699</c:v>
                </c:pt>
                <c:pt idx="4333">
                  <c:v>707</c:v>
                </c:pt>
                <c:pt idx="4334">
                  <c:v>714</c:v>
                </c:pt>
                <c:pt idx="4335">
                  <c:v>719</c:v>
                </c:pt>
                <c:pt idx="4336">
                  <c:v>723</c:v>
                </c:pt>
                <c:pt idx="4337">
                  <c:v>724</c:v>
                </c:pt>
                <c:pt idx="4338">
                  <c:v>725</c:v>
                </c:pt>
                <c:pt idx="4339">
                  <c:v>723</c:v>
                </c:pt>
                <c:pt idx="4340">
                  <c:v>721</c:v>
                </c:pt>
                <c:pt idx="4341">
                  <c:v>711</c:v>
                </c:pt>
                <c:pt idx="4342">
                  <c:v>705</c:v>
                </c:pt>
                <c:pt idx="4343">
                  <c:v>698</c:v>
                </c:pt>
                <c:pt idx="4344">
                  <c:v>693</c:v>
                </c:pt>
                <c:pt idx="4345">
                  <c:v>683</c:v>
                </c:pt>
                <c:pt idx="4346">
                  <c:v>669</c:v>
                </c:pt>
                <c:pt idx="4347">
                  <c:v>657</c:v>
                </c:pt>
                <c:pt idx="4348">
                  <c:v>640</c:v>
                </c:pt>
                <c:pt idx="4349">
                  <c:v>622</c:v>
                </c:pt>
                <c:pt idx="4350">
                  <c:v>603</c:v>
                </c:pt>
                <c:pt idx="4351">
                  <c:v>583</c:v>
                </c:pt>
                <c:pt idx="4352">
                  <c:v>564</c:v>
                </c:pt>
                <c:pt idx="4353">
                  <c:v>539</c:v>
                </c:pt>
                <c:pt idx="4354">
                  <c:v>514</c:v>
                </c:pt>
                <c:pt idx="4355">
                  <c:v>488</c:v>
                </c:pt>
                <c:pt idx="4356">
                  <c:v>409</c:v>
                </c:pt>
                <c:pt idx="4357">
                  <c:v>62</c:v>
                </c:pt>
                <c:pt idx="4358">
                  <c:v>56</c:v>
                </c:pt>
                <c:pt idx="4359">
                  <c:v>52</c:v>
                </c:pt>
                <c:pt idx="4360">
                  <c:v>48</c:v>
                </c:pt>
                <c:pt idx="4361">
                  <c:v>44</c:v>
                </c:pt>
                <c:pt idx="4362">
                  <c:v>40</c:v>
                </c:pt>
                <c:pt idx="4363">
                  <c:v>36</c:v>
                </c:pt>
                <c:pt idx="4364">
                  <c:v>32</c:v>
                </c:pt>
                <c:pt idx="4365">
                  <c:v>28</c:v>
                </c:pt>
                <c:pt idx="4366">
                  <c:v>25</c:v>
                </c:pt>
                <c:pt idx="4367">
                  <c:v>20</c:v>
                </c:pt>
                <c:pt idx="4368">
                  <c:v>17</c:v>
                </c:pt>
                <c:pt idx="4369">
                  <c:v>12</c:v>
                </c:pt>
                <c:pt idx="4370">
                  <c:v>8</c:v>
                </c:pt>
                <c:pt idx="4371">
                  <c:v>1</c:v>
                </c:pt>
                <c:pt idx="4372">
                  <c:v>0</c:v>
                </c:pt>
                <c:pt idx="4373">
                  <c:v>0</c:v>
                </c:pt>
                <c:pt idx="4374">
                  <c:v>0</c:v>
                </c:pt>
                <c:pt idx="4375">
                  <c:v>0</c:v>
                </c:pt>
                <c:pt idx="4376">
                  <c:v>0</c:v>
                </c:pt>
                <c:pt idx="4377">
                  <c:v>0</c:v>
                </c:pt>
                <c:pt idx="4378">
                  <c:v>0</c:v>
                </c:pt>
                <c:pt idx="4379">
                  <c:v>0</c:v>
                </c:pt>
                <c:pt idx="4380">
                  <c:v>0</c:v>
                </c:pt>
                <c:pt idx="4381">
                  <c:v>0</c:v>
                </c:pt>
                <c:pt idx="4382">
                  <c:v>0</c:v>
                </c:pt>
                <c:pt idx="4383">
                  <c:v>0</c:v>
                </c:pt>
                <c:pt idx="4384">
                  <c:v>0</c:v>
                </c:pt>
                <c:pt idx="4385">
                  <c:v>0</c:v>
                </c:pt>
                <c:pt idx="4386">
                  <c:v>0</c:v>
                </c:pt>
                <c:pt idx="4387">
                  <c:v>0</c:v>
                </c:pt>
                <c:pt idx="4388">
                  <c:v>0</c:v>
                </c:pt>
                <c:pt idx="4389">
                  <c:v>0</c:v>
                </c:pt>
                <c:pt idx="4390">
                  <c:v>0</c:v>
                </c:pt>
                <c:pt idx="4391">
                  <c:v>0</c:v>
                </c:pt>
                <c:pt idx="4392">
                  <c:v>0</c:v>
                </c:pt>
                <c:pt idx="4393">
                  <c:v>0</c:v>
                </c:pt>
                <c:pt idx="4394">
                  <c:v>0</c:v>
                </c:pt>
                <c:pt idx="4395">
                  <c:v>0</c:v>
                </c:pt>
                <c:pt idx="4396">
                  <c:v>0</c:v>
                </c:pt>
                <c:pt idx="4397">
                  <c:v>0</c:v>
                </c:pt>
                <c:pt idx="4398">
                  <c:v>0</c:v>
                </c:pt>
                <c:pt idx="4399">
                  <c:v>0</c:v>
                </c:pt>
                <c:pt idx="4400">
                  <c:v>0</c:v>
                </c:pt>
                <c:pt idx="4401">
                  <c:v>0</c:v>
                </c:pt>
                <c:pt idx="4402">
                  <c:v>0</c:v>
                </c:pt>
                <c:pt idx="4403">
                  <c:v>0</c:v>
                </c:pt>
                <c:pt idx="4404">
                  <c:v>0</c:v>
                </c:pt>
                <c:pt idx="4405">
                  <c:v>0</c:v>
                </c:pt>
                <c:pt idx="4406">
                  <c:v>0</c:v>
                </c:pt>
                <c:pt idx="4407">
                  <c:v>0</c:v>
                </c:pt>
                <c:pt idx="4408">
                  <c:v>0</c:v>
                </c:pt>
                <c:pt idx="4409">
                  <c:v>0</c:v>
                </c:pt>
                <c:pt idx="4410">
                  <c:v>0</c:v>
                </c:pt>
                <c:pt idx="4411">
                  <c:v>0</c:v>
                </c:pt>
                <c:pt idx="4412">
                  <c:v>0</c:v>
                </c:pt>
                <c:pt idx="4413">
                  <c:v>0</c:v>
                </c:pt>
                <c:pt idx="44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3F8-4F52-BB3E-AF5490F8C5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0316160"/>
        <c:axId val="93397760"/>
      </c:barChart>
      <c:dateAx>
        <c:axId val="1103161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tr-TR"/>
                  <a:t>Gün</a:t>
                </a:r>
              </a:p>
            </c:rich>
          </c:tx>
          <c:layout>
            <c:manualLayout>
              <c:xMode val="edge"/>
              <c:yMode val="edge"/>
              <c:x val="0.49472103640134163"/>
              <c:y val="0.90610133191013398"/>
            </c:manualLayout>
          </c:layout>
          <c:overlay val="0"/>
        </c:title>
        <c:numFmt formatCode="d;@" sourceLinked="0"/>
        <c:majorTickMark val="in"/>
        <c:minorTickMark val="in"/>
        <c:tickLblPos val="nextTo"/>
        <c:spPr>
          <a:ln/>
        </c:spPr>
        <c:crossAx val="93397760"/>
        <c:crosses val="autoZero"/>
        <c:auto val="0"/>
        <c:lblOffset val="100"/>
        <c:baseTimeUnit val="days"/>
        <c:majorUnit val="2"/>
        <c:majorTimeUnit val="days"/>
      </c:dateAx>
      <c:valAx>
        <c:axId val="93397760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tr-TR" dirty="0"/>
                  <a:t>E (W/m</a:t>
                </a:r>
                <a:r>
                  <a:rPr lang="tr-TR" baseline="30000" dirty="0"/>
                  <a:t>2</a:t>
                </a:r>
                <a:r>
                  <a:rPr lang="tr-TR" dirty="0"/>
                  <a:t>)</a:t>
                </a:r>
              </a:p>
            </c:rich>
          </c:tx>
          <c:layout>
            <c:manualLayout>
              <c:xMode val="edge"/>
              <c:yMode val="edge"/>
              <c:x val="3.8811711504103223E-2"/>
              <c:y val="0.3461519090471429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10316160"/>
        <c:crosses val="autoZero"/>
        <c:crossBetween val="between"/>
      </c:valAx>
      <c:spPr>
        <a:ln>
          <a:solidFill>
            <a:sysClr val="window" lastClr="FFFFFF">
              <a:lumMod val="85000"/>
            </a:sysClr>
          </a:solidFill>
        </a:ln>
      </c:spPr>
    </c:plotArea>
    <c:plotVisOnly val="1"/>
    <c:dispBlanksAs val="gap"/>
    <c:showDLblsOverMax val="0"/>
  </c:chart>
  <c:spPr>
    <a:noFill/>
    <a:ln>
      <a:noFill/>
    </a:ln>
  </c:spPr>
  <c:txPr>
    <a:bodyPr rot="-5400000" vert="horz"/>
    <a:lstStyle/>
    <a:p>
      <a:pPr>
        <a:defRPr sz="2200">
          <a:latin typeface="Times New Roman" pitchFamily="18" charset="0"/>
          <a:cs typeface="Times New Roman" pitchFamily="18" charset="0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02325546971532"/>
          <c:y val="0.17171296296296296"/>
          <c:w val="0.82743055689476475"/>
          <c:h val="0.59254486996551992"/>
        </c:manualLayout>
      </c:layout>
      <c:barChart>
        <c:barDir val="col"/>
        <c:grouping val="clustered"/>
        <c:varyColors val="0"/>
        <c:ser>
          <c:idx val="0"/>
          <c:order val="0"/>
          <c:tx>
            <c:v>Açık</c:v>
          </c:tx>
          <c:spPr>
            <a:solidFill>
              <a:schemeClr val="accent1">
                <a:tint val="65000"/>
              </a:schemeClr>
            </a:solidFill>
            <a:ln>
              <a:noFill/>
            </a:ln>
            <a:effectLst/>
          </c:spPr>
          <c:invertIfNegative val="0"/>
          <c:cat>
            <c:numRef>
              <c:f>(Sayfa3!$U$4,Sayfa3!$U$7,Sayfa3!$U$10,Sayfa3!$U$13,Sayfa3!$U$16,Sayfa3!$U$19,Sayfa3!$U$22,Sayfa3!$U$25,Sayfa3!$U$28,Sayfa3!$U$31,Sayfa3!$U$34)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(Sayfa3!$W$4,Sayfa3!$W$7,Sayfa3!$W$10,Sayfa3!$W$13,Sayfa3!$W$16,Sayfa3!$W$19,Sayfa3!$W$22,Sayfa3!$W$25,Sayfa3!$W$28,Sayfa3!$W$31,Sayfa3!$W$34)</c:f>
              <c:numCache>
                <c:formatCode>General</c:formatCode>
                <c:ptCount val="11"/>
                <c:pt idx="0">
                  <c:v>246</c:v>
                </c:pt>
                <c:pt idx="1">
                  <c:v>247</c:v>
                </c:pt>
                <c:pt idx="2">
                  <c:v>85</c:v>
                </c:pt>
                <c:pt idx="3">
                  <c:v>165</c:v>
                </c:pt>
                <c:pt idx="4">
                  <c:v>142</c:v>
                </c:pt>
                <c:pt idx="5">
                  <c:v>180</c:v>
                </c:pt>
                <c:pt idx="6">
                  <c:v>171</c:v>
                </c:pt>
                <c:pt idx="7">
                  <c:v>264</c:v>
                </c:pt>
                <c:pt idx="8">
                  <c:v>215</c:v>
                </c:pt>
                <c:pt idx="9">
                  <c:v>32</c:v>
                </c:pt>
                <c:pt idx="10">
                  <c:v>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0B-4A94-AE88-872CCD7AD60D}"/>
            </c:ext>
          </c:extLst>
        </c:ser>
        <c:ser>
          <c:idx val="1"/>
          <c:order val="1"/>
          <c:tx>
            <c:v>Bulutlu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(Sayfa3!$U$4,Sayfa3!$U$7,Sayfa3!$U$10,Sayfa3!$U$13,Sayfa3!$U$16,Sayfa3!$U$19,Sayfa3!$U$22,Sayfa3!$U$25,Sayfa3!$U$28,Sayfa3!$U$31,Sayfa3!$U$34)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(Sayfa3!$W$5,Sayfa3!$W$8,Sayfa3!$W$11,Sayfa3!$W$14,Sayfa3!$W$17,Sayfa3!$W$20,Sayfa3!$W$23,Sayfa3!$W$26,Sayfa3!$W$29,Sayfa3!$W$32,Sayfa3!$W$35)</c:f>
              <c:numCache>
                <c:formatCode>General</c:formatCode>
                <c:ptCount val="11"/>
                <c:pt idx="0">
                  <c:v>47</c:v>
                </c:pt>
                <c:pt idx="1">
                  <c:v>61</c:v>
                </c:pt>
                <c:pt idx="2">
                  <c:v>34</c:v>
                </c:pt>
                <c:pt idx="3">
                  <c:v>84</c:v>
                </c:pt>
                <c:pt idx="4">
                  <c:v>57</c:v>
                </c:pt>
                <c:pt idx="5">
                  <c:v>57</c:v>
                </c:pt>
                <c:pt idx="6">
                  <c:v>56</c:v>
                </c:pt>
                <c:pt idx="7">
                  <c:v>60</c:v>
                </c:pt>
                <c:pt idx="8">
                  <c:v>36</c:v>
                </c:pt>
                <c:pt idx="9">
                  <c:v>16</c:v>
                </c:pt>
                <c:pt idx="10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0B-4A94-AE88-872CCD7AD60D}"/>
            </c:ext>
          </c:extLst>
        </c:ser>
        <c:ser>
          <c:idx val="2"/>
          <c:order val="2"/>
          <c:tx>
            <c:v>Kapalı</c:v>
          </c:tx>
          <c:spPr>
            <a:solidFill>
              <a:schemeClr val="accent1">
                <a:shade val="65000"/>
              </a:schemeClr>
            </a:solidFill>
            <a:ln>
              <a:noFill/>
            </a:ln>
            <a:effectLst/>
          </c:spPr>
          <c:invertIfNegative val="0"/>
          <c:cat>
            <c:numRef>
              <c:f>(Sayfa3!$U$4,Sayfa3!$U$7,Sayfa3!$U$10,Sayfa3!$U$13,Sayfa3!$U$16,Sayfa3!$U$19,Sayfa3!$U$22,Sayfa3!$U$25,Sayfa3!$U$28,Sayfa3!$U$31,Sayfa3!$U$34)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(Sayfa3!$W$6,Sayfa3!$W$9,Sayfa3!$W$12,Sayfa3!$W$15,Sayfa3!$W$18,Sayfa3!$W$21,Sayfa3!$W$24,Sayfa3!$W$27,Sayfa3!$W$30,Sayfa3!$W$33,Sayfa3!$W$36)</c:f>
              <c:numCache>
                <c:formatCode>General</c:formatCode>
                <c:ptCount val="11"/>
                <c:pt idx="0">
                  <c:v>31</c:v>
                </c:pt>
                <c:pt idx="1">
                  <c:v>56</c:v>
                </c:pt>
                <c:pt idx="2">
                  <c:v>21</c:v>
                </c:pt>
                <c:pt idx="3">
                  <c:v>44</c:v>
                </c:pt>
                <c:pt idx="4">
                  <c:v>20</c:v>
                </c:pt>
                <c:pt idx="5">
                  <c:v>18</c:v>
                </c:pt>
                <c:pt idx="6">
                  <c:v>32</c:v>
                </c:pt>
                <c:pt idx="7">
                  <c:v>37</c:v>
                </c:pt>
                <c:pt idx="8">
                  <c:v>36</c:v>
                </c:pt>
                <c:pt idx="9">
                  <c:v>11</c:v>
                </c:pt>
                <c:pt idx="10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50B-4A94-AE88-872CCD7AD6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1"/>
        <c:axId val="1734057935"/>
        <c:axId val="1734062095"/>
      </c:barChart>
      <c:catAx>
        <c:axId val="173405793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tr-TR" b="1"/>
                  <a:t>Yıl</a:t>
                </a:r>
                <a:endParaRPr lang="en-US" b="1"/>
              </a:p>
            </c:rich>
          </c:tx>
          <c:layout>
            <c:manualLayout>
              <c:xMode val="edge"/>
              <c:yMode val="edge"/>
              <c:x val="0.49592249494186735"/>
              <c:y val="0.881730496225109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4062095"/>
        <c:crosses val="autoZero"/>
        <c:auto val="1"/>
        <c:lblAlgn val="ctr"/>
        <c:lblOffset val="100"/>
        <c:noMultiLvlLbl val="0"/>
      </c:catAx>
      <c:valAx>
        <c:axId val="17340620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tr-TR" b="1"/>
                  <a:t>Sıklık</a:t>
                </a:r>
                <a:endParaRPr lang="en-US" b="1"/>
              </a:p>
            </c:rich>
          </c:tx>
          <c:layout>
            <c:manualLayout>
              <c:xMode val="edge"/>
              <c:yMode val="edge"/>
              <c:x val="2.8047923829268386E-2"/>
              <c:y val="0.400400846276982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4057935"/>
        <c:crosses val="autoZero"/>
        <c:crossBetween val="between"/>
        <c:majorUnit val="50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82880193901637678"/>
          <c:y val="0.17049511670222461"/>
          <c:w val="0.12880146351624666"/>
          <c:h val="0.160424743200099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tr-TR"/>
              <a:t>2016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123677551751475"/>
          <c:y val="0.1455850739665461"/>
          <c:w val="0.78217253946267062"/>
          <c:h val="0.64787416648295848"/>
        </c:manualLayout>
      </c:layout>
      <c:scatterChart>
        <c:scatterStyle val="lineMarker"/>
        <c:varyColors val="0"/>
        <c:ser>
          <c:idx val="0"/>
          <c:order val="0"/>
          <c:tx>
            <c:v>T</c:v>
          </c:tx>
          <c:spPr>
            <a:ln w="19050" cap="rnd">
              <a:noFill/>
              <a:round/>
            </a:ln>
            <a:effectLst/>
          </c:spPr>
          <c:marker>
            <c:symbol val="diamond"/>
            <c:size val="3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'4'!$F$2:$F$4231</c:f>
              <c:numCache>
                <c:formatCode>d/m/yy\ h:mm;@</c:formatCode>
                <c:ptCount val="4230"/>
                <c:pt idx="0">
                  <c:v>42461</c:v>
                </c:pt>
                <c:pt idx="1">
                  <c:v>42461.006944444445</c:v>
                </c:pt>
                <c:pt idx="2">
                  <c:v>42461.013888888891</c:v>
                </c:pt>
                <c:pt idx="3">
                  <c:v>42461.020833333336</c:v>
                </c:pt>
                <c:pt idx="4">
                  <c:v>42461.027777777781</c:v>
                </c:pt>
                <c:pt idx="5">
                  <c:v>42461.034722222219</c:v>
                </c:pt>
                <c:pt idx="6">
                  <c:v>42461.041666666664</c:v>
                </c:pt>
                <c:pt idx="7">
                  <c:v>42461.048611111109</c:v>
                </c:pt>
                <c:pt idx="8">
                  <c:v>42461.055555555555</c:v>
                </c:pt>
                <c:pt idx="9">
                  <c:v>42461.0625</c:v>
                </c:pt>
                <c:pt idx="10">
                  <c:v>42461.069444444445</c:v>
                </c:pt>
                <c:pt idx="11">
                  <c:v>42461.076388888891</c:v>
                </c:pt>
                <c:pt idx="12">
                  <c:v>42461.083333333336</c:v>
                </c:pt>
                <c:pt idx="13">
                  <c:v>42461.090277777781</c:v>
                </c:pt>
                <c:pt idx="14">
                  <c:v>42461.097222222219</c:v>
                </c:pt>
                <c:pt idx="15">
                  <c:v>42461.104166666664</c:v>
                </c:pt>
                <c:pt idx="16">
                  <c:v>42461.111111111109</c:v>
                </c:pt>
                <c:pt idx="17">
                  <c:v>42461.118055555555</c:v>
                </c:pt>
                <c:pt idx="18">
                  <c:v>42461.125</c:v>
                </c:pt>
                <c:pt idx="19">
                  <c:v>42461.131944444445</c:v>
                </c:pt>
                <c:pt idx="20">
                  <c:v>42461.138888888891</c:v>
                </c:pt>
                <c:pt idx="21">
                  <c:v>42461.145833333336</c:v>
                </c:pt>
                <c:pt idx="22">
                  <c:v>42461.152777777781</c:v>
                </c:pt>
                <c:pt idx="23">
                  <c:v>42461.159722222219</c:v>
                </c:pt>
                <c:pt idx="24">
                  <c:v>42461.166666666664</c:v>
                </c:pt>
                <c:pt idx="25">
                  <c:v>42461.173611111109</c:v>
                </c:pt>
                <c:pt idx="26">
                  <c:v>42461.180555555555</c:v>
                </c:pt>
                <c:pt idx="27">
                  <c:v>42461.1875</c:v>
                </c:pt>
                <c:pt idx="28">
                  <c:v>42461.194444444445</c:v>
                </c:pt>
                <c:pt idx="29">
                  <c:v>42461.201388888891</c:v>
                </c:pt>
                <c:pt idx="30">
                  <c:v>42461.208333333336</c:v>
                </c:pt>
                <c:pt idx="31">
                  <c:v>42461.215277777781</c:v>
                </c:pt>
                <c:pt idx="32">
                  <c:v>42461.222222222219</c:v>
                </c:pt>
                <c:pt idx="33">
                  <c:v>42461.229166666664</c:v>
                </c:pt>
                <c:pt idx="34">
                  <c:v>42461.236111111109</c:v>
                </c:pt>
                <c:pt idx="35">
                  <c:v>42461.243055555555</c:v>
                </c:pt>
                <c:pt idx="36">
                  <c:v>42461.25</c:v>
                </c:pt>
                <c:pt idx="37">
                  <c:v>42461.256944444445</c:v>
                </c:pt>
                <c:pt idx="38">
                  <c:v>42461.263888888891</c:v>
                </c:pt>
                <c:pt idx="39">
                  <c:v>42461.270833333336</c:v>
                </c:pt>
                <c:pt idx="40">
                  <c:v>42461.277777777781</c:v>
                </c:pt>
                <c:pt idx="41">
                  <c:v>42461.284722222219</c:v>
                </c:pt>
                <c:pt idx="42">
                  <c:v>42461.291666666664</c:v>
                </c:pt>
                <c:pt idx="43">
                  <c:v>42461.298611111109</c:v>
                </c:pt>
                <c:pt idx="44">
                  <c:v>42461.305555555555</c:v>
                </c:pt>
                <c:pt idx="45">
                  <c:v>42461.3125</c:v>
                </c:pt>
                <c:pt idx="46">
                  <c:v>42461.319444444445</c:v>
                </c:pt>
                <c:pt idx="47">
                  <c:v>42461.326388888891</c:v>
                </c:pt>
                <c:pt idx="48">
                  <c:v>42461.333333333336</c:v>
                </c:pt>
                <c:pt idx="49">
                  <c:v>42461.340277777781</c:v>
                </c:pt>
                <c:pt idx="50">
                  <c:v>42461.347222222219</c:v>
                </c:pt>
                <c:pt idx="51">
                  <c:v>42461.354166666664</c:v>
                </c:pt>
                <c:pt idx="52">
                  <c:v>42461.361111111109</c:v>
                </c:pt>
                <c:pt idx="53">
                  <c:v>42461.368055555555</c:v>
                </c:pt>
                <c:pt idx="54">
                  <c:v>42461.375</c:v>
                </c:pt>
                <c:pt idx="55">
                  <c:v>42461.381944444445</c:v>
                </c:pt>
                <c:pt idx="56">
                  <c:v>42461.388888888891</c:v>
                </c:pt>
                <c:pt idx="57">
                  <c:v>42461.395833333336</c:v>
                </c:pt>
                <c:pt idx="58">
                  <c:v>42461.402777777781</c:v>
                </c:pt>
                <c:pt idx="59">
                  <c:v>42461.409722222219</c:v>
                </c:pt>
                <c:pt idx="60">
                  <c:v>42461.416666666664</c:v>
                </c:pt>
                <c:pt idx="61">
                  <c:v>42461.423611111109</c:v>
                </c:pt>
                <c:pt idx="62">
                  <c:v>42461.430555555555</c:v>
                </c:pt>
                <c:pt idx="63">
                  <c:v>42461.4375</c:v>
                </c:pt>
                <c:pt idx="64">
                  <c:v>42461.444444444445</c:v>
                </c:pt>
                <c:pt idx="65">
                  <c:v>42461.451388888891</c:v>
                </c:pt>
                <c:pt idx="66">
                  <c:v>42461.458333333336</c:v>
                </c:pt>
                <c:pt idx="67">
                  <c:v>42461.465277777781</c:v>
                </c:pt>
                <c:pt idx="68">
                  <c:v>42461.472222222219</c:v>
                </c:pt>
                <c:pt idx="69">
                  <c:v>42461.479166666664</c:v>
                </c:pt>
                <c:pt idx="70">
                  <c:v>42461.486111111109</c:v>
                </c:pt>
                <c:pt idx="71">
                  <c:v>42461.493055555555</c:v>
                </c:pt>
                <c:pt idx="72">
                  <c:v>42461.5</c:v>
                </c:pt>
                <c:pt idx="73">
                  <c:v>42461.506944444445</c:v>
                </c:pt>
                <c:pt idx="74">
                  <c:v>42461.513888888891</c:v>
                </c:pt>
                <c:pt idx="75">
                  <c:v>42461.520833333336</c:v>
                </c:pt>
                <c:pt idx="76">
                  <c:v>42461.527777777781</c:v>
                </c:pt>
                <c:pt idx="77">
                  <c:v>42461.534722222219</c:v>
                </c:pt>
                <c:pt idx="78">
                  <c:v>42461.541666666664</c:v>
                </c:pt>
                <c:pt idx="79">
                  <c:v>42461.548611111109</c:v>
                </c:pt>
                <c:pt idx="80">
                  <c:v>42461.555555555555</c:v>
                </c:pt>
                <c:pt idx="81">
                  <c:v>42461.5625</c:v>
                </c:pt>
                <c:pt idx="82">
                  <c:v>42461.569444444445</c:v>
                </c:pt>
                <c:pt idx="83">
                  <c:v>42461.576388888891</c:v>
                </c:pt>
                <c:pt idx="84">
                  <c:v>42461.583333333336</c:v>
                </c:pt>
                <c:pt idx="85">
                  <c:v>42461.590277777781</c:v>
                </c:pt>
                <c:pt idx="86">
                  <c:v>42461.597222222219</c:v>
                </c:pt>
                <c:pt idx="87">
                  <c:v>42461.604166666664</c:v>
                </c:pt>
                <c:pt idx="88">
                  <c:v>42461.611111111109</c:v>
                </c:pt>
                <c:pt idx="89">
                  <c:v>42461.618055555555</c:v>
                </c:pt>
                <c:pt idx="90">
                  <c:v>42461.625</c:v>
                </c:pt>
                <c:pt idx="91">
                  <c:v>42461.631944444445</c:v>
                </c:pt>
                <c:pt idx="92">
                  <c:v>42461.638888888891</c:v>
                </c:pt>
                <c:pt idx="93">
                  <c:v>42461.645833333336</c:v>
                </c:pt>
                <c:pt idx="94">
                  <c:v>42461.652777777781</c:v>
                </c:pt>
                <c:pt idx="95">
                  <c:v>42461.659722222219</c:v>
                </c:pt>
                <c:pt idx="96">
                  <c:v>42461.666666666664</c:v>
                </c:pt>
                <c:pt idx="97">
                  <c:v>42461.673611111109</c:v>
                </c:pt>
                <c:pt idx="98">
                  <c:v>42461.680555555555</c:v>
                </c:pt>
                <c:pt idx="99">
                  <c:v>42461.6875</c:v>
                </c:pt>
                <c:pt idx="100">
                  <c:v>42461.694444444445</c:v>
                </c:pt>
                <c:pt idx="101">
                  <c:v>42461.701388888891</c:v>
                </c:pt>
                <c:pt idx="102">
                  <c:v>42461.708333333336</c:v>
                </c:pt>
                <c:pt idx="103">
                  <c:v>42461.715277777781</c:v>
                </c:pt>
                <c:pt idx="104">
                  <c:v>42461.722222222219</c:v>
                </c:pt>
                <c:pt idx="105">
                  <c:v>42461.729166666664</c:v>
                </c:pt>
                <c:pt idx="106">
                  <c:v>42461.736111111109</c:v>
                </c:pt>
                <c:pt idx="107">
                  <c:v>42461.743055555555</c:v>
                </c:pt>
                <c:pt idx="108">
                  <c:v>42461.75</c:v>
                </c:pt>
                <c:pt idx="109">
                  <c:v>42461.756944444445</c:v>
                </c:pt>
                <c:pt idx="110">
                  <c:v>42461.763888888891</c:v>
                </c:pt>
                <c:pt idx="111">
                  <c:v>42461.770833333336</c:v>
                </c:pt>
                <c:pt idx="112">
                  <c:v>42461.777777777781</c:v>
                </c:pt>
                <c:pt idx="113">
                  <c:v>42461.784722222219</c:v>
                </c:pt>
                <c:pt idx="114">
                  <c:v>42461.791666666664</c:v>
                </c:pt>
                <c:pt idx="115">
                  <c:v>42461.798611111109</c:v>
                </c:pt>
                <c:pt idx="116">
                  <c:v>42461.805555555555</c:v>
                </c:pt>
                <c:pt idx="117">
                  <c:v>42461.8125</c:v>
                </c:pt>
                <c:pt idx="118">
                  <c:v>42461.819444444445</c:v>
                </c:pt>
                <c:pt idx="119">
                  <c:v>42461.826388888891</c:v>
                </c:pt>
                <c:pt idx="120">
                  <c:v>42461.833333333336</c:v>
                </c:pt>
                <c:pt idx="121">
                  <c:v>42461.840277777781</c:v>
                </c:pt>
                <c:pt idx="122">
                  <c:v>42461.847222222219</c:v>
                </c:pt>
                <c:pt idx="123">
                  <c:v>42461.854166666664</c:v>
                </c:pt>
                <c:pt idx="124">
                  <c:v>42461.861111111109</c:v>
                </c:pt>
                <c:pt idx="125">
                  <c:v>42461.868055555555</c:v>
                </c:pt>
                <c:pt idx="126">
                  <c:v>42461.875</c:v>
                </c:pt>
                <c:pt idx="127">
                  <c:v>42461.881944444445</c:v>
                </c:pt>
                <c:pt idx="128">
                  <c:v>42461.888888888891</c:v>
                </c:pt>
                <c:pt idx="129">
                  <c:v>42461.895833333336</c:v>
                </c:pt>
                <c:pt idx="130">
                  <c:v>42461.902777777781</c:v>
                </c:pt>
                <c:pt idx="131">
                  <c:v>42461.909722222219</c:v>
                </c:pt>
                <c:pt idx="132">
                  <c:v>42461.916666666664</c:v>
                </c:pt>
                <c:pt idx="133">
                  <c:v>42461.923611111109</c:v>
                </c:pt>
                <c:pt idx="134">
                  <c:v>42461.930555555555</c:v>
                </c:pt>
                <c:pt idx="135">
                  <c:v>42461.9375</c:v>
                </c:pt>
                <c:pt idx="136">
                  <c:v>42461.944444444445</c:v>
                </c:pt>
                <c:pt idx="137">
                  <c:v>42461.951388888891</c:v>
                </c:pt>
                <c:pt idx="138">
                  <c:v>42461.958333333336</c:v>
                </c:pt>
                <c:pt idx="139">
                  <c:v>42461.965277777781</c:v>
                </c:pt>
                <c:pt idx="140">
                  <c:v>42461.972222222219</c:v>
                </c:pt>
                <c:pt idx="141">
                  <c:v>42461.979166666664</c:v>
                </c:pt>
                <c:pt idx="142">
                  <c:v>42461.986111111109</c:v>
                </c:pt>
                <c:pt idx="143">
                  <c:v>42461.993055555555</c:v>
                </c:pt>
                <c:pt idx="144">
                  <c:v>42462</c:v>
                </c:pt>
                <c:pt idx="145">
                  <c:v>42462.006944444445</c:v>
                </c:pt>
                <c:pt idx="146">
                  <c:v>42462.013888888891</c:v>
                </c:pt>
                <c:pt idx="147">
                  <c:v>42462.020833333336</c:v>
                </c:pt>
                <c:pt idx="148">
                  <c:v>42462.027777777781</c:v>
                </c:pt>
                <c:pt idx="149">
                  <c:v>42462.034722222219</c:v>
                </c:pt>
                <c:pt idx="150">
                  <c:v>42462.041666666664</c:v>
                </c:pt>
                <c:pt idx="151">
                  <c:v>42462.048611111109</c:v>
                </c:pt>
                <c:pt idx="152">
                  <c:v>42462.055555555555</c:v>
                </c:pt>
                <c:pt idx="153">
                  <c:v>42462.0625</c:v>
                </c:pt>
                <c:pt idx="154">
                  <c:v>42462.069444444445</c:v>
                </c:pt>
                <c:pt idx="155">
                  <c:v>42462.076388888891</c:v>
                </c:pt>
                <c:pt idx="156">
                  <c:v>42462.083333333336</c:v>
                </c:pt>
                <c:pt idx="157">
                  <c:v>42462.090277777781</c:v>
                </c:pt>
                <c:pt idx="158">
                  <c:v>42462.097222222219</c:v>
                </c:pt>
                <c:pt idx="159">
                  <c:v>42462.104166666664</c:v>
                </c:pt>
                <c:pt idx="160">
                  <c:v>42462.111111111109</c:v>
                </c:pt>
                <c:pt idx="161">
                  <c:v>42462.118055555555</c:v>
                </c:pt>
                <c:pt idx="162">
                  <c:v>42462.125</c:v>
                </c:pt>
                <c:pt idx="163">
                  <c:v>42462.131944444445</c:v>
                </c:pt>
                <c:pt idx="164">
                  <c:v>42462.138888888891</c:v>
                </c:pt>
                <c:pt idx="165">
                  <c:v>42462.145833333336</c:v>
                </c:pt>
                <c:pt idx="166">
                  <c:v>42462.152777777781</c:v>
                </c:pt>
                <c:pt idx="167">
                  <c:v>42462.159722222219</c:v>
                </c:pt>
                <c:pt idx="168">
                  <c:v>42462.166666666664</c:v>
                </c:pt>
                <c:pt idx="169">
                  <c:v>42462.173611111109</c:v>
                </c:pt>
                <c:pt idx="170">
                  <c:v>42462.180555555555</c:v>
                </c:pt>
                <c:pt idx="171">
                  <c:v>42462.1875</c:v>
                </c:pt>
                <c:pt idx="172">
                  <c:v>42462.194444444445</c:v>
                </c:pt>
                <c:pt idx="173">
                  <c:v>42462.201388888891</c:v>
                </c:pt>
                <c:pt idx="174">
                  <c:v>42462.208333333336</c:v>
                </c:pt>
                <c:pt idx="175">
                  <c:v>42462.215277777781</c:v>
                </c:pt>
                <c:pt idx="176">
                  <c:v>42462.222222222219</c:v>
                </c:pt>
                <c:pt idx="177">
                  <c:v>42462.229166666664</c:v>
                </c:pt>
                <c:pt idx="178">
                  <c:v>42462.236111111109</c:v>
                </c:pt>
                <c:pt idx="179">
                  <c:v>42462.243055555555</c:v>
                </c:pt>
                <c:pt idx="180">
                  <c:v>42462.25</c:v>
                </c:pt>
                <c:pt idx="181">
                  <c:v>42462.256944444445</c:v>
                </c:pt>
                <c:pt idx="182">
                  <c:v>42462.263888888891</c:v>
                </c:pt>
                <c:pt idx="183">
                  <c:v>42462.270833333336</c:v>
                </c:pt>
                <c:pt idx="184">
                  <c:v>42462.277777777781</c:v>
                </c:pt>
                <c:pt idx="185">
                  <c:v>42462.284722222219</c:v>
                </c:pt>
                <c:pt idx="186">
                  <c:v>42462.291666666664</c:v>
                </c:pt>
                <c:pt idx="187">
                  <c:v>42462.298611111109</c:v>
                </c:pt>
                <c:pt idx="188">
                  <c:v>42462.305555555555</c:v>
                </c:pt>
                <c:pt idx="189">
                  <c:v>42462.3125</c:v>
                </c:pt>
                <c:pt idx="190">
                  <c:v>42462.319444444445</c:v>
                </c:pt>
                <c:pt idx="191">
                  <c:v>42462.326388888891</c:v>
                </c:pt>
                <c:pt idx="192">
                  <c:v>42462.333333333336</c:v>
                </c:pt>
                <c:pt idx="193">
                  <c:v>42462.340277777781</c:v>
                </c:pt>
                <c:pt idx="194">
                  <c:v>42462.347222222219</c:v>
                </c:pt>
                <c:pt idx="195">
                  <c:v>42462.354166666664</c:v>
                </c:pt>
                <c:pt idx="196">
                  <c:v>42462.361111111109</c:v>
                </c:pt>
                <c:pt idx="197">
                  <c:v>42462.368055555555</c:v>
                </c:pt>
                <c:pt idx="198">
                  <c:v>42462.375</c:v>
                </c:pt>
                <c:pt idx="199">
                  <c:v>42462.381944444445</c:v>
                </c:pt>
                <c:pt idx="200">
                  <c:v>42462.388888888891</c:v>
                </c:pt>
                <c:pt idx="201">
                  <c:v>42462.395833333336</c:v>
                </c:pt>
                <c:pt idx="202">
                  <c:v>42462.402777777781</c:v>
                </c:pt>
                <c:pt idx="203">
                  <c:v>42462.409722222219</c:v>
                </c:pt>
                <c:pt idx="204">
                  <c:v>42462.416666666664</c:v>
                </c:pt>
                <c:pt idx="205">
                  <c:v>42462.423611111109</c:v>
                </c:pt>
                <c:pt idx="206">
                  <c:v>42462.430555555555</c:v>
                </c:pt>
                <c:pt idx="207">
                  <c:v>42462.4375</c:v>
                </c:pt>
                <c:pt idx="208">
                  <c:v>42462.444444444445</c:v>
                </c:pt>
                <c:pt idx="209">
                  <c:v>42462.451388888891</c:v>
                </c:pt>
                <c:pt idx="210">
                  <c:v>42462.458333333336</c:v>
                </c:pt>
                <c:pt idx="211">
                  <c:v>42462.465277777781</c:v>
                </c:pt>
                <c:pt idx="212">
                  <c:v>42462.472222222219</c:v>
                </c:pt>
                <c:pt idx="213">
                  <c:v>42462.479166666664</c:v>
                </c:pt>
                <c:pt idx="214">
                  <c:v>42462.486111111109</c:v>
                </c:pt>
                <c:pt idx="215">
                  <c:v>42462.493055555555</c:v>
                </c:pt>
                <c:pt idx="216">
                  <c:v>42462.5</c:v>
                </c:pt>
                <c:pt idx="217">
                  <c:v>42462.506944444445</c:v>
                </c:pt>
                <c:pt idx="218">
                  <c:v>42462.513888888891</c:v>
                </c:pt>
                <c:pt idx="219">
                  <c:v>42462.520833333336</c:v>
                </c:pt>
                <c:pt idx="220">
                  <c:v>42462.527777777781</c:v>
                </c:pt>
                <c:pt idx="221">
                  <c:v>42462.534722222219</c:v>
                </c:pt>
                <c:pt idx="222">
                  <c:v>42462.541666666664</c:v>
                </c:pt>
                <c:pt idx="223">
                  <c:v>42462.548611111109</c:v>
                </c:pt>
                <c:pt idx="224">
                  <c:v>42462.555555555555</c:v>
                </c:pt>
                <c:pt idx="225">
                  <c:v>42462.5625</c:v>
                </c:pt>
                <c:pt idx="226">
                  <c:v>42462.569444444445</c:v>
                </c:pt>
                <c:pt idx="227">
                  <c:v>42462.576388888891</c:v>
                </c:pt>
                <c:pt idx="228">
                  <c:v>42462.583333333336</c:v>
                </c:pt>
                <c:pt idx="229">
                  <c:v>42462.590277777781</c:v>
                </c:pt>
                <c:pt idx="230">
                  <c:v>42462.597222222219</c:v>
                </c:pt>
                <c:pt idx="231">
                  <c:v>42462.604166666664</c:v>
                </c:pt>
                <c:pt idx="232">
                  <c:v>42462.611111111109</c:v>
                </c:pt>
                <c:pt idx="233">
                  <c:v>42462.618055555555</c:v>
                </c:pt>
                <c:pt idx="234">
                  <c:v>42462.625</c:v>
                </c:pt>
                <c:pt idx="235">
                  <c:v>42462.631944444445</c:v>
                </c:pt>
                <c:pt idx="236">
                  <c:v>42462.638888888891</c:v>
                </c:pt>
                <c:pt idx="237">
                  <c:v>42462.645833333336</c:v>
                </c:pt>
                <c:pt idx="238">
                  <c:v>42462.652777777781</c:v>
                </c:pt>
                <c:pt idx="239">
                  <c:v>42462.659722222219</c:v>
                </c:pt>
                <c:pt idx="240">
                  <c:v>42462.666666666664</c:v>
                </c:pt>
                <c:pt idx="241">
                  <c:v>42462.673611111109</c:v>
                </c:pt>
                <c:pt idx="242">
                  <c:v>42462.680555555555</c:v>
                </c:pt>
                <c:pt idx="243">
                  <c:v>42462.6875</c:v>
                </c:pt>
                <c:pt idx="244">
                  <c:v>42462.694444444445</c:v>
                </c:pt>
                <c:pt idx="245">
                  <c:v>42462.701388888891</c:v>
                </c:pt>
                <c:pt idx="246">
                  <c:v>42462.708333333336</c:v>
                </c:pt>
                <c:pt idx="247">
                  <c:v>42462.715277777781</c:v>
                </c:pt>
                <c:pt idx="248">
                  <c:v>42462.722222222219</c:v>
                </c:pt>
                <c:pt idx="249">
                  <c:v>42462.729166666664</c:v>
                </c:pt>
                <c:pt idx="250">
                  <c:v>42462.736111111109</c:v>
                </c:pt>
                <c:pt idx="251">
                  <c:v>42462.743055555555</c:v>
                </c:pt>
                <c:pt idx="252">
                  <c:v>42462.75</c:v>
                </c:pt>
                <c:pt idx="253">
                  <c:v>42462.756944444445</c:v>
                </c:pt>
                <c:pt idx="254">
                  <c:v>42462.763888888891</c:v>
                </c:pt>
                <c:pt idx="255">
                  <c:v>42462.770833333336</c:v>
                </c:pt>
                <c:pt idx="256">
                  <c:v>42462.777777777781</c:v>
                </c:pt>
                <c:pt idx="257">
                  <c:v>42462.784722222219</c:v>
                </c:pt>
                <c:pt idx="258">
                  <c:v>42462.791666666664</c:v>
                </c:pt>
                <c:pt idx="259">
                  <c:v>42462.798611111109</c:v>
                </c:pt>
                <c:pt idx="260">
                  <c:v>42462.805555555555</c:v>
                </c:pt>
                <c:pt idx="261">
                  <c:v>42462.8125</c:v>
                </c:pt>
                <c:pt idx="262">
                  <c:v>42462.819444444445</c:v>
                </c:pt>
                <c:pt idx="263">
                  <c:v>42462.826388888891</c:v>
                </c:pt>
                <c:pt idx="264">
                  <c:v>42462.833333333336</c:v>
                </c:pt>
                <c:pt idx="265">
                  <c:v>42462.840277777781</c:v>
                </c:pt>
                <c:pt idx="266">
                  <c:v>42462.847222222219</c:v>
                </c:pt>
                <c:pt idx="267">
                  <c:v>42462.854166666664</c:v>
                </c:pt>
                <c:pt idx="268">
                  <c:v>42462.861111111109</c:v>
                </c:pt>
                <c:pt idx="269">
                  <c:v>42462.868055555555</c:v>
                </c:pt>
                <c:pt idx="270">
                  <c:v>42462.875</c:v>
                </c:pt>
                <c:pt idx="271">
                  <c:v>42462.881944444445</c:v>
                </c:pt>
                <c:pt idx="272">
                  <c:v>42462.888888888891</c:v>
                </c:pt>
                <c:pt idx="273">
                  <c:v>42462.895833333336</c:v>
                </c:pt>
                <c:pt idx="274">
                  <c:v>42462.902777777781</c:v>
                </c:pt>
                <c:pt idx="275">
                  <c:v>42462.909722222219</c:v>
                </c:pt>
                <c:pt idx="276">
                  <c:v>42462.916666666664</c:v>
                </c:pt>
                <c:pt idx="277">
                  <c:v>42462.923611111109</c:v>
                </c:pt>
                <c:pt idx="278">
                  <c:v>42462.930555555555</c:v>
                </c:pt>
                <c:pt idx="279">
                  <c:v>42462.9375</c:v>
                </c:pt>
                <c:pt idx="280">
                  <c:v>42462.944444444445</c:v>
                </c:pt>
                <c:pt idx="281">
                  <c:v>42462.951388888891</c:v>
                </c:pt>
                <c:pt idx="282">
                  <c:v>42462.958333333336</c:v>
                </c:pt>
                <c:pt idx="283">
                  <c:v>42462.965277777781</c:v>
                </c:pt>
                <c:pt idx="284">
                  <c:v>42462.972222222219</c:v>
                </c:pt>
                <c:pt idx="285">
                  <c:v>42462.979166666664</c:v>
                </c:pt>
                <c:pt idx="286">
                  <c:v>42462.986111111109</c:v>
                </c:pt>
                <c:pt idx="287">
                  <c:v>42462.993055555555</c:v>
                </c:pt>
                <c:pt idx="288">
                  <c:v>42463</c:v>
                </c:pt>
                <c:pt idx="289">
                  <c:v>42463.006944444445</c:v>
                </c:pt>
                <c:pt idx="290">
                  <c:v>42463.013888888891</c:v>
                </c:pt>
                <c:pt idx="291">
                  <c:v>42463.020833333336</c:v>
                </c:pt>
                <c:pt idx="292">
                  <c:v>42463.027777777781</c:v>
                </c:pt>
                <c:pt idx="293">
                  <c:v>42463.034722222219</c:v>
                </c:pt>
                <c:pt idx="294">
                  <c:v>42463.041666666664</c:v>
                </c:pt>
                <c:pt idx="295">
                  <c:v>42463.048611111109</c:v>
                </c:pt>
                <c:pt idx="296">
                  <c:v>42463.055555555555</c:v>
                </c:pt>
                <c:pt idx="297">
                  <c:v>42463.0625</c:v>
                </c:pt>
                <c:pt idx="298">
                  <c:v>42463.069444444445</c:v>
                </c:pt>
                <c:pt idx="299">
                  <c:v>42463.076388888891</c:v>
                </c:pt>
                <c:pt idx="300">
                  <c:v>42463.083333333336</c:v>
                </c:pt>
                <c:pt idx="301">
                  <c:v>42463.090277777781</c:v>
                </c:pt>
                <c:pt idx="302">
                  <c:v>42463.097222222219</c:v>
                </c:pt>
                <c:pt idx="303">
                  <c:v>42463.104166666664</c:v>
                </c:pt>
                <c:pt idx="304">
                  <c:v>42463.111111111109</c:v>
                </c:pt>
                <c:pt idx="305">
                  <c:v>42463.118055555555</c:v>
                </c:pt>
                <c:pt idx="306">
                  <c:v>42463.125</c:v>
                </c:pt>
                <c:pt idx="307">
                  <c:v>42463.131944444445</c:v>
                </c:pt>
                <c:pt idx="308">
                  <c:v>42463.138888888891</c:v>
                </c:pt>
                <c:pt idx="309">
                  <c:v>42463.145833333336</c:v>
                </c:pt>
                <c:pt idx="310">
                  <c:v>42463.152777777781</c:v>
                </c:pt>
                <c:pt idx="311">
                  <c:v>42463.159722222219</c:v>
                </c:pt>
                <c:pt idx="312">
                  <c:v>42463.166666666664</c:v>
                </c:pt>
                <c:pt idx="313">
                  <c:v>42463.173611111109</c:v>
                </c:pt>
                <c:pt idx="314">
                  <c:v>42463.180555555555</c:v>
                </c:pt>
                <c:pt idx="315">
                  <c:v>42463.1875</c:v>
                </c:pt>
                <c:pt idx="316">
                  <c:v>42463.194444444445</c:v>
                </c:pt>
                <c:pt idx="317">
                  <c:v>42463.201388888891</c:v>
                </c:pt>
                <c:pt idx="318">
                  <c:v>42463.208333333336</c:v>
                </c:pt>
                <c:pt idx="319">
                  <c:v>42463.215277777781</c:v>
                </c:pt>
                <c:pt idx="320">
                  <c:v>42463.222222222219</c:v>
                </c:pt>
                <c:pt idx="321">
                  <c:v>42463.229166666664</c:v>
                </c:pt>
                <c:pt idx="322">
                  <c:v>42463.236111111109</c:v>
                </c:pt>
                <c:pt idx="323">
                  <c:v>42463.243055555555</c:v>
                </c:pt>
                <c:pt idx="324">
                  <c:v>42463.25</c:v>
                </c:pt>
                <c:pt idx="325">
                  <c:v>42463.256944444445</c:v>
                </c:pt>
                <c:pt idx="326">
                  <c:v>42463.263888888891</c:v>
                </c:pt>
                <c:pt idx="327">
                  <c:v>42463.270833333336</c:v>
                </c:pt>
                <c:pt idx="328">
                  <c:v>42463.277777777781</c:v>
                </c:pt>
                <c:pt idx="329">
                  <c:v>42463.284722222219</c:v>
                </c:pt>
                <c:pt idx="330">
                  <c:v>42463.291666666664</c:v>
                </c:pt>
                <c:pt idx="331">
                  <c:v>42463.298611111109</c:v>
                </c:pt>
                <c:pt idx="332">
                  <c:v>42463.305555555555</c:v>
                </c:pt>
                <c:pt idx="333">
                  <c:v>42463.3125</c:v>
                </c:pt>
                <c:pt idx="334">
                  <c:v>42463.319444444445</c:v>
                </c:pt>
                <c:pt idx="335">
                  <c:v>42463.326388888891</c:v>
                </c:pt>
                <c:pt idx="336">
                  <c:v>42463.333333333336</c:v>
                </c:pt>
                <c:pt idx="337">
                  <c:v>42463.340277777781</c:v>
                </c:pt>
                <c:pt idx="338">
                  <c:v>42463.347222222219</c:v>
                </c:pt>
                <c:pt idx="339">
                  <c:v>42463.354166666664</c:v>
                </c:pt>
                <c:pt idx="340">
                  <c:v>42463.361111111109</c:v>
                </c:pt>
                <c:pt idx="341">
                  <c:v>42463.368055555555</c:v>
                </c:pt>
                <c:pt idx="342">
                  <c:v>42463.375</c:v>
                </c:pt>
                <c:pt idx="343">
                  <c:v>42463.381944444445</c:v>
                </c:pt>
                <c:pt idx="344">
                  <c:v>42463.388888888891</c:v>
                </c:pt>
                <c:pt idx="345">
                  <c:v>42463.395833333336</c:v>
                </c:pt>
                <c:pt idx="346">
                  <c:v>42463.402777777781</c:v>
                </c:pt>
                <c:pt idx="347">
                  <c:v>42463.409722222219</c:v>
                </c:pt>
                <c:pt idx="348">
                  <c:v>42463.416666666664</c:v>
                </c:pt>
                <c:pt idx="349">
                  <c:v>42463.423611111109</c:v>
                </c:pt>
                <c:pt idx="350">
                  <c:v>42463.430555555555</c:v>
                </c:pt>
                <c:pt idx="351">
                  <c:v>42463.4375</c:v>
                </c:pt>
                <c:pt idx="352">
                  <c:v>42463.444444444445</c:v>
                </c:pt>
                <c:pt idx="353">
                  <c:v>42463.451388888891</c:v>
                </c:pt>
                <c:pt idx="354">
                  <c:v>42463.458333333336</c:v>
                </c:pt>
                <c:pt idx="355">
                  <c:v>42463.465277777781</c:v>
                </c:pt>
                <c:pt idx="356">
                  <c:v>42463.472222222219</c:v>
                </c:pt>
                <c:pt idx="357">
                  <c:v>42463.479166666664</c:v>
                </c:pt>
                <c:pt idx="358">
                  <c:v>42463.486111111109</c:v>
                </c:pt>
                <c:pt idx="359">
                  <c:v>42463.493055555555</c:v>
                </c:pt>
                <c:pt idx="360">
                  <c:v>42463.5</c:v>
                </c:pt>
                <c:pt idx="361">
                  <c:v>42463.506944444445</c:v>
                </c:pt>
                <c:pt idx="362">
                  <c:v>42463.513888888891</c:v>
                </c:pt>
                <c:pt idx="363">
                  <c:v>42463.520833333336</c:v>
                </c:pt>
                <c:pt idx="364">
                  <c:v>42463.527777777781</c:v>
                </c:pt>
                <c:pt idx="365">
                  <c:v>42463.534722222219</c:v>
                </c:pt>
                <c:pt idx="366">
                  <c:v>42463.541666666664</c:v>
                </c:pt>
                <c:pt idx="367">
                  <c:v>42463.548611111109</c:v>
                </c:pt>
                <c:pt idx="368">
                  <c:v>42463.555555555555</c:v>
                </c:pt>
                <c:pt idx="369">
                  <c:v>42463.5625</c:v>
                </c:pt>
                <c:pt idx="370">
                  <c:v>42463.569444444445</c:v>
                </c:pt>
                <c:pt idx="371">
                  <c:v>42463.576388888891</c:v>
                </c:pt>
                <c:pt idx="372">
                  <c:v>42463.583333333336</c:v>
                </c:pt>
                <c:pt idx="373">
                  <c:v>42463.590277777781</c:v>
                </c:pt>
                <c:pt idx="374">
                  <c:v>42463.597222222219</c:v>
                </c:pt>
                <c:pt idx="375">
                  <c:v>42463.604166666664</c:v>
                </c:pt>
                <c:pt idx="376">
                  <c:v>42463.611111111109</c:v>
                </c:pt>
                <c:pt idx="377">
                  <c:v>42463.618055555555</c:v>
                </c:pt>
                <c:pt idx="378">
                  <c:v>42463.625</c:v>
                </c:pt>
                <c:pt idx="379">
                  <c:v>42463.631944444445</c:v>
                </c:pt>
                <c:pt idx="380">
                  <c:v>42463.638888888891</c:v>
                </c:pt>
                <c:pt idx="381">
                  <c:v>42463.645833333336</c:v>
                </c:pt>
                <c:pt idx="382">
                  <c:v>42463.652777777781</c:v>
                </c:pt>
                <c:pt idx="383">
                  <c:v>42463.659722222219</c:v>
                </c:pt>
                <c:pt idx="384">
                  <c:v>42463.666666666664</c:v>
                </c:pt>
                <c:pt idx="385">
                  <c:v>42463.673611111109</c:v>
                </c:pt>
                <c:pt idx="386">
                  <c:v>42463.680555555555</c:v>
                </c:pt>
                <c:pt idx="387">
                  <c:v>42463.6875</c:v>
                </c:pt>
                <c:pt idx="388">
                  <c:v>42463.694444444445</c:v>
                </c:pt>
                <c:pt idx="389">
                  <c:v>42463.701388888891</c:v>
                </c:pt>
                <c:pt idx="390">
                  <c:v>42463.708333333336</c:v>
                </c:pt>
                <c:pt idx="391">
                  <c:v>42463.715277777781</c:v>
                </c:pt>
                <c:pt idx="392">
                  <c:v>42463.722222222219</c:v>
                </c:pt>
                <c:pt idx="393">
                  <c:v>42463.729166666664</c:v>
                </c:pt>
                <c:pt idx="394">
                  <c:v>42463.736111111109</c:v>
                </c:pt>
                <c:pt idx="395">
                  <c:v>42463.743055555555</c:v>
                </c:pt>
                <c:pt idx="396">
                  <c:v>42463.75</c:v>
                </c:pt>
                <c:pt idx="397">
                  <c:v>42463.756944444445</c:v>
                </c:pt>
                <c:pt idx="398">
                  <c:v>42463.763888888891</c:v>
                </c:pt>
                <c:pt idx="399">
                  <c:v>42463.770833333336</c:v>
                </c:pt>
                <c:pt idx="400">
                  <c:v>42463.777777777781</c:v>
                </c:pt>
                <c:pt idx="401">
                  <c:v>42463.784722222219</c:v>
                </c:pt>
                <c:pt idx="402">
                  <c:v>42463.791666666664</c:v>
                </c:pt>
                <c:pt idx="403">
                  <c:v>42463.798611111109</c:v>
                </c:pt>
                <c:pt idx="404">
                  <c:v>42463.805555555555</c:v>
                </c:pt>
                <c:pt idx="405">
                  <c:v>42463.8125</c:v>
                </c:pt>
                <c:pt idx="406">
                  <c:v>42463.819444444445</c:v>
                </c:pt>
                <c:pt idx="407">
                  <c:v>42463.826388888891</c:v>
                </c:pt>
                <c:pt idx="408">
                  <c:v>42463.833333333336</c:v>
                </c:pt>
                <c:pt idx="409">
                  <c:v>42463.840277777781</c:v>
                </c:pt>
                <c:pt idx="410">
                  <c:v>42463.847222222219</c:v>
                </c:pt>
                <c:pt idx="411">
                  <c:v>42463.854166666664</c:v>
                </c:pt>
                <c:pt idx="412">
                  <c:v>42463.861111111109</c:v>
                </c:pt>
                <c:pt idx="413">
                  <c:v>42463.868055555555</c:v>
                </c:pt>
                <c:pt idx="414">
                  <c:v>42463.875</c:v>
                </c:pt>
                <c:pt idx="415">
                  <c:v>42463.881944444445</c:v>
                </c:pt>
                <c:pt idx="416">
                  <c:v>42463.888888888891</c:v>
                </c:pt>
                <c:pt idx="417">
                  <c:v>42463.895833333336</c:v>
                </c:pt>
                <c:pt idx="418">
                  <c:v>42463.902777777781</c:v>
                </c:pt>
                <c:pt idx="419">
                  <c:v>42463.909722222219</c:v>
                </c:pt>
                <c:pt idx="420">
                  <c:v>42463.916666666664</c:v>
                </c:pt>
                <c:pt idx="421">
                  <c:v>42463.923611111109</c:v>
                </c:pt>
                <c:pt idx="422">
                  <c:v>42463.930555555555</c:v>
                </c:pt>
                <c:pt idx="423">
                  <c:v>42463.9375</c:v>
                </c:pt>
                <c:pt idx="424">
                  <c:v>42463.944444444445</c:v>
                </c:pt>
                <c:pt idx="425">
                  <c:v>42463.951388888891</c:v>
                </c:pt>
                <c:pt idx="426">
                  <c:v>42463.958333333336</c:v>
                </c:pt>
                <c:pt idx="427">
                  <c:v>42463.965277777781</c:v>
                </c:pt>
                <c:pt idx="428">
                  <c:v>42463.972222222219</c:v>
                </c:pt>
                <c:pt idx="429">
                  <c:v>42463.979166666664</c:v>
                </c:pt>
                <c:pt idx="430">
                  <c:v>42463.986111111109</c:v>
                </c:pt>
                <c:pt idx="431">
                  <c:v>42463.993055555555</c:v>
                </c:pt>
                <c:pt idx="432">
                  <c:v>42464</c:v>
                </c:pt>
                <c:pt idx="433">
                  <c:v>42464.006944444445</c:v>
                </c:pt>
                <c:pt idx="434">
                  <c:v>42464.013888888891</c:v>
                </c:pt>
                <c:pt idx="435">
                  <c:v>42464.020833333336</c:v>
                </c:pt>
                <c:pt idx="436">
                  <c:v>42464.027777777781</c:v>
                </c:pt>
                <c:pt idx="437">
                  <c:v>42464.034722222219</c:v>
                </c:pt>
                <c:pt idx="438">
                  <c:v>42464.041666666664</c:v>
                </c:pt>
                <c:pt idx="439">
                  <c:v>42464.048611111109</c:v>
                </c:pt>
                <c:pt idx="440">
                  <c:v>42464.055555555555</c:v>
                </c:pt>
                <c:pt idx="441">
                  <c:v>42464.0625</c:v>
                </c:pt>
                <c:pt idx="442">
                  <c:v>42464.069444444445</c:v>
                </c:pt>
                <c:pt idx="443">
                  <c:v>42464.076388888891</c:v>
                </c:pt>
                <c:pt idx="444">
                  <c:v>42464.083333333336</c:v>
                </c:pt>
                <c:pt idx="445">
                  <c:v>42464.090277777781</c:v>
                </c:pt>
                <c:pt idx="446">
                  <c:v>42464.097222222219</c:v>
                </c:pt>
                <c:pt idx="447">
                  <c:v>42464.104166666664</c:v>
                </c:pt>
                <c:pt idx="448">
                  <c:v>42464.111111111109</c:v>
                </c:pt>
                <c:pt idx="449">
                  <c:v>42464.118055555555</c:v>
                </c:pt>
                <c:pt idx="450">
                  <c:v>42464.125</c:v>
                </c:pt>
                <c:pt idx="451">
                  <c:v>42464.131944444445</c:v>
                </c:pt>
                <c:pt idx="452">
                  <c:v>42464.138888888891</c:v>
                </c:pt>
                <c:pt idx="453">
                  <c:v>42464.145833333336</c:v>
                </c:pt>
                <c:pt idx="454">
                  <c:v>42464.152777777781</c:v>
                </c:pt>
                <c:pt idx="455">
                  <c:v>42464.159722222219</c:v>
                </c:pt>
                <c:pt idx="456">
                  <c:v>42464.166666666664</c:v>
                </c:pt>
                <c:pt idx="457">
                  <c:v>42464.173611111109</c:v>
                </c:pt>
                <c:pt idx="458">
                  <c:v>42464.180555555555</c:v>
                </c:pt>
                <c:pt idx="459">
                  <c:v>42464.1875</c:v>
                </c:pt>
                <c:pt idx="460">
                  <c:v>42464.194444444445</c:v>
                </c:pt>
                <c:pt idx="461">
                  <c:v>42464.201388888891</c:v>
                </c:pt>
                <c:pt idx="462">
                  <c:v>42464.208333333336</c:v>
                </c:pt>
                <c:pt idx="463">
                  <c:v>42464.215277777781</c:v>
                </c:pt>
                <c:pt idx="464">
                  <c:v>42464.222222222219</c:v>
                </c:pt>
                <c:pt idx="465">
                  <c:v>42464.229166666664</c:v>
                </c:pt>
                <c:pt idx="466">
                  <c:v>42464.236111111109</c:v>
                </c:pt>
                <c:pt idx="467">
                  <c:v>42464.243055555555</c:v>
                </c:pt>
                <c:pt idx="468">
                  <c:v>42464.25</c:v>
                </c:pt>
                <c:pt idx="469">
                  <c:v>42464.256944444445</c:v>
                </c:pt>
                <c:pt idx="470">
                  <c:v>42464.263888888891</c:v>
                </c:pt>
                <c:pt idx="471">
                  <c:v>42464.270833333336</c:v>
                </c:pt>
                <c:pt idx="472">
                  <c:v>42464.277777777781</c:v>
                </c:pt>
                <c:pt idx="473">
                  <c:v>42464.284722222219</c:v>
                </c:pt>
                <c:pt idx="474">
                  <c:v>42464.291666666664</c:v>
                </c:pt>
                <c:pt idx="475">
                  <c:v>42464.298611111109</c:v>
                </c:pt>
                <c:pt idx="476">
                  <c:v>42464.305555555555</c:v>
                </c:pt>
                <c:pt idx="477">
                  <c:v>42464.3125</c:v>
                </c:pt>
                <c:pt idx="478">
                  <c:v>42464.319444444445</c:v>
                </c:pt>
                <c:pt idx="479">
                  <c:v>42464.326388888891</c:v>
                </c:pt>
                <c:pt idx="480">
                  <c:v>42464.333333333336</c:v>
                </c:pt>
                <c:pt idx="481">
                  <c:v>42464.340277777781</c:v>
                </c:pt>
                <c:pt idx="482">
                  <c:v>42464.347222222219</c:v>
                </c:pt>
                <c:pt idx="483">
                  <c:v>42464.354166666664</c:v>
                </c:pt>
                <c:pt idx="484">
                  <c:v>42464.361111111109</c:v>
                </c:pt>
                <c:pt idx="485">
                  <c:v>42464.368055555555</c:v>
                </c:pt>
                <c:pt idx="486">
                  <c:v>42464.375</c:v>
                </c:pt>
                <c:pt idx="487">
                  <c:v>42464.381944444445</c:v>
                </c:pt>
                <c:pt idx="488">
                  <c:v>42464.388888888891</c:v>
                </c:pt>
                <c:pt idx="489">
                  <c:v>42464.395833333336</c:v>
                </c:pt>
                <c:pt idx="490">
                  <c:v>42464.402777777781</c:v>
                </c:pt>
                <c:pt idx="491">
                  <c:v>42464.409722222219</c:v>
                </c:pt>
                <c:pt idx="492">
                  <c:v>42464.416666666664</c:v>
                </c:pt>
                <c:pt idx="493">
                  <c:v>42464.423611111109</c:v>
                </c:pt>
                <c:pt idx="494">
                  <c:v>42464.430555555555</c:v>
                </c:pt>
                <c:pt idx="495">
                  <c:v>42464.4375</c:v>
                </c:pt>
                <c:pt idx="496">
                  <c:v>42464.444444444445</c:v>
                </c:pt>
                <c:pt idx="497">
                  <c:v>42464.451388888891</c:v>
                </c:pt>
                <c:pt idx="498">
                  <c:v>42464.458333333336</c:v>
                </c:pt>
                <c:pt idx="499">
                  <c:v>42464.465277777781</c:v>
                </c:pt>
                <c:pt idx="500">
                  <c:v>42464.472222222219</c:v>
                </c:pt>
                <c:pt idx="501">
                  <c:v>42464.479166666664</c:v>
                </c:pt>
                <c:pt idx="502">
                  <c:v>42464.486111111109</c:v>
                </c:pt>
                <c:pt idx="503">
                  <c:v>42464.493055555555</c:v>
                </c:pt>
                <c:pt idx="504">
                  <c:v>42464.5</c:v>
                </c:pt>
                <c:pt idx="505">
                  <c:v>42464.506944444445</c:v>
                </c:pt>
                <c:pt idx="506">
                  <c:v>42464.513888888891</c:v>
                </c:pt>
                <c:pt idx="507">
                  <c:v>42464.520833333336</c:v>
                </c:pt>
                <c:pt idx="508">
                  <c:v>42464.527777777781</c:v>
                </c:pt>
                <c:pt idx="509">
                  <c:v>42464.534722222219</c:v>
                </c:pt>
                <c:pt idx="510">
                  <c:v>42464.541666666664</c:v>
                </c:pt>
                <c:pt idx="511">
                  <c:v>42464.548611111109</c:v>
                </c:pt>
                <c:pt idx="512">
                  <c:v>42464.555555555555</c:v>
                </c:pt>
                <c:pt idx="513">
                  <c:v>42464.5625</c:v>
                </c:pt>
                <c:pt idx="514">
                  <c:v>42464.569444444445</c:v>
                </c:pt>
                <c:pt idx="515">
                  <c:v>42464.576388888891</c:v>
                </c:pt>
                <c:pt idx="516">
                  <c:v>42464.583333333336</c:v>
                </c:pt>
                <c:pt idx="517">
                  <c:v>42464.590277777781</c:v>
                </c:pt>
                <c:pt idx="518">
                  <c:v>42464.597222222219</c:v>
                </c:pt>
                <c:pt idx="519">
                  <c:v>42464.604166666664</c:v>
                </c:pt>
                <c:pt idx="520">
                  <c:v>42464.611111111109</c:v>
                </c:pt>
                <c:pt idx="521">
                  <c:v>42464.618055555555</c:v>
                </c:pt>
                <c:pt idx="522">
                  <c:v>42464.625</c:v>
                </c:pt>
                <c:pt idx="523">
                  <c:v>42464.631944444445</c:v>
                </c:pt>
                <c:pt idx="524">
                  <c:v>42464.638888888891</c:v>
                </c:pt>
                <c:pt idx="525">
                  <c:v>42464.645833333336</c:v>
                </c:pt>
                <c:pt idx="526">
                  <c:v>42464.652777777781</c:v>
                </c:pt>
                <c:pt idx="527">
                  <c:v>42464.659722222219</c:v>
                </c:pt>
                <c:pt idx="528">
                  <c:v>42464.666666666664</c:v>
                </c:pt>
                <c:pt idx="529">
                  <c:v>42464.673611111109</c:v>
                </c:pt>
                <c:pt idx="530">
                  <c:v>42464.680555555555</c:v>
                </c:pt>
                <c:pt idx="531">
                  <c:v>42464.6875</c:v>
                </c:pt>
                <c:pt idx="532">
                  <c:v>42464.694444444445</c:v>
                </c:pt>
                <c:pt idx="533">
                  <c:v>42464.701388888891</c:v>
                </c:pt>
                <c:pt idx="534">
                  <c:v>42464.708333333336</c:v>
                </c:pt>
                <c:pt idx="535">
                  <c:v>42464.715277777781</c:v>
                </c:pt>
                <c:pt idx="536">
                  <c:v>42464.722222222219</c:v>
                </c:pt>
                <c:pt idx="537">
                  <c:v>42464.729166666664</c:v>
                </c:pt>
                <c:pt idx="538">
                  <c:v>42464.736111111109</c:v>
                </c:pt>
                <c:pt idx="539">
                  <c:v>42464.743055555555</c:v>
                </c:pt>
                <c:pt idx="540">
                  <c:v>42464.75</c:v>
                </c:pt>
                <c:pt idx="541">
                  <c:v>42464.756944444445</c:v>
                </c:pt>
                <c:pt idx="542">
                  <c:v>42464.763888888891</c:v>
                </c:pt>
                <c:pt idx="543">
                  <c:v>42464.770833333336</c:v>
                </c:pt>
                <c:pt idx="544">
                  <c:v>42464.777777777781</c:v>
                </c:pt>
                <c:pt idx="545">
                  <c:v>42464.784722222219</c:v>
                </c:pt>
                <c:pt idx="546">
                  <c:v>42464.791666666664</c:v>
                </c:pt>
                <c:pt idx="547">
                  <c:v>42464.798611111109</c:v>
                </c:pt>
                <c:pt idx="548">
                  <c:v>42464.805555555555</c:v>
                </c:pt>
                <c:pt idx="549">
                  <c:v>42464.8125</c:v>
                </c:pt>
                <c:pt idx="550">
                  <c:v>42464.819444444445</c:v>
                </c:pt>
                <c:pt idx="551">
                  <c:v>42464.826388888891</c:v>
                </c:pt>
                <c:pt idx="552">
                  <c:v>42464.833333333336</c:v>
                </c:pt>
                <c:pt idx="553">
                  <c:v>42464.840277777781</c:v>
                </c:pt>
                <c:pt idx="554">
                  <c:v>42464.847222222219</c:v>
                </c:pt>
                <c:pt idx="555">
                  <c:v>42464.854166666664</c:v>
                </c:pt>
                <c:pt idx="556">
                  <c:v>42464.861111111109</c:v>
                </c:pt>
                <c:pt idx="557">
                  <c:v>42464.868055555555</c:v>
                </c:pt>
                <c:pt idx="558">
                  <c:v>42464.875</c:v>
                </c:pt>
                <c:pt idx="559">
                  <c:v>42464.881944444445</c:v>
                </c:pt>
                <c:pt idx="560">
                  <c:v>42464.888888888891</c:v>
                </c:pt>
                <c:pt idx="561">
                  <c:v>42464.895833333336</c:v>
                </c:pt>
                <c:pt idx="562">
                  <c:v>42464.902777777781</c:v>
                </c:pt>
                <c:pt idx="563">
                  <c:v>42464.909722222219</c:v>
                </c:pt>
                <c:pt idx="564">
                  <c:v>42464.916666666664</c:v>
                </c:pt>
                <c:pt idx="565">
                  <c:v>42464.923611111109</c:v>
                </c:pt>
                <c:pt idx="566">
                  <c:v>42464.930555555555</c:v>
                </c:pt>
                <c:pt idx="567">
                  <c:v>42464.9375</c:v>
                </c:pt>
                <c:pt idx="568">
                  <c:v>42464.944444444445</c:v>
                </c:pt>
                <c:pt idx="569">
                  <c:v>42464.951388888891</c:v>
                </c:pt>
                <c:pt idx="570">
                  <c:v>42464.958333333336</c:v>
                </c:pt>
                <c:pt idx="571">
                  <c:v>42464.965277777781</c:v>
                </c:pt>
                <c:pt idx="572">
                  <c:v>42464.972222222219</c:v>
                </c:pt>
                <c:pt idx="573">
                  <c:v>42464.979166666664</c:v>
                </c:pt>
                <c:pt idx="574">
                  <c:v>42464.986111111109</c:v>
                </c:pt>
                <c:pt idx="575">
                  <c:v>42464.993055555555</c:v>
                </c:pt>
                <c:pt idx="576">
                  <c:v>42465</c:v>
                </c:pt>
                <c:pt idx="577">
                  <c:v>42465.006944444445</c:v>
                </c:pt>
                <c:pt idx="578">
                  <c:v>42465.013888888891</c:v>
                </c:pt>
                <c:pt idx="579">
                  <c:v>42465.020833333336</c:v>
                </c:pt>
                <c:pt idx="580">
                  <c:v>42465.027777777781</c:v>
                </c:pt>
                <c:pt idx="581">
                  <c:v>42465.034722222219</c:v>
                </c:pt>
                <c:pt idx="582">
                  <c:v>42465.041666666664</c:v>
                </c:pt>
                <c:pt idx="583">
                  <c:v>42465.048611111109</c:v>
                </c:pt>
                <c:pt idx="584">
                  <c:v>42465.055555555555</c:v>
                </c:pt>
                <c:pt idx="585">
                  <c:v>42465.0625</c:v>
                </c:pt>
                <c:pt idx="586">
                  <c:v>42465.069444444445</c:v>
                </c:pt>
                <c:pt idx="587">
                  <c:v>42465.076388888891</c:v>
                </c:pt>
                <c:pt idx="588">
                  <c:v>42465.083333333336</c:v>
                </c:pt>
                <c:pt idx="589">
                  <c:v>42465.090277777781</c:v>
                </c:pt>
                <c:pt idx="590">
                  <c:v>42465.097222222219</c:v>
                </c:pt>
                <c:pt idx="591">
                  <c:v>42465.104166666664</c:v>
                </c:pt>
                <c:pt idx="592">
                  <c:v>42465.111111111109</c:v>
                </c:pt>
                <c:pt idx="593">
                  <c:v>42465.118055555555</c:v>
                </c:pt>
                <c:pt idx="594">
                  <c:v>42465.125</c:v>
                </c:pt>
                <c:pt idx="595">
                  <c:v>42465.131944444445</c:v>
                </c:pt>
                <c:pt idx="596">
                  <c:v>42465.138888888891</c:v>
                </c:pt>
                <c:pt idx="597">
                  <c:v>42465.145833333336</c:v>
                </c:pt>
                <c:pt idx="598">
                  <c:v>42465.152777777781</c:v>
                </c:pt>
                <c:pt idx="599">
                  <c:v>42465.159722222219</c:v>
                </c:pt>
                <c:pt idx="600">
                  <c:v>42465.166666666664</c:v>
                </c:pt>
                <c:pt idx="601">
                  <c:v>42465.173611111109</c:v>
                </c:pt>
                <c:pt idx="602">
                  <c:v>42465.180555555555</c:v>
                </c:pt>
                <c:pt idx="603">
                  <c:v>42465.1875</c:v>
                </c:pt>
                <c:pt idx="604">
                  <c:v>42465.194444444445</c:v>
                </c:pt>
                <c:pt idx="605">
                  <c:v>42465.201388888891</c:v>
                </c:pt>
                <c:pt idx="606">
                  <c:v>42465.208333333336</c:v>
                </c:pt>
                <c:pt idx="607">
                  <c:v>42465.215277777781</c:v>
                </c:pt>
                <c:pt idx="608">
                  <c:v>42465.222222222219</c:v>
                </c:pt>
                <c:pt idx="609">
                  <c:v>42465.229166666664</c:v>
                </c:pt>
                <c:pt idx="610">
                  <c:v>42465.236111111109</c:v>
                </c:pt>
                <c:pt idx="611">
                  <c:v>42465.243055555555</c:v>
                </c:pt>
                <c:pt idx="612">
                  <c:v>42465.25</c:v>
                </c:pt>
                <c:pt idx="613">
                  <c:v>42465.256944444445</c:v>
                </c:pt>
                <c:pt idx="614">
                  <c:v>42465.263888888891</c:v>
                </c:pt>
                <c:pt idx="615">
                  <c:v>42465.270833333336</c:v>
                </c:pt>
                <c:pt idx="616">
                  <c:v>42465.277777777781</c:v>
                </c:pt>
                <c:pt idx="617">
                  <c:v>42465.284722222219</c:v>
                </c:pt>
                <c:pt idx="618">
                  <c:v>42465.291666666664</c:v>
                </c:pt>
                <c:pt idx="619">
                  <c:v>42465.298611111109</c:v>
                </c:pt>
                <c:pt idx="620">
                  <c:v>42465.305555555555</c:v>
                </c:pt>
                <c:pt idx="621">
                  <c:v>42465.3125</c:v>
                </c:pt>
                <c:pt idx="622">
                  <c:v>42465.319444444445</c:v>
                </c:pt>
                <c:pt idx="623">
                  <c:v>42465.326388888891</c:v>
                </c:pt>
                <c:pt idx="624">
                  <c:v>42465.333333333336</c:v>
                </c:pt>
                <c:pt idx="625">
                  <c:v>42465.340277777781</c:v>
                </c:pt>
                <c:pt idx="626">
                  <c:v>42465.347222222219</c:v>
                </c:pt>
                <c:pt idx="627">
                  <c:v>42465.354166666664</c:v>
                </c:pt>
                <c:pt idx="628">
                  <c:v>42465.361111111109</c:v>
                </c:pt>
                <c:pt idx="629">
                  <c:v>42465.368055555555</c:v>
                </c:pt>
                <c:pt idx="630">
                  <c:v>42465.375</c:v>
                </c:pt>
                <c:pt idx="631">
                  <c:v>42465.381944444445</c:v>
                </c:pt>
                <c:pt idx="632">
                  <c:v>42465.388888888891</c:v>
                </c:pt>
                <c:pt idx="633">
                  <c:v>42465.395833333336</c:v>
                </c:pt>
                <c:pt idx="634">
                  <c:v>42465.402777777781</c:v>
                </c:pt>
                <c:pt idx="635">
                  <c:v>42465.409722222219</c:v>
                </c:pt>
                <c:pt idx="636">
                  <c:v>42465.416666666664</c:v>
                </c:pt>
                <c:pt idx="637">
                  <c:v>42465.423611111109</c:v>
                </c:pt>
                <c:pt idx="638">
                  <c:v>42465.430555555555</c:v>
                </c:pt>
                <c:pt idx="639">
                  <c:v>42465.4375</c:v>
                </c:pt>
                <c:pt idx="640">
                  <c:v>42465.444444444445</c:v>
                </c:pt>
                <c:pt idx="641">
                  <c:v>42465.451388888891</c:v>
                </c:pt>
                <c:pt idx="642">
                  <c:v>42465.458333333336</c:v>
                </c:pt>
                <c:pt idx="643">
                  <c:v>42465.465277777781</c:v>
                </c:pt>
                <c:pt idx="644">
                  <c:v>42465.472222222219</c:v>
                </c:pt>
                <c:pt idx="645">
                  <c:v>42465.479166666664</c:v>
                </c:pt>
                <c:pt idx="646">
                  <c:v>42465.486111111109</c:v>
                </c:pt>
                <c:pt idx="647">
                  <c:v>42465.493055555555</c:v>
                </c:pt>
                <c:pt idx="648">
                  <c:v>42465.5</c:v>
                </c:pt>
                <c:pt idx="649">
                  <c:v>42465.506944444445</c:v>
                </c:pt>
                <c:pt idx="650">
                  <c:v>42465.513888888891</c:v>
                </c:pt>
                <c:pt idx="651">
                  <c:v>42465.520833333336</c:v>
                </c:pt>
                <c:pt idx="652">
                  <c:v>42465.527777777781</c:v>
                </c:pt>
                <c:pt idx="653">
                  <c:v>42465.534722222219</c:v>
                </c:pt>
                <c:pt idx="654">
                  <c:v>42465.541666666664</c:v>
                </c:pt>
                <c:pt idx="655">
                  <c:v>42465.548611111109</c:v>
                </c:pt>
                <c:pt idx="656">
                  <c:v>42465.555555555555</c:v>
                </c:pt>
                <c:pt idx="657">
                  <c:v>42465.5625</c:v>
                </c:pt>
                <c:pt idx="658">
                  <c:v>42465.569444444445</c:v>
                </c:pt>
                <c:pt idx="659">
                  <c:v>42465.576388888891</c:v>
                </c:pt>
                <c:pt idx="660">
                  <c:v>42465.583333333336</c:v>
                </c:pt>
                <c:pt idx="661">
                  <c:v>42465.590277777781</c:v>
                </c:pt>
                <c:pt idx="662">
                  <c:v>42465.597222222219</c:v>
                </c:pt>
                <c:pt idx="663">
                  <c:v>42465.604166666664</c:v>
                </c:pt>
                <c:pt idx="664">
                  <c:v>42465.611111111109</c:v>
                </c:pt>
                <c:pt idx="665">
                  <c:v>42465.618055555555</c:v>
                </c:pt>
                <c:pt idx="666">
                  <c:v>42465.625</c:v>
                </c:pt>
                <c:pt idx="667">
                  <c:v>42465.631944444445</c:v>
                </c:pt>
                <c:pt idx="668">
                  <c:v>42465.638888888891</c:v>
                </c:pt>
                <c:pt idx="669">
                  <c:v>42465.645833333336</c:v>
                </c:pt>
                <c:pt idx="670">
                  <c:v>42465.652777777781</c:v>
                </c:pt>
                <c:pt idx="671">
                  <c:v>42465.659722222219</c:v>
                </c:pt>
                <c:pt idx="672">
                  <c:v>42465.666666666664</c:v>
                </c:pt>
                <c:pt idx="673">
                  <c:v>42465.673611111109</c:v>
                </c:pt>
                <c:pt idx="674">
                  <c:v>42465.680555555555</c:v>
                </c:pt>
                <c:pt idx="675">
                  <c:v>42465.6875</c:v>
                </c:pt>
                <c:pt idx="676">
                  <c:v>42465.694444444445</c:v>
                </c:pt>
                <c:pt idx="677">
                  <c:v>42465.701388888891</c:v>
                </c:pt>
                <c:pt idx="678">
                  <c:v>42465.708333333336</c:v>
                </c:pt>
                <c:pt idx="679">
                  <c:v>42465.715277777781</c:v>
                </c:pt>
                <c:pt idx="680">
                  <c:v>42465.722222222219</c:v>
                </c:pt>
                <c:pt idx="681">
                  <c:v>42465.729166666664</c:v>
                </c:pt>
                <c:pt idx="682">
                  <c:v>42465.736111111109</c:v>
                </c:pt>
                <c:pt idx="683">
                  <c:v>42465.743055555555</c:v>
                </c:pt>
                <c:pt idx="684">
                  <c:v>42465.75</c:v>
                </c:pt>
                <c:pt idx="685">
                  <c:v>42465.756944444445</c:v>
                </c:pt>
                <c:pt idx="686">
                  <c:v>42465.763888888891</c:v>
                </c:pt>
                <c:pt idx="687">
                  <c:v>42465.770833333336</c:v>
                </c:pt>
                <c:pt idx="688">
                  <c:v>42465.777777777781</c:v>
                </c:pt>
                <c:pt idx="689">
                  <c:v>42465.784722222219</c:v>
                </c:pt>
                <c:pt idx="690">
                  <c:v>42465.791666666664</c:v>
                </c:pt>
                <c:pt idx="691">
                  <c:v>42465.798611111109</c:v>
                </c:pt>
                <c:pt idx="692">
                  <c:v>42465.805555555555</c:v>
                </c:pt>
                <c:pt idx="693">
                  <c:v>42465.8125</c:v>
                </c:pt>
                <c:pt idx="694">
                  <c:v>42465.819444444445</c:v>
                </c:pt>
                <c:pt idx="695">
                  <c:v>42465.826388888891</c:v>
                </c:pt>
                <c:pt idx="696">
                  <c:v>42465.833333333336</c:v>
                </c:pt>
                <c:pt idx="697">
                  <c:v>42465.840277777781</c:v>
                </c:pt>
                <c:pt idx="698">
                  <c:v>42465.847222222219</c:v>
                </c:pt>
                <c:pt idx="699">
                  <c:v>42465.854166666664</c:v>
                </c:pt>
                <c:pt idx="700">
                  <c:v>42465.861111111109</c:v>
                </c:pt>
                <c:pt idx="701">
                  <c:v>42465.868055555555</c:v>
                </c:pt>
                <c:pt idx="702">
                  <c:v>42465.875</c:v>
                </c:pt>
                <c:pt idx="703">
                  <c:v>42465.881944444445</c:v>
                </c:pt>
                <c:pt idx="704">
                  <c:v>42465.888888888891</c:v>
                </c:pt>
                <c:pt idx="705">
                  <c:v>42465.895833333336</c:v>
                </c:pt>
                <c:pt idx="706">
                  <c:v>42465.902777777781</c:v>
                </c:pt>
                <c:pt idx="707">
                  <c:v>42465.909722222219</c:v>
                </c:pt>
                <c:pt idx="708">
                  <c:v>42465.916666666664</c:v>
                </c:pt>
                <c:pt idx="709">
                  <c:v>42465.923611111109</c:v>
                </c:pt>
                <c:pt idx="710">
                  <c:v>42465.930555555555</c:v>
                </c:pt>
                <c:pt idx="711">
                  <c:v>42465.9375</c:v>
                </c:pt>
                <c:pt idx="712">
                  <c:v>42465.944444444445</c:v>
                </c:pt>
                <c:pt idx="713">
                  <c:v>42465.951388888891</c:v>
                </c:pt>
                <c:pt idx="714">
                  <c:v>42465.958333333336</c:v>
                </c:pt>
                <c:pt idx="715">
                  <c:v>42465.965277777781</c:v>
                </c:pt>
                <c:pt idx="716">
                  <c:v>42465.972222222219</c:v>
                </c:pt>
                <c:pt idx="717">
                  <c:v>42465.979166666664</c:v>
                </c:pt>
                <c:pt idx="718">
                  <c:v>42465.986111111109</c:v>
                </c:pt>
                <c:pt idx="719">
                  <c:v>42465.993055555555</c:v>
                </c:pt>
                <c:pt idx="720">
                  <c:v>42466</c:v>
                </c:pt>
                <c:pt idx="721">
                  <c:v>42466.006944444445</c:v>
                </c:pt>
                <c:pt idx="722">
                  <c:v>42466.013888888891</c:v>
                </c:pt>
                <c:pt idx="723">
                  <c:v>42466.020833333336</c:v>
                </c:pt>
                <c:pt idx="724">
                  <c:v>42466.027777777781</c:v>
                </c:pt>
                <c:pt idx="725">
                  <c:v>42466.034722222219</c:v>
                </c:pt>
                <c:pt idx="726">
                  <c:v>42466.041666666664</c:v>
                </c:pt>
                <c:pt idx="727">
                  <c:v>42466.048611111109</c:v>
                </c:pt>
                <c:pt idx="728">
                  <c:v>42466.055555555555</c:v>
                </c:pt>
                <c:pt idx="729">
                  <c:v>42466.0625</c:v>
                </c:pt>
                <c:pt idx="730">
                  <c:v>42466.069444444445</c:v>
                </c:pt>
                <c:pt idx="731">
                  <c:v>42466.076388888891</c:v>
                </c:pt>
                <c:pt idx="732">
                  <c:v>42466.083333333336</c:v>
                </c:pt>
                <c:pt idx="733">
                  <c:v>42466.090277777781</c:v>
                </c:pt>
                <c:pt idx="734">
                  <c:v>42466.097222222219</c:v>
                </c:pt>
                <c:pt idx="735">
                  <c:v>42466.104166666664</c:v>
                </c:pt>
                <c:pt idx="736">
                  <c:v>42466.111111111109</c:v>
                </c:pt>
                <c:pt idx="737">
                  <c:v>42466.118055555555</c:v>
                </c:pt>
                <c:pt idx="738">
                  <c:v>42466.125</c:v>
                </c:pt>
                <c:pt idx="739">
                  <c:v>42466.131944444445</c:v>
                </c:pt>
                <c:pt idx="740">
                  <c:v>42466.138888888891</c:v>
                </c:pt>
                <c:pt idx="741">
                  <c:v>42466.145833333336</c:v>
                </c:pt>
                <c:pt idx="742">
                  <c:v>42466.152777777781</c:v>
                </c:pt>
                <c:pt idx="743">
                  <c:v>42466.159722222219</c:v>
                </c:pt>
                <c:pt idx="744">
                  <c:v>42466.166666666664</c:v>
                </c:pt>
                <c:pt idx="745">
                  <c:v>42466.173611111109</c:v>
                </c:pt>
                <c:pt idx="746">
                  <c:v>42466.180555555555</c:v>
                </c:pt>
                <c:pt idx="747">
                  <c:v>42466.1875</c:v>
                </c:pt>
                <c:pt idx="748">
                  <c:v>42466.194444444445</c:v>
                </c:pt>
                <c:pt idx="749">
                  <c:v>42466.201388888891</c:v>
                </c:pt>
                <c:pt idx="750">
                  <c:v>42466.208333333336</c:v>
                </c:pt>
                <c:pt idx="751">
                  <c:v>42466.215277777781</c:v>
                </c:pt>
                <c:pt idx="752">
                  <c:v>42466.222222222219</c:v>
                </c:pt>
                <c:pt idx="753">
                  <c:v>42466.229166666664</c:v>
                </c:pt>
                <c:pt idx="754">
                  <c:v>42466.236111111109</c:v>
                </c:pt>
                <c:pt idx="755">
                  <c:v>42466.243055555555</c:v>
                </c:pt>
                <c:pt idx="756">
                  <c:v>42466.25</c:v>
                </c:pt>
                <c:pt idx="757">
                  <c:v>42466.256944444445</c:v>
                </c:pt>
                <c:pt idx="758">
                  <c:v>42466.263888888891</c:v>
                </c:pt>
                <c:pt idx="759">
                  <c:v>42466.270833333336</c:v>
                </c:pt>
                <c:pt idx="760">
                  <c:v>42466.277777777781</c:v>
                </c:pt>
                <c:pt idx="761">
                  <c:v>42466.284722222219</c:v>
                </c:pt>
                <c:pt idx="762">
                  <c:v>42466.291666666664</c:v>
                </c:pt>
                <c:pt idx="763">
                  <c:v>42466.298611111109</c:v>
                </c:pt>
                <c:pt idx="764">
                  <c:v>42466.305555555555</c:v>
                </c:pt>
                <c:pt idx="765">
                  <c:v>42466.3125</c:v>
                </c:pt>
                <c:pt idx="766">
                  <c:v>42466.319444444445</c:v>
                </c:pt>
                <c:pt idx="767">
                  <c:v>42466.326388888891</c:v>
                </c:pt>
                <c:pt idx="768">
                  <c:v>42466.333333333336</c:v>
                </c:pt>
                <c:pt idx="769">
                  <c:v>42466.340277777781</c:v>
                </c:pt>
                <c:pt idx="770">
                  <c:v>42466.347222222219</c:v>
                </c:pt>
                <c:pt idx="771">
                  <c:v>42466.354166666664</c:v>
                </c:pt>
                <c:pt idx="772">
                  <c:v>42466.361111111109</c:v>
                </c:pt>
                <c:pt idx="773">
                  <c:v>42466.368055555555</c:v>
                </c:pt>
                <c:pt idx="774">
                  <c:v>42466.375</c:v>
                </c:pt>
                <c:pt idx="775">
                  <c:v>42466.381944444445</c:v>
                </c:pt>
                <c:pt idx="776">
                  <c:v>42466.388888888891</c:v>
                </c:pt>
                <c:pt idx="777">
                  <c:v>42466.395833333336</c:v>
                </c:pt>
                <c:pt idx="778">
                  <c:v>42466.402777777781</c:v>
                </c:pt>
                <c:pt idx="779">
                  <c:v>42466.409722222219</c:v>
                </c:pt>
                <c:pt idx="780">
                  <c:v>42466.416666666664</c:v>
                </c:pt>
                <c:pt idx="781">
                  <c:v>42466.423611111109</c:v>
                </c:pt>
                <c:pt idx="782">
                  <c:v>42466.430555555555</c:v>
                </c:pt>
                <c:pt idx="783">
                  <c:v>42466.4375</c:v>
                </c:pt>
                <c:pt idx="784">
                  <c:v>42466.444444444445</c:v>
                </c:pt>
                <c:pt idx="785">
                  <c:v>42466.451388888891</c:v>
                </c:pt>
                <c:pt idx="786">
                  <c:v>42466.458333333336</c:v>
                </c:pt>
                <c:pt idx="787">
                  <c:v>42466.465277777781</c:v>
                </c:pt>
                <c:pt idx="788">
                  <c:v>42466.472222222219</c:v>
                </c:pt>
                <c:pt idx="789">
                  <c:v>42466.479166666664</c:v>
                </c:pt>
                <c:pt idx="790">
                  <c:v>42466.486111111109</c:v>
                </c:pt>
                <c:pt idx="791">
                  <c:v>42466.493055555555</c:v>
                </c:pt>
                <c:pt idx="792">
                  <c:v>42466.5</c:v>
                </c:pt>
                <c:pt idx="793">
                  <c:v>42466.506944444445</c:v>
                </c:pt>
                <c:pt idx="794">
                  <c:v>42466.513888888891</c:v>
                </c:pt>
                <c:pt idx="795">
                  <c:v>42466.520833333336</c:v>
                </c:pt>
                <c:pt idx="796">
                  <c:v>42466.527777777781</c:v>
                </c:pt>
                <c:pt idx="797">
                  <c:v>42466.534722222219</c:v>
                </c:pt>
                <c:pt idx="798">
                  <c:v>42466.541666666664</c:v>
                </c:pt>
                <c:pt idx="799">
                  <c:v>42466.548611111109</c:v>
                </c:pt>
                <c:pt idx="800">
                  <c:v>42466.555555555555</c:v>
                </c:pt>
                <c:pt idx="801">
                  <c:v>42466.5625</c:v>
                </c:pt>
                <c:pt idx="802">
                  <c:v>42466.569444444445</c:v>
                </c:pt>
                <c:pt idx="803">
                  <c:v>42466.576388888891</c:v>
                </c:pt>
                <c:pt idx="804">
                  <c:v>42466.583333333336</c:v>
                </c:pt>
                <c:pt idx="805">
                  <c:v>42466.590277777781</c:v>
                </c:pt>
                <c:pt idx="806">
                  <c:v>42466.597222222219</c:v>
                </c:pt>
                <c:pt idx="807">
                  <c:v>42466.604166666664</c:v>
                </c:pt>
                <c:pt idx="808">
                  <c:v>42466.611111111109</c:v>
                </c:pt>
                <c:pt idx="809">
                  <c:v>42466.618055555555</c:v>
                </c:pt>
                <c:pt idx="810">
                  <c:v>42466.625</c:v>
                </c:pt>
                <c:pt idx="811">
                  <c:v>42466.631944444445</c:v>
                </c:pt>
                <c:pt idx="812">
                  <c:v>42466.638888888891</c:v>
                </c:pt>
                <c:pt idx="813">
                  <c:v>42466.645833333336</c:v>
                </c:pt>
                <c:pt idx="814">
                  <c:v>42466.652777777781</c:v>
                </c:pt>
                <c:pt idx="815">
                  <c:v>42466.659722222219</c:v>
                </c:pt>
                <c:pt idx="816">
                  <c:v>42466.666666666664</c:v>
                </c:pt>
                <c:pt idx="817">
                  <c:v>42466.673611111109</c:v>
                </c:pt>
                <c:pt idx="818">
                  <c:v>42466.680555555555</c:v>
                </c:pt>
                <c:pt idx="819">
                  <c:v>42466.6875</c:v>
                </c:pt>
                <c:pt idx="820">
                  <c:v>42466.694444444445</c:v>
                </c:pt>
                <c:pt idx="821">
                  <c:v>42466.701388888891</c:v>
                </c:pt>
                <c:pt idx="822">
                  <c:v>42466.708333333336</c:v>
                </c:pt>
                <c:pt idx="823">
                  <c:v>42466.715277777781</c:v>
                </c:pt>
                <c:pt idx="824">
                  <c:v>42466.722222222219</c:v>
                </c:pt>
                <c:pt idx="825">
                  <c:v>42466.729166666664</c:v>
                </c:pt>
                <c:pt idx="826">
                  <c:v>42466.736111111109</c:v>
                </c:pt>
                <c:pt idx="827">
                  <c:v>42466.743055555555</c:v>
                </c:pt>
                <c:pt idx="828">
                  <c:v>42466.75</c:v>
                </c:pt>
                <c:pt idx="829">
                  <c:v>42466.756944444445</c:v>
                </c:pt>
                <c:pt idx="830">
                  <c:v>42466.763888888891</c:v>
                </c:pt>
                <c:pt idx="831">
                  <c:v>42466.770833333336</c:v>
                </c:pt>
                <c:pt idx="832">
                  <c:v>42466.777777777781</c:v>
                </c:pt>
                <c:pt idx="833">
                  <c:v>42466.784722222219</c:v>
                </c:pt>
                <c:pt idx="834">
                  <c:v>42466.791666666664</c:v>
                </c:pt>
                <c:pt idx="835">
                  <c:v>42466.798611111109</c:v>
                </c:pt>
                <c:pt idx="836">
                  <c:v>42466.805555555555</c:v>
                </c:pt>
                <c:pt idx="837">
                  <c:v>42466.8125</c:v>
                </c:pt>
                <c:pt idx="838">
                  <c:v>42466.819444444445</c:v>
                </c:pt>
                <c:pt idx="839">
                  <c:v>42466.826388888891</c:v>
                </c:pt>
                <c:pt idx="840">
                  <c:v>42466.833333333336</c:v>
                </c:pt>
                <c:pt idx="841">
                  <c:v>42466.840277777781</c:v>
                </c:pt>
                <c:pt idx="842">
                  <c:v>42466.847222222219</c:v>
                </c:pt>
                <c:pt idx="843">
                  <c:v>42466.854166666664</c:v>
                </c:pt>
                <c:pt idx="844">
                  <c:v>42466.861111111109</c:v>
                </c:pt>
                <c:pt idx="845">
                  <c:v>42466.868055555555</c:v>
                </c:pt>
                <c:pt idx="846">
                  <c:v>42466.875</c:v>
                </c:pt>
                <c:pt idx="847">
                  <c:v>42466.881944444445</c:v>
                </c:pt>
                <c:pt idx="848">
                  <c:v>42466.888888888891</c:v>
                </c:pt>
                <c:pt idx="849">
                  <c:v>42466.895833333336</c:v>
                </c:pt>
                <c:pt idx="850">
                  <c:v>42466.902777777781</c:v>
                </c:pt>
                <c:pt idx="851">
                  <c:v>42466.909722222219</c:v>
                </c:pt>
                <c:pt idx="852">
                  <c:v>42466.916666666664</c:v>
                </c:pt>
                <c:pt idx="853">
                  <c:v>42466.923611111109</c:v>
                </c:pt>
                <c:pt idx="854">
                  <c:v>42466.930555555555</c:v>
                </c:pt>
                <c:pt idx="855">
                  <c:v>42466.9375</c:v>
                </c:pt>
                <c:pt idx="856">
                  <c:v>42466.944444444445</c:v>
                </c:pt>
                <c:pt idx="857">
                  <c:v>42466.951388888891</c:v>
                </c:pt>
                <c:pt idx="858">
                  <c:v>42466.958333333336</c:v>
                </c:pt>
                <c:pt idx="859">
                  <c:v>42466.965277777781</c:v>
                </c:pt>
                <c:pt idx="860">
                  <c:v>42466.972222222219</c:v>
                </c:pt>
                <c:pt idx="861">
                  <c:v>42466.979166666664</c:v>
                </c:pt>
                <c:pt idx="862">
                  <c:v>42466.986111111109</c:v>
                </c:pt>
                <c:pt idx="863">
                  <c:v>42466.993055555555</c:v>
                </c:pt>
                <c:pt idx="864">
                  <c:v>42467</c:v>
                </c:pt>
                <c:pt idx="865">
                  <c:v>42467.006944444445</c:v>
                </c:pt>
                <c:pt idx="866">
                  <c:v>42467.013888888891</c:v>
                </c:pt>
                <c:pt idx="867">
                  <c:v>42467.020833333336</c:v>
                </c:pt>
                <c:pt idx="868">
                  <c:v>42467.027777777781</c:v>
                </c:pt>
                <c:pt idx="869">
                  <c:v>42467.034722222219</c:v>
                </c:pt>
                <c:pt idx="870">
                  <c:v>42467.041666666664</c:v>
                </c:pt>
                <c:pt idx="871">
                  <c:v>42467.048611111109</c:v>
                </c:pt>
                <c:pt idx="872">
                  <c:v>42467.055555555555</c:v>
                </c:pt>
                <c:pt idx="873">
                  <c:v>42467.0625</c:v>
                </c:pt>
                <c:pt idx="874">
                  <c:v>42467.069444444445</c:v>
                </c:pt>
                <c:pt idx="875">
                  <c:v>42467.076388888891</c:v>
                </c:pt>
                <c:pt idx="876">
                  <c:v>42467.083333333336</c:v>
                </c:pt>
                <c:pt idx="877">
                  <c:v>42467.090277777781</c:v>
                </c:pt>
                <c:pt idx="878">
                  <c:v>42467.097222222219</c:v>
                </c:pt>
                <c:pt idx="879">
                  <c:v>42467.104166666664</c:v>
                </c:pt>
                <c:pt idx="880">
                  <c:v>42467.111111111109</c:v>
                </c:pt>
                <c:pt idx="881">
                  <c:v>42467.118055555555</c:v>
                </c:pt>
                <c:pt idx="882">
                  <c:v>42467.125</c:v>
                </c:pt>
                <c:pt idx="883">
                  <c:v>42467.131944444445</c:v>
                </c:pt>
                <c:pt idx="884">
                  <c:v>42467.138888888891</c:v>
                </c:pt>
                <c:pt idx="885">
                  <c:v>42467.145833333336</c:v>
                </c:pt>
                <c:pt idx="886">
                  <c:v>42467.152777777781</c:v>
                </c:pt>
                <c:pt idx="887">
                  <c:v>42467.159722222219</c:v>
                </c:pt>
                <c:pt idx="888">
                  <c:v>42467.166666666664</c:v>
                </c:pt>
                <c:pt idx="889">
                  <c:v>42467.173611111109</c:v>
                </c:pt>
                <c:pt idx="890">
                  <c:v>42467.180555555555</c:v>
                </c:pt>
                <c:pt idx="891">
                  <c:v>42467.1875</c:v>
                </c:pt>
                <c:pt idx="892">
                  <c:v>42467.194444444445</c:v>
                </c:pt>
                <c:pt idx="893">
                  <c:v>42467.201388888891</c:v>
                </c:pt>
                <c:pt idx="894">
                  <c:v>42467.208333333336</c:v>
                </c:pt>
                <c:pt idx="895">
                  <c:v>42467.215277777781</c:v>
                </c:pt>
                <c:pt idx="896">
                  <c:v>42467.222222222219</c:v>
                </c:pt>
                <c:pt idx="897">
                  <c:v>42467.229166666664</c:v>
                </c:pt>
                <c:pt idx="898">
                  <c:v>42467.236111111109</c:v>
                </c:pt>
                <c:pt idx="899">
                  <c:v>42467.243055555555</c:v>
                </c:pt>
                <c:pt idx="900">
                  <c:v>42467.25</c:v>
                </c:pt>
                <c:pt idx="901">
                  <c:v>42467.256944444445</c:v>
                </c:pt>
                <c:pt idx="902">
                  <c:v>42467.263888888891</c:v>
                </c:pt>
                <c:pt idx="903">
                  <c:v>42467.270833333336</c:v>
                </c:pt>
                <c:pt idx="904">
                  <c:v>42467.277777777781</c:v>
                </c:pt>
                <c:pt idx="905">
                  <c:v>42467.284722222219</c:v>
                </c:pt>
                <c:pt idx="906">
                  <c:v>42467.291666666664</c:v>
                </c:pt>
                <c:pt idx="907">
                  <c:v>42467.298611111109</c:v>
                </c:pt>
                <c:pt idx="908">
                  <c:v>42467.305555555555</c:v>
                </c:pt>
                <c:pt idx="909">
                  <c:v>42467.3125</c:v>
                </c:pt>
                <c:pt idx="910">
                  <c:v>42467.319444444445</c:v>
                </c:pt>
                <c:pt idx="911">
                  <c:v>42467.326388888891</c:v>
                </c:pt>
                <c:pt idx="912">
                  <c:v>42467.333333333336</c:v>
                </c:pt>
                <c:pt idx="913">
                  <c:v>42467.340277777781</c:v>
                </c:pt>
                <c:pt idx="914">
                  <c:v>42467.347222222219</c:v>
                </c:pt>
                <c:pt idx="915">
                  <c:v>42467.354166666664</c:v>
                </c:pt>
                <c:pt idx="916">
                  <c:v>42467.361111111109</c:v>
                </c:pt>
                <c:pt idx="917">
                  <c:v>42467.368055555555</c:v>
                </c:pt>
                <c:pt idx="918">
                  <c:v>42467.375</c:v>
                </c:pt>
                <c:pt idx="919">
                  <c:v>42467.381944444445</c:v>
                </c:pt>
                <c:pt idx="920">
                  <c:v>42467.388888888891</c:v>
                </c:pt>
                <c:pt idx="921">
                  <c:v>42467.395833333336</c:v>
                </c:pt>
                <c:pt idx="922">
                  <c:v>42467.402777777781</c:v>
                </c:pt>
                <c:pt idx="923">
                  <c:v>42467.409722222219</c:v>
                </c:pt>
                <c:pt idx="924">
                  <c:v>42467.416666666664</c:v>
                </c:pt>
                <c:pt idx="925">
                  <c:v>42467.423611111109</c:v>
                </c:pt>
                <c:pt idx="926">
                  <c:v>42467.430555555555</c:v>
                </c:pt>
                <c:pt idx="927">
                  <c:v>42467.4375</c:v>
                </c:pt>
                <c:pt idx="928">
                  <c:v>42467.444444444445</c:v>
                </c:pt>
                <c:pt idx="929">
                  <c:v>42467.451388888891</c:v>
                </c:pt>
                <c:pt idx="930">
                  <c:v>42467.458333333336</c:v>
                </c:pt>
                <c:pt idx="931">
                  <c:v>42467.465277777781</c:v>
                </c:pt>
                <c:pt idx="932">
                  <c:v>42467.472222222219</c:v>
                </c:pt>
                <c:pt idx="933">
                  <c:v>42467.479166666664</c:v>
                </c:pt>
                <c:pt idx="934">
                  <c:v>42467.486111111109</c:v>
                </c:pt>
                <c:pt idx="935">
                  <c:v>42467.493055555555</c:v>
                </c:pt>
                <c:pt idx="936">
                  <c:v>42467.5</c:v>
                </c:pt>
                <c:pt idx="937">
                  <c:v>42467.506944444445</c:v>
                </c:pt>
                <c:pt idx="938">
                  <c:v>42467.513888888891</c:v>
                </c:pt>
                <c:pt idx="939">
                  <c:v>42467.520833333336</c:v>
                </c:pt>
                <c:pt idx="940">
                  <c:v>42467.527777777781</c:v>
                </c:pt>
                <c:pt idx="941">
                  <c:v>42467.534722222219</c:v>
                </c:pt>
                <c:pt idx="942">
                  <c:v>42467.541666666664</c:v>
                </c:pt>
                <c:pt idx="943">
                  <c:v>42467.548611111109</c:v>
                </c:pt>
                <c:pt idx="944">
                  <c:v>42467.555555555555</c:v>
                </c:pt>
                <c:pt idx="945">
                  <c:v>42467.5625</c:v>
                </c:pt>
                <c:pt idx="946">
                  <c:v>42467.569444444445</c:v>
                </c:pt>
                <c:pt idx="947">
                  <c:v>42467.576388888891</c:v>
                </c:pt>
                <c:pt idx="948">
                  <c:v>42467.583333333336</c:v>
                </c:pt>
                <c:pt idx="949">
                  <c:v>42467.590277777781</c:v>
                </c:pt>
                <c:pt idx="950">
                  <c:v>42467.597222222219</c:v>
                </c:pt>
                <c:pt idx="951">
                  <c:v>42467.604166666664</c:v>
                </c:pt>
                <c:pt idx="952">
                  <c:v>42467.611111111109</c:v>
                </c:pt>
                <c:pt idx="953">
                  <c:v>42467.618055555555</c:v>
                </c:pt>
                <c:pt idx="954">
                  <c:v>42467.625</c:v>
                </c:pt>
                <c:pt idx="955">
                  <c:v>42467.631944444445</c:v>
                </c:pt>
                <c:pt idx="956">
                  <c:v>42467.638888888891</c:v>
                </c:pt>
                <c:pt idx="957">
                  <c:v>42467.645833333336</c:v>
                </c:pt>
                <c:pt idx="958">
                  <c:v>42467.652777777781</c:v>
                </c:pt>
                <c:pt idx="959">
                  <c:v>42467.659722222219</c:v>
                </c:pt>
                <c:pt idx="960">
                  <c:v>42467.666666666664</c:v>
                </c:pt>
                <c:pt idx="961">
                  <c:v>42467.673611111109</c:v>
                </c:pt>
                <c:pt idx="962">
                  <c:v>42467.680555555555</c:v>
                </c:pt>
                <c:pt idx="963">
                  <c:v>42467.6875</c:v>
                </c:pt>
                <c:pt idx="964">
                  <c:v>42467.694444444445</c:v>
                </c:pt>
                <c:pt idx="965">
                  <c:v>42467.701388888891</c:v>
                </c:pt>
                <c:pt idx="966">
                  <c:v>42467.708333333336</c:v>
                </c:pt>
                <c:pt idx="967">
                  <c:v>42467.715277777781</c:v>
                </c:pt>
                <c:pt idx="968">
                  <c:v>42467.722222222219</c:v>
                </c:pt>
                <c:pt idx="969">
                  <c:v>42467.729166666664</c:v>
                </c:pt>
                <c:pt idx="970">
                  <c:v>42467.736111111109</c:v>
                </c:pt>
                <c:pt idx="971">
                  <c:v>42467.743055555555</c:v>
                </c:pt>
                <c:pt idx="972">
                  <c:v>42467.75</c:v>
                </c:pt>
                <c:pt idx="973">
                  <c:v>42467.756944444445</c:v>
                </c:pt>
                <c:pt idx="974">
                  <c:v>42467.763888888891</c:v>
                </c:pt>
                <c:pt idx="975">
                  <c:v>42467.770833333336</c:v>
                </c:pt>
                <c:pt idx="976">
                  <c:v>42467.777777777781</c:v>
                </c:pt>
                <c:pt idx="977">
                  <c:v>42467.784722222219</c:v>
                </c:pt>
                <c:pt idx="978">
                  <c:v>42467.791666666664</c:v>
                </c:pt>
                <c:pt idx="979">
                  <c:v>42467.798611111109</c:v>
                </c:pt>
                <c:pt idx="980">
                  <c:v>42467.805555555555</c:v>
                </c:pt>
                <c:pt idx="981">
                  <c:v>42467.8125</c:v>
                </c:pt>
                <c:pt idx="982">
                  <c:v>42467.819444444445</c:v>
                </c:pt>
                <c:pt idx="983">
                  <c:v>42467.826388888891</c:v>
                </c:pt>
                <c:pt idx="984">
                  <c:v>42467.833333333336</c:v>
                </c:pt>
                <c:pt idx="985">
                  <c:v>42467.840277777781</c:v>
                </c:pt>
                <c:pt idx="986">
                  <c:v>42467.847222222219</c:v>
                </c:pt>
                <c:pt idx="987">
                  <c:v>42467.854166666664</c:v>
                </c:pt>
                <c:pt idx="988">
                  <c:v>42467.861111111109</c:v>
                </c:pt>
                <c:pt idx="989">
                  <c:v>42467.868055555555</c:v>
                </c:pt>
                <c:pt idx="990">
                  <c:v>42467.875</c:v>
                </c:pt>
                <c:pt idx="991">
                  <c:v>42467.881944444445</c:v>
                </c:pt>
                <c:pt idx="992">
                  <c:v>42467.888888888891</c:v>
                </c:pt>
                <c:pt idx="993">
                  <c:v>42467.895833333336</c:v>
                </c:pt>
                <c:pt idx="994">
                  <c:v>42467.902777777781</c:v>
                </c:pt>
                <c:pt idx="995">
                  <c:v>42467.909722222219</c:v>
                </c:pt>
                <c:pt idx="996">
                  <c:v>42467.916666666664</c:v>
                </c:pt>
                <c:pt idx="997">
                  <c:v>42467.923611111109</c:v>
                </c:pt>
                <c:pt idx="998">
                  <c:v>42467.930555555555</c:v>
                </c:pt>
                <c:pt idx="999">
                  <c:v>42467.9375</c:v>
                </c:pt>
                <c:pt idx="1000">
                  <c:v>42467.944444444445</c:v>
                </c:pt>
                <c:pt idx="1001">
                  <c:v>42467.951388888891</c:v>
                </c:pt>
                <c:pt idx="1002">
                  <c:v>42467.958333333336</c:v>
                </c:pt>
                <c:pt idx="1003">
                  <c:v>42467.965277777781</c:v>
                </c:pt>
                <c:pt idx="1004">
                  <c:v>42467.972222222219</c:v>
                </c:pt>
                <c:pt idx="1005">
                  <c:v>42467.979166666664</c:v>
                </c:pt>
                <c:pt idx="1006">
                  <c:v>42467.986111111109</c:v>
                </c:pt>
                <c:pt idx="1007">
                  <c:v>42467.993055555555</c:v>
                </c:pt>
                <c:pt idx="1008">
                  <c:v>42468</c:v>
                </c:pt>
                <c:pt idx="1009">
                  <c:v>42468.006944444445</c:v>
                </c:pt>
                <c:pt idx="1010">
                  <c:v>42468.013888888891</c:v>
                </c:pt>
                <c:pt idx="1011">
                  <c:v>42468.020833333336</c:v>
                </c:pt>
                <c:pt idx="1012">
                  <c:v>42468.027777777781</c:v>
                </c:pt>
                <c:pt idx="1013">
                  <c:v>42468.034722222219</c:v>
                </c:pt>
                <c:pt idx="1014">
                  <c:v>42468.041666666664</c:v>
                </c:pt>
                <c:pt idx="1015">
                  <c:v>42468.048611111109</c:v>
                </c:pt>
                <c:pt idx="1016">
                  <c:v>42468.055555555555</c:v>
                </c:pt>
                <c:pt idx="1017">
                  <c:v>42468.0625</c:v>
                </c:pt>
                <c:pt idx="1018">
                  <c:v>42468.069444444445</c:v>
                </c:pt>
                <c:pt idx="1019">
                  <c:v>42468.076388888891</c:v>
                </c:pt>
                <c:pt idx="1020">
                  <c:v>42468.083333333336</c:v>
                </c:pt>
                <c:pt idx="1021">
                  <c:v>42468.090277777781</c:v>
                </c:pt>
                <c:pt idx="1022">
                  <c:v>42468.097222222219</c:v>
                </c:pt>
                <c:pt idx="1023">
                  <c:v>42468.104166666664</c:v>
                </c:pt>
                <c:pt idx="1024">
                  <c:v>42468.111111111109</c:v>
                </c:pt>
                <c:pt idx="1025">
                  <c:v>42468.118055555555</c:v>
                </c:pt>
                <c:pt idx="1026">
                  <c:v>42468.125</c:v>
                </c:pt>
                <c:pt idx="1027">
                  <c:v>42468.131944444445</c:v>
                </c:pt>
                <c:pt idx="1028">
                  <c:v>42468.138888888891</c:v>
                </c:pt>
                <c:pt idx="1029">
                  <c:v>42468.145833333336</c:v>
                </c:pt>
                <c:pt idx="1030">
                  <c:v>42468.152777777781</c:v>
                </c:pt>
                <c:pt idx="1031">
                  <c:v>42468.159722222219</c:v>
                </c:pt>
                <c:pt idx="1032">
                  <c:v>42468.166666666664</c:v>
                </c:pt>
                <c:pt idx="1033">
                  <c:v>42468.173611111109</c:v>
                </c:pt>
                <c:pt idx="1034">
                  <c:v>42468.180555555555</c:v>
                </c:pt>
                <c:pt idx="1035">
                  <c:v>42468.1875</c:v>
                </c:pt>
                <c:pt idx="1036">
                  <c:v>42468.194444444445</c:v>
                </c:pt>
                <c:pt idx="1037">
                  <c:v>42468.201388888891</c:v>
                </c:pt>
                <c:pt idx="1038">
                  <c:v>42468.208333333336</c:v>
                </c:pt>
                <c:pt idx="1039">
                  <c:v>42468.215277777781</c:v>
                </c:pt>
                <c:pt idx="1040">
                  <c:v>42468.222222222219</c:v>
                </c:pt>
                <c:pt idx="1041">
                  <c:v>42468.229166666664</c:v>
                </c:pt>
                <c:pt idx="1042">
                  <c:v>42468.236111111109</c:v>
                </c:pt>
                <c:pt idx="1043">
                  <c:v>42468.243055555555</c:v>
                </c:pt>
                <c:pt idx="1044">
                  <c:v>42468.25</c:v>
                </c:pt>
                <c:pt idx="1045">
                  <c:v>42468.256944444445</c:v>
                </c:pt>
                <c:pt idx="1046">
                  <c:v>42468.263888888891</c:v>
                </c:pt>
                <c:pt idx="1047">
                  <c:v>42468.270833333336</c:v>
                </c:pt>
                <c:pt idx="1048">
                  <c:v>42468.277777777781</c:v>
                </c:pt>
                <c:pt idx="1049">
                  <c:v>42468.284722222219</c:v>
                </c:pt>
                <c:pt idx="1050">
                  <c:v>42468.291666666664</c:v>
                </c:pt>
                <c:pt idx="1051">
                  <c:v>42468.298611111109</c:v>
                </c:pt>
                <c:pt idx="1052">
                  <c:v>42468.305555555555</c:v>
                </c:pt>
                <c:pt idx="1053">
                  <c:v>42468.3125</c:v>
                </c:pt>
                <c:pt idx="1054">
                  <c:v>42468.319444444445</c:v>
                </c:pt>
                <c:pt idx="1055">
                  <c:v>42468.326388888891</c:v>
                </c:pt>
                <c:pt idx="1056">
                  <c:v>42468.333333333336</c:v>
                </c:pt>
                <c:pt idx="1057">
                  <c:v>42468.340277777781</c:v>
                </c:pt>
                <c:pt idx="1058">
                  <c:v>42468.347222222219</c:v>
                </c:pt>
                <c:pt idx="1059">
                  <c:v>42468.354166666664</c:v>
                </c:pt>
                <c:pt idx="1060">
                  <c:v>42468.361111111109</c:v>
                </c:pt>
                <c:pt idx="1061">
                  <c:v>42468.368055555555</c:v>
                </c:pt>
                <c:pt idx="1062">
                  <c:v>42468.375</c:v>
                </c:pt>
                <c:pt idx="1063">
                  <c:v>42468.381944444445</c:v>
                </c:pt>
                <c:pt idx="1064">
                  <c:v>42468.388888888891</c:v>
                </c:pt>
                <c:pt idx="1065">
                  <c:v>42468.395833333336</c:v>
                </c:pt>
                <c:pt idx="1066">
                  <c:v>42468.402777777781</c:v>
                </c:pt>
                <c:pt idx="1067">
                  <c:v>42468.409722222219</c:v>
                </c:pt>
                <c:pt idx="1068">
                  <c:v>42468.416666666664</c:v>
                </c:pt>
                <c:pt idx="1069">
                  <c:v>42468.423611111109</c:v>
                </c:pt>
                <c:pt idx="1070">
                  <c:v>42468.430555555555</c:v>
                </c:pt>
                <c:pt idx="1071">
                  <c:v>42468.4375</c:v>
                </c:pt>
                <c:pt idx="1072">
                  <c:v>42468.444444444445</c:v>
                </c:pt>
                <c:pt idx="1073">
                  <c:v>42468.451388888891</c:v>
                </c:pt>
                <c:pt idx="1074">
                  <c:v>42468.458333333336</c:v>
                </c:pt>
                <c:pt idx="1075">
                  <c:v>42468.465277777781</c:v>
                </c:pt>
                <c:pt idx="1076">
                  <c:v>42468.472222222219</c:v>
                </c:pt>
                <c:pt idx="1077">
                  <c:v>42468.479166666664</c:v>
                </c:pt>
                <c:pt idx="1078">
                  <c:v>42468.486111111109</c:v>
                </c:pt>
                <c:pt idx="1079">
                  <c:v>42468.493055555555</c:v>
                </c:pt>
                <c:pt idx="1080">
                  <c:v>42468.5</c:v>
                </c:pt>
                <c:pt idx="1081">
                  <c:v>42468.506944444445</c:v>
                </c:pt>
                <c:pt idx="1082">
                  <c:v>42468.513888888891</c:v>
                </c:pt>
                <c:pt idx="1083">
                  <c:v>42468.520833333336</c:v>
                </c:pt>
                <c:pt idx="1084">
                  <c:v>42468.527777777781</c:v>
                </c:pt>
                <c:pt idx="1085">
                  <c:v>42468.534722222219</c:v>
                </c:pt>
                <c:pt idx="1086">
                  <c:v>42468.541666666664</c:v>
                </c:pt>
                <c:pt idx="1087">
                  <c:v>42468.548611111109</c:v>
                </c:pt>
                <c:pt idx="1088">
                  <c:v>42468.555555555555</c:v>
                </c:pt>
                <c:pt idx="1089">
                  <c:v>42468.5625</c:v>
                </c:pt>
                <c:pt idx="1090">
                  <c:v>42468.569444444445</c:v>
                </c:pt>
                <c:pt idx="1091">
                  <c:v>42468.576388888891</c:v>
                </c:pt>
                <c:pt idx="1092">
                  <c:v>42468.583333333336</c:v>
                </c:pt>
                <c:pt idx="1093">
                  <c:v>42468.590277777781</c:v>
                </c:pt>
                <c:pt idx="1094">
                  <c:v>42468.597222222219</c:v>
                </c:pt>
                <c:pt idx="1095">
                  <c:v>42468.604166666664</c:v>
                </c:pt>
                <c:pt idx="1096">
                  <c:v>42468.611111111109</c:v>
                </c:pt>
                <c:pt idx="1097">
                  <c:v>42468.618055555555</c:v>
                </c:pt>
                <c:pt idx="1098">
                  <c:v>42468.625</c:v>
                </c:pt>
                <c:pt idx="1099">
                  <c:v>42468.631944444445</c:v>
                </c:pt>
                <c:pt idx="1100">
                  <c:v>42468.638888888891</c:v>
                </c:pt>
                <c:pt idx="1101">
                  <c:v>42468.645833333336</c:v>
                </c:pt>
                <c:pt idx="1102">
                  <c:v>42468.652777777781</c:v>
                </c:pt>
                <c:pt idx="1103">
                  <c:v>42468.659722222219</c:v>
                </c:pt>
                <c:pt idx="1104">
                  <c:v>42468.666666666664</c:v>
                </c:pt>
                <c:pt idx="1105">
                  <c:v>42468.673611111109</c:v>
                </c:pt>
                <c:pt idx="1106">
                  <c:v>42468.680555555555</c:v>
                </c:pt>
                <c:pt idx="1107">
                  <c:v>42468.6875</c:v>
                </c:pt>
                <c:pt idx="1108">
                  <c:v>42468.694444444445</c:v>
                </c:pt>
                <c:pt idx="1109">
                  <c:v>42468.701388888891</c:v>
                </c:pt>
                <c:pt idx="1110">
                  <c:v>42468.708333333336</c:v>
                </c:pt>
                <c:pt idx="1111">
                  <c:v>42468.715277777781</c:v>
                </c:pt>
                <c:pt idx="1112">
                  <c:v>42468.722222222219</c:v>
                </c:pt>
                <c:pt idx="1113">
                  <c:v>42468.729166666664</c:v>
                </c:pt>
                <c:pt idx="1114">
                  <c:v>42468.736111111109</c:v>
                </c:pt>
                <c:pt idx="1115">
                  <c:v>42468.743055555555</c:v>
                </c:pt>
                <c:pt idx="1116">
                  <c:v>42468.75</c:v>
                </c:pt>
                <c:pt idx="1117">
                  <c:v>42468.756944444445</c:v>
                </c:pt>
                <c:pt idx="1118">
                  <c:v>42468.763888888891</c:v>
                </c:pt>
                <c:pt idx="1119">
                  <c:v>42468.770833333336</c:v>
                </c:pt>
                <c:pt idx="1120">
                  <c:v>42468.777777777781</c:v>
                </c:pt>
                <c:pt idx="1121">
                  <c:v>42468.784722222219</c:v>
                </c:pt>
                <c:pt idx="1122">
                  <c:v>42468.791666666664</c:v>
                </c:pt>
                <c:pt idx="1123">
                  <c:v>42468.798611111109</c:v>
                </c:pt>
                <c:pt idx="1124">
                  <c:v>42468.805555555555</c:v>
                </c:pt>
                <c:pt idx="1125">
                  <c:v>42468.8125</c:v>
                </c:pt>
                <c:pt idx="1126">
                  <c:v>42468.819444444445</c:v>
                </c:pt>
                <c:pt idx="1127">
                  <c:v>42468.826388888891</c:v>
                </c:pt>
                <c:pt idx="1128">
                  <c:v>42468.833333333336</c:v>
                </c:pt>
                <c:pt idx="1129">
                  <c:v>42468.840277777781</c:v>
                </c:pt>
                <c:pt idx="1130">
                  <c:v>42468.847222222219</c:v>
                </c:pt>
                <c:pt idx="1131">
                  <c:v>42468.854166666664</c:v>
                </c:pt>
                <c:pt idx="1132">
                  <c:v>42468.861111111109</c:v>
                </c:pt>
                <c:pt idx="1133">
                  <c:v>42468.868055555555</c:v>
                </c:pt>
                <c:pt idx="1134">
                  <c:v>42468.875</c:v>
                </c:pt>
                <c:pt idx="1135">
                  <c:v>42468.881944444445</c:v>
                </c:pt>
                <c:pt idx="1136">
                  <c:v>42468.888888888891</c:v>
                </c:pt>
                <c:pt idx="1137">
                  <c:v>42468.895833333336</c:v>
                </c:pt>
                <c:pt idx="1138">
                  <c:v>42468.902777777781</c:v>
                </c:pt>
                <c:pt idx="1139">
                  <c:v>42468.909722222219</c:v>
                </c:pt>
                <c:pt idx="1140">
                  <c:v>42468.916666666664</c:v>
                </c:pt>
                <c:pt idx="1141">
                  <c:v>42468.923611111109</c:v>
                </c:pt>
                <c:pt idx="1142">
                  <c:v>42468.930555555555</c:v>
                </c:pt>
                <c:pt idx="1143">
                  <c:v>42468.9375</c:v>
                </c:pt>
                <c:pt idx="1144">
                  <c:v>42468.944444444445</c:v>
                </c:pt>
                <c:pt idx="1145">
                  <c:v>42468.951388888891</c:v>
                </c:pt>
                <c:pt idx="1146">
                  <c:v>42468.958333333336</c:v>
                </c:pt>
                <c:pt idx="1147">
                  <c:v>42468.965277777781</c:v>
                </c:pt>
                <c:pt idx="1148">
                  <c:v>42468.972222222219</c:v>
                </c:pt>
                <c:pt idx="1149">
                  <c:v>42468.979166666664</c:v>
                </c:pt>
                <c:pt idx="1150">
                  <c:v>42468.986111111109</c:v>
                </c:pt>
                <c:pt idx="1151">
                  <c:v>42468.993055555555</c:v>
                </c:pt>
                <c:pt idx="1152">
                  <c:v>42469</c:v>
                </c:pt>
                <c:pt idx="1153">
                  <c:v>42469.006944444445</c:v>
                </c:pt>
                <c:pt idx="1154">
                  <c:v>42469.013888888891</c:v>
                </c:pt>
                <c:pt idx="1155">
                  <c:v>42469.020833333336</c:v>
                </c:pt>
                <c:pt idx="1156">
                  <c:v>42469.027777777781</c:v>
                </c:pt>
                <c:pt idx="1157">
                  <c:v>42469.034722222219</c:v>
                </c:pt>
                <c:pt idx="1158">
                  <c:v>42469.041666666664</c:v>
                </c:pt>
                <c:pt idx="1159">
                  <c:v>42469.048611111109</c:v>
                </c:pt>
                <c:pt idx="1160">
                  <c:v>42469.055555555555</c:v>
                </c:pt>
                <c:pt idx="1161">
                  <c:v>42469.0625</c:v>
                </c:pt>
                <c:pt idx="1162">
                  <c:v>42469.069444444445</c:v>
                </c:pt>
                <c:pt idx="1163">
                  <c:v>42469.076388888891</c:v>
                </c:pt>
                <c:pt idx="1164">
                  <c:v>42469.083333333336</c:v>
                </c:pt>
                <c:pt idx="1165">
                  <c:v>42469.090277777781</c:v>
                </c:pt>
                <c:pt idx="1166">
                  <c:v>42469.097222222219</c:v>
                </c:pt>
                <c:pt idx="1167">
                  <c:v>42469.104166666664</c:v>
                </c:pt>
                <c:pt idx="1168">
                  <c:v>42469.111111111109</c:v>
                </c:pt>
                <c:pt idx="1169">
                  <c:v>42469.118055555555</c:v>
                </c:pt>
                <c:pt idx="1170">
                  <c:v>42469.125</c:v>
                </c:pt>
                <c:pt idx="1171">
                  <c:v>42469.131944444445</c:v>
                </c:pt>
                <c:pt idx="1172">
                  <c:v>42469.138888888891</c:v>
                </c:pt>
                <c:pt idx="1173">
                  <c:v>42469.145833333336</c:v>
                </c:pt>
                <c:pt idx="1174">
                  <c:v>42469.152777777781</c:v>
                </c:pt>
                <c:pt idx="1175">
                  <c:v>42469.159722222219</c:v>
                </c:pt>
                <c:pt idx="1176">
                  <c:v>42469.166666666664</c:v>
                </c:pt>
                <c:pt idx="1177">
                  <c:v>42469.173611111109</c:v>
                </c:pt>
                <c:pt idx="1178">
                  <c:v>42469.180555555555</c:v>
                </c:pt>
                <c:pt idx="1179">
                  <c:v>42469.1875</c:v>
                </c:pt>
                <c:pt idx="1180">
                  <c:v>42469.194444444445</c:v>
                </c:pt>
                <c:pt idx="1181">
                  <c:v>42469.201388888891</c:v>
                </c:pt>
                <c:pt idx="1182">
                  <c:v>42469.208333333336</c:v>
                </c:pt>
                <c:pt idx="1183">
                  <c:v>42469.215277777781</c:v>
                </c:pt>
                <c:pt idx="1184">
                  <c:v>42469.222222222219</c:v>
                </c:pt>
                <c:pt idx="1185">
                  <c:v>42469.229166666664</c:v>
                </c:pt>
                <c:pt idx="1186">
                  <c:v>42469.236111111109</c:v>
                </c:pt>
                <c:pt idx="1187">
                  <c:v>42469.243055555555</c:v>
                </c:pt>
                <c:pt idx="1188">
                  <c:v>42469.25</c:v>
                </c:pt>
                <c:pt idx="1189">
                  <c:v>42469.256944444445</c:v>
                </c:pt>
                <c:pt idx="1190">
                  <c:v>42469.263888888891</c:v>
                </c:pt>
                <c:pt idx="1191">
                  <c:v>42469.270833333336</c:v>
                </c:pt>
                <c:pt idx="1192">
                  <c:v>42469.277777777781</c:v>
                </c:pt>
                <c:pt idx="1193">
                  <c:v>42469.284722222219</c:v>
                </c:pt>
                <c:pt idx="1194">
                  <c:v>42469.291666666664</c:v>
                </c:pt>
                <c:pt idx="1195">
                  <c:v>42469.298611111109</c:v>
                </c:pt>
                <c:pt idx="1196">
                  <c:v>42469.305555555555</c:v>
                </c:pt>
                <c:pt idx="1197">
                  <c:v>42469.3125</c:v>
                </c:pt>
                <c:pt idx="1198">
                  <c:v>42469.319444444445</c:v>
                </c:pt>
                <c:pt idx="1199">
                  <c:v>42469.326388888891</c:v>
                </c:pt>
                <c:pt idx="1200">
                  <c:v>42469.333333333336</c:v>
                </c:pt>
                <c:pt idx="1201">
                  <c:v>42469.340277777781</c:v>
                </c:pt>
                <c:pt idx="1202">
                  <c:v>42469.347222222219</c:v>
                </c:pt>
                <c:pt idx="1203">
                  <c:v>42469.354166666664</c:v>
                </c:pt>
                <c:pt idx="1204">
                  <c:v>42469.361111111109</c:v>
                </c:pt>
                <c:pt idx="1205">
                  <c:v>42469.368055555555</c:v>
                </c:pt>
                <c:pt idx="1206">
                  <c:v>42469.375</c:v>
                </c:pt>
                <c:pt idx="1207">
                  <c:v>42469.381944444445</c:v>
                </c:pt>
                <c:pt idx="1208">
                  <c:v>42469.388888888891</c:v>
                </c:pt>
                <c:pt idx="1209">
                  <c:v>42469.395833333336</c:v>
                </c:pt>
                <c:pt idx="1210">
                  <c:v>42469.402777777781</c:v>
                </c:pt>
                <c:pt idx="1211">
                  <c:v>42469.409722222219</c:v>
                </c:pt>
                <c:pt idx="1212">
                  <c:v>42469.416666666664</c:v>
                </c:pt>
                <c:pt idx="1213">
                  <c:v>42469.423611111109</c:v>
                </c:pt>
                <c:pt idx="1214">
                  <c:v>42469.430555555555</c:v>
                </c:pt>
                <c:pt idx="1215">
                  <c:v>42469.4375</c:v>
                </c:pt>
                <c:pt idx="1216">
                  <c:v>42469.444444444445</c:v>
                </c:pt>
                <c:pt idx="1217">
                  <c:v>42469.451388888891</c:v>
                </c:pt>
                <c:pt idx="1218">
                  <c:v>42469.458333333336</c:v>
                </c:pt>
                <c:pt idx="1219">
                  <c:v>42469.465277777781</c:v>
                </c:pt>
                <c:pt idx="1220">
                  <c:v>42469.472222222219</c:v>
                </c:pt>
                <c:pt idx="1221">
                  <c:v>42469.479166666664</c:v>
                </c:pt>
                <c:pt idx="1222">
                  <c:v>42469.486111111109</c:v>
                </c:pt>
                <c:pt idx="1223">
                  <c:v>42469.493055555555</c:v>
                </c:pt>
                <c:pt idx="1224">
                  <c:v>42469.5</c:v>
                </c:pt>
                <c:pt idx="1225">
                  <c:v>42469.506944444445</c:v>
                </c:pt>
                <c:pt idx="1226">
                  <c:v>42469.513888888891</c:v>
                </c:pt>
                <c:pt idx="1227">
                  <c:v>42469.520833333336</c:v>
                </c:pt>
                <c:pt idx="1228">
                  <c:v>42469.527777777781</c:v>
                </c:pt>
                <c:pt idx="1229">
                  <c:v>42469.534722222219</c:v>
                </c:pt>
                <c:pt idx="1230">
                  <c:v>42469.541666666664</c:v>
                </c:pt>
                <c:pt idx="1231">
                  <c:v>42469.548611111109</c:v>
                </c:pt>
                <c:pt idx="1232">
                  <c:v>42469.555555555555</c:v>
                </c:pt>
                <c:pt idx="1233">
                  <c:v>42469.5625</c:v>
                </c:pt>
                <c:pt idx="1234">
                  <c:v>42469.569444444445</c:v>
                </c:pt>
                <c:pt idx="1235">
                  <c:v>42469.576388888891</c:v>
                </c:pt>
                <c:pt idx="1236">
                  <c:v>42469.583333333336</c:v>
                </c:pt>
                <c:pt idx="1237">
                  <c:v>42469.590277777781</c:v>
                </c:pt>
                <c:pt idx="1238">
                  <c:v>42469.597222222219</c:v>
                </c:pt>
                <c:pt idx="1239">
                  <c:v>42469.604166666664</c:v>
                </c:pt>
                <c:pt idx="1240">
                  <c:v>42469.611111111109</c:v>
                </c:pt>
                <c:pt idx="1241">
                  <c:v>42469.618055555555</c:v>
                </c:pt>
                <c:pt idx="1242">
                  <c:v>42469.625</c:v>
                </c:pt>
                <c:pt idx="1243">
                  <c:v>42469.631944444445</c:v>
                </c:pt>
                <c:pt idx="1244">
                  <c:v>42469.638888888891</c:v>
                </c:pt>
                <c:pt idx="1245">
                  <c:v>42469.645833333336</c:v>
                </c:pt>
                <c:pt idx="1246">
                  <c:v>42469.652777777781</c:v>
                </c:pt>
                <c:pt idx="1247">
                  <c:v>42469.659722222219</c:v>
                </c:pt>
                <c:pt idx="1248">
                  <c:v>42469.666666666664</c:v>
                </c:pt>
                <c:pt idx="1249">
                  <c:v>42469.673611111109</c:v>
                </c:pt>
                <c:pt idx="1250">
                  <c:v>42469.680555555555</c:v>
                </c:pt>
                <c:pt idx="1251">
                  <c:v>42469.6875</c:v>
                </c:pt>
                <c:pt idx="1252">
                  <c:v>42469.694444444445</c:v>
                </c:pt>
                <c:pt idx="1253">
                  <c:v>42469.701388888891</c:v>
                </c:pt>
                <c:pt idx="1254">
                  <c:v>42469.708333333336</c:v>
                </c:pt>
                <c:pt idx="1255">
                  <c:v>42469.715277777781</c:v>
                </c:pt>
                <c:pt idx="1256">
                  <c:v>42469.722222222219</c:v>
                </c:pt>
                <c:pt idx="1257">
                  <c:v>42469.729166666664</c:v>
                </c:pt>
                <c:pt idx="1258">
                  <c:v>42469.736111111109</c:v>
                </c:pt>
                <c:pt idx="1259">
                  <c:v>42469.743055555555</c:v>
                </c:pt>
                <c:pt idx="1260">
                  <c:v>42469.75</c:v>
                </c:pt>
                <c:pt idx="1261">
                  <c:v>42469.756944444445</c:v>
                </c:pt>
                <c:pt idx="1262">
                  <c:v>42469.763888888891</c:v>
                </c:pt>
                <c:pt idx="1263">
                  <c:v>42469.770833333336</c:v>
                </c:pt>
                <c:pt idx="1264">
                  <c:v>42469.777777777781</c:v>
                </c:pt>
                <c:pt idx="1265">
                  <c:v>42469.784722222219</c:v>
                </c:pt>
                <c:pt idx="1266">
                  <c:v>42469.791666666664</c:v>
                </c:pt>
                <c:pt idx="1267">
                  <c:v>42469.798611111109</c:v>
                </c:pt>
                <c:pt idx="1268">
                  <c:v>42469.805555555555</c:v>
                </c:pt>
                <c:pt idx="1269">
                  <c:v>42469.8125</c:v>
                </c:pt>
                <c:pt idx="1270">
                  <c:v>42469.819444444445</c:v>
                </c:pt>
                <c:pt idx="1271">
                  <c:v>42469.826388888891</c:v>
                </c:pt>
                <c:pt idx="1272">
                  <c:v>42469.833333333336</c:v>
                </c:pt>
                <c:pt idx="1273">
                  <c:v>42469.840277777781</c:v>
                </c:pt>
                <c:pt idx="1274">
                  <c:v>42469.847222222219</c:v>
                </c:pt>
                <c:pt idx="1275">
                  <c:v>42469.854166666664</c:v>
                </c:pt>
                <c:pt idx="1276">
                  <c:v>42469.861111111109</c:v>
                </c:pt>
                <c:pt idx="1277">
                  <c:v>42469.868055555555</c:v>
                </c:pt>
                <c:pt idx="1278">
                  <c:v>42469.875</c:v>
                </c:pt>
                <c:pt idx="1279">
                  <c:v>42469.881944444445</c:v>
                </c:pt>
                <c:pt idx="1280">
                  <c:v>42469.888888888891</c:v>
                </c:pt>
                <c:pt idx="1281">
                  <c:v>42469.895833333336</c:v>
                </c:pt>
                <c:pt idx="1282">
                  <c:v>42469.902777777781</c:v>
                </c:pt>
                <c:pt idx="1283">
                  <c:v>42469.909722222219</c:v>
                </c:pt>
                <c:pt idx="1284">
                  <c:v>42469.916666666664</c:v>
                </c:pt>
                <c:pt idx="1285">
                  <c:v>42469.923611111109</c:v>
                </c:pt>
                <c:pt idx="1286">
                  <c:v>42469.930555555555</c:v>
                </c:pt>
                <c:pt idx="1287">
                  <c:v>42469.9375</c:v>
                </c:pt>
                <c:pt idx="1288">
                  <c:v>42469.944444444445</c:v>
                </c:pt>
                <c:pt idx="1289">
                  <c:v>42469.951388888891</c:v>
                </c:pt>
                <c:pt idx="1290">
                  <c:v>42469.958333333336</c:v>
                </c:pt>
                <c:pt idx="1291">
                  <c:v>42469.965277777781</c:v>
                </c:pt>
                <c:pt idx="1292">
                  <c:v>42469.972222222219</c:v>
                </c:pt>
                <c:pt idx="1293">
                  <c:v>42469.979166666664</c:v>
                </c:pt>
                <c:pt idx="1294">
                  <c:v>42469.986111111109</c:v>
                </c:pt>
                <c:pt idx="1295">
                  <c:v>42469.993055555555</c:v>
                </c:pt>
                <c:pt idx="1296">
                  <c:v>42470</c:v>
                </c:pt>
                <c:pt idx="1297">
                  <c:v>42470.006944444445</c:v>
                </c:pt>
                <c:pt idx="1298">
                  <c:v>42470.013888888891</c:v>
                </c:pt>
                <c:pt idx="1299">
                  <c:v>42470.020833333336</c:v>
                </c:pt>
                <c:pt idx="1300">
                  <c:v>42470.027777777781</c:v>
                </c:pt>
                <c:pt idx="1301">
                  <c:v>42470.034722222219</c:v>
                </c:pt>
                <c:pt idx="1302">
                  <c:v>42470.041666666664</c:v>
                </c:pt>
                <c:pt idx="1303">
                  <c:v>42470.048611111109</c:v>
                </c:pt>
                <c:pt idx="1304">
                  <c:v>42470.055555555555</c:v>
                </c:pt>
                <c:pt idx="1305">
                  <c:v>42470.0625</c:v>
                </c:pt>
                <c:pt idx="1306">
                  <c:v>42470.069444444445</c:v>
                </c:pt>
                <c:pt idx="1307">
                  <c:v>42470.076388888891</c:v>
                </c:pt>
                <c:pt idx="1308">
                  <c:v>42470.083333333336</c:v>
                </c:pt>
                <c:pt idx="1309">
                  <c:v>42470.090277777781</c:v>
                </c:pt>
                <c:pt idx="1310">
                  <c:v>42470.097222222219</c:v>
                </c:pt>
                <c:pt idx="1311">
                  <c:v>42470.104166666664</c:v>
                </c:pt>
                <c:pt idx="1312">
                  <c:v>42470.111111111109</c:v>
                </c:pt>
                <c:pt idx="1313">
                  <c:v>42470.118055555555</c:v>
                </c:pt>
                <c:pt idx="1314">
                  <c:v>42470.125</c:v>
                </c:pt>
                <c:pt idx="1315">
                  <c:v>42470.131944444445</c:v>
                </c:pt>
                <c:pt idx="1316">
                  <c:v>42470.138888888891</c:v>
                </c:pt>
                <c:pt idx="1317">
                  <c:v>42470.145833333336</c:v>
                </c:pt>
                <c:pt idx="1318">
                  <c:v>42470.152777777781</c:v>
                </c:pt>
                <c:pt idx="1319">
                  <c:v>42470.159722222219</c:v>
                </c:pt>
                <c:pt idx="1320">
                  <c:v>42470.166666666664</c:v>
                </c:pt>
                <c:pt idx="1321">
                  <c:v>42470.173611111109</c:v>
                </c:pt>
                <c:pt idx="1322">
                  <c:v>42470.180555555555</c:v>
                </c:pt>
                <c:pt idx="1323">
                  <c:v>42470.1875</c:v>
                </c:pt>
                <c:pt idx="1324">
                  <c:v>42470.194444444445</c:v>
                </c:pt>
                <c:pt idx="1325">
                  <c:v>42470.201388888891</c:v>
                </c:pt>
                <c:pt idx="1326">
                  <c:v>42470.208333333336</c:v>
                </c:pt>
                <c:pt idx="1327">
                  <c:v>42470.215277777781</c:v>
                </c:pt>
                <c:pt idx="1328">
                  <c:v>42470.222222222219</c:v>
                </c:pt>
                <c:pt idx="1329">
                  <c:v>42470.229166666664</c:v>
                </c:pt>
                <c:pt idx="1330">
                  <c:v>42470.236111111109</c:v>
                </c:pt>
                <c:pt idx="1331">
                  <c:v>42470.243055555555</c:v>
                </c:pt>
                <c:pt idx="1332">
                  <c:v>42470.25</c:v>
                </c:pt>
                <c:pt idx="1333">
                  <c:v>42470.256944444445</c:v>
                </c:pt>
                <c:pt idx="1334">
                  <c:v>42470.263888888891</c:v>
                </c:pt>
                <c:pt idx="1335">
                  <c:v>42470.270833333336</c:v>
                </c:pt>
                <c:pt idx="1336">
                  <c:v>42470.277777777781</c:v>
                </c:pt>
                <c:pt idx="1337">
                  <c:v>42470.284722222219</c:v>
                </c:pt>
                <c:pt idx="1338">
                  <c:v>42470.291666666664</c:v>
                </c:pt>
                <c:pt idx="1339">
                  <c:v>42470.298611111109</c:v>
                </c:pt>
                <c:pt idx="1340">
                  <c:v>42470.305555555555</c:v>
                </c:pt>
                <c:pt idx="1341">
                  <c:v>42470.3125</c:v>
                </c:pt>
                <c:pt idx="1342">
                  <c:v>42470.319444444445</c:v>
                </c:pt>
                <c:pt idx="1343">
                  <c:v>42470.326388888891</c:v>
                </c:pt>
                <c:pt idx="1344">
                  <c:v>42470.333333333336</c:v>
                </c:pt>
                <c:pt idx="1345">
                  <c:v>42470.340277777781</c:v>
                </c:pt>
                <c:pt idx="1346">
                  <c:v>42470.347222222219</c:v>
                </c:pt>
                <c:pt idx="1347">
                  <c:v>42470.354166666664</c:v>
                </c:pt>
                <c:pt idx="1348">
                  <c:v>42470.361111111109</c:v>
                </c:pt>
                <c:pt idx="1349">
                  <c:v>42470.368055555555</c:v>
                </c:pt>
                <c:pt idx="1350">
                  <c:v>42470.375</c:v>
                </c:pt>
                <c:pt idx="1351">
                  <c:v>42470.381944444445</c:v>
                </c:pt>
                <c:pt idx="1352">
                  <c:v>42470.388888888891</c:v>
                </c:pt>
                <c:pt idx="1353">
                  <c:v>42470.395833333336</c:v>
                </c:pt>
                <c:pt idx="1354">
                  <c:v>42470.402777777781</c:v>
                </c:pt>
                <c:pt idx="1355">
                  <c:v>42470.409722222219</c:v>
                </c:pt>
                <c:pt idx="1356">
                  <c:v>42470.416666666664</c:v>
                </c:pt>
                <c:pt idx="1357">
                  <c:v>42470.423611111109</c:v>
                </c:pt>
                <c:pt idx="1358">
                  <c:v>42470.430555555555</c:v>
                </c:pt>
                <c:pt idx="1359">
                  <c:v>42470.4375</c:v>
                </c:pt>
                <c:pt idx="1360">
                  <c:v>42470.444444444445</c:v>
                </c:pt>
                <c:pt idx="1361">
                  <c:v>42470.451388888891</c:v>
                </c:pt>
                <c:pt idx="1362">
                  <c:v>42470.458333333336</c:v>
                </c:pt>
                <c:pt idx="1363">
                  <c:v>42470.465277777781</c:v>
                </c:pt>
                <c:pt idx="1364">
                  <c:v>42470.472222222219</c:v>
                </c:pt>
                <c:pt idx="1365">
                  <c:v>42470.479166666664</c:v>
                </c:pt>
                <c:pt idx="1366">
                  <c:v>42470.486111111109</c:v>
                </c:pt>
                <c:pt idx="1367">
                  <c:v>42470.493055555555</c:v>
                </c:pt>
                <c:pt idx="1368">
                  <c:v>42470.5</c:v>
                </c:pt>
                <c:pt idx="1369">
                  <c:v>42470.506944444445</c:v>
                </c:pt>
                <c:pt idx="1370">
                  <c:v>42470.513888888891</c:v>
                </c:pt>
                <c:pt idx="1371">
                  <c:v>42470.520833333336</c:v>
                </c:pt>
                <c:pt idx="1372">
                  <c:v>42470.527777777781</c:v>
                </c:pt>
                <c:pt idx="1373">
                  <c:v>42470.534722222219</c:v>
                </c:pt>
                <c:pt idx="1374">
                  <c:v>42470.541666666664</c:v>
                </c:pt>
                <c:pt idx="1375">
                  <c:v>42470.548611111109</c:v>
                </c:pt>
                <c:pt idx="1376">
                  <c:v>42470.555555555555</c:v>
                </c:pt>
                <c:pt idx="1377">
                  <c:v>42470.5625</c:v>
                </c:pt>
                <c:pt idx="1378">
                  <c:v>42470.569444444445</c:v>
                </c:pt>
                <c:pt idx="1379">
                  <c:v>42470.576388888891</c:v>
                </c:pt>
                <c:pt idx="1380">
                  <c:v>42470.583333333336</c:v>
                </c:pt>
                <c:pt idx="1381">
                  <c:v>42470.590277777781</c:v>
                </c:pt>
                <c:pt idx="1382">
                  <c:v>42470.597222222219</c:v>
                </c:pt>
                <c:pt idx="1383">
                  <c:v>42470.604166666664</c:v>
                </c:pt>
                <c:pt idx="1384">
                  <c:v>42470.611111111109</c:v>
                </c:pt>
                <c:pt idx="1385">
                  <c:v>42470.618055555555</c:v>
                </c:pt>
                <c:pt idx="1386">
                  <c:v>42470.625</c:v>
                </c:pt>
                <c:pt idx="1387">
                  <c:v>42470.631944444445</c:v>
                </c:pt>
                <c:pt idx="1388">
                  <c:v>42470.638888888891</c:v>
                </c:pt>
                <c:pt idx="1389">
                  <c:v>42470.645833333336</c:v>
                </c:pt>
                <c:pt idx="1390">
                  <c:v>42470.652777777781</c:v>
                </c:pt>
                <c:pt idx="1391">
                  <c:v>42470.659722222219</c:v>
                </c:pt>
                <c:pt idx="1392">
                  <c:v>42470.666666666664</c:v>
                </c:pt>
                <c:pt idx="1393">
                  <c:v>42470.673611111109</c:v>
                </c:pt>
                <c:pt idx="1394">
                  <c:v>42470.680555555555</c:v>
                </c:pt>
                <c:pt idx="1395">
                  <c:v>42470.6875</c:v>
                </c:pt>
                <c:pt idx="1396">
                  <c:v>42470.694444444445</c:v>
                </c:pt>
                <c:pt idx="1397">
                  <c:v>42470.701388888891</c:v>
                </c:pt>
                <c:pt idx="1398">
                  <c:v>42470.708333333336</c:v>
                </c:pt>
                <c:pt idx="1399">
                  <c:v>42470.715277777781</c:v>
                </c:pt>
                <c:pt idx="1400">
                  <c:v>42470.722222222219</c:v>
                </c:pt>
                <c:pt idx="1401">
                  <c:v>42470.729166666664</c:v>
                </c:pt>
                <c:pt idx="1402">
                  <c:v>42470.736111111109</c:v>
                </c:pt>
                <c:pt idx="1403">
                  <c:v>42470.743055555555</c:v>
                </c:pt>
                <c:pt idx="1404">
                  <c:v>42470.75</c:v>
                </c:pt>
                <c:pt idx="1405">
                  <c:v>42470.756944444445</c:v>
                </c:pt>
                <c:pt idx="1406">
                  <c:v>42470.763888888891</c:v>
                </c:pt>
                <c:pt idx="1407">
                  <c:v>42470.770833333336</c:v>
                </c:pt>
                <c:pt idx="1408">
                  <c:v>42470.777777777781</c:v>
                </c:pt>
                <c:pt idx="1409">
                  <c:v>42470.784722222219</c:v>
                </c:pt>
                <c:pt idx="1410">
                  <c:v>42470.791666666664</c:v>
                </c:pt>
                <c:pt idx="1411">
                  <c:v>42470.798611111109</c:v>
                </c:pt>
                <c:pt idx="1412">
                  <c:v>42470.805555555555</c:v>
                </c:pt>
                <c:pt idx="1413">
                  <c:v>42470.8125</c:v>
                </c:pt>
                <c:pt idx="1414">
                  <c:v>42470.819444444445</c:v>
                </c:pt>
                <c:pt idx="1415">
                  <c:v>42470.826388888891</c:v>
                </c:pt>
                <c:pt idx="1416">
                  <c:v>42470.833333333336</c:v>
                </c:pt>
                <c:pt idx="1417">
                  <c:v>42470.840277777781</c:v>
                </c:pt>
                <c:pt idx="1418">
                  <c:v>42470.847222222219</c:v>
                </c:pt>
                <c:pt idx="1419">
                  <c:v>42470.854166666664</c:v>
                </c:pt>
                <c:pt idx="1420">
                  <c:v>42470.861111111109</c:v>
                </c:pt>
                <c:pt idx="1421">
                  <c:v>42470.868055555555</c:v>
                </c:pt>
                <c:pt idx="1422">
                  <c:v>42470.875</c:v>
                </c:pt>
                <c:pt idx="1423">
                  <c:v>42470.881944444445</c:v>
                </c:pt>
                <c:pt idx="1424">
                  <c:v>42470.888888888891</c:v>
                </c:pt>
                <c:pt idx="1425">
                  <c:v>42470.895833333336</c:v>
                </c:pt>
                <c:pt idx="1426">
                  <c:v>42470.902777777781</c:v>
                </c:pt>
                <c:pt idx="1427">
                  <c:v>42470.909722222219</c:v>
                </c:pt>
                <c:pt idx="1428">
                  <c:v>42470.916666666664</c:v>
                </c:pt>
                <c:pt idx="1429">
                  <c:v>42470.923611111109</c:v>
                </c:pt>
                <c:pt idx="1430">
                  <c:v>42470.930555555555</c:v>
                </c:pt>
                <c:pt idx="1431">
                  <c:v>42470.9375</c:v>
                </c:pt>
                <c:pt idx="1432">
                  <c:v>42470.944444444445</c:v>
                </c:pt>
                <c:pt idx="1433">
                  <c:v>42470.951388888891</c:v>
                </c:pt>
                <c:pt idx="1434">
                  <c:v>42470.958333333336</c:v>
                </c:pt>
                <c:pt idx="1435">
                  <c:v>42470.965277777781</c:v>
                </c:pt>
                <c:pt idx="1436">
                  <c:v>42470.972222222219</c:v>
                </c:pt>
                <c:pt idx="1437">
                  <c:v>42470.979166666664</c:v>
                </c:pt>
                <c:pt idx="1438">
                  <c:v>42470.986111111109</c:v>
                </c:pt>
                <c:pt idx="1439">
                  <c:v>42470.993055555555</c:v>
                </c:pt>
                <c:pt idx="1440">
                  <c:v>42471</c:v>
                </c:pt>
                <c:pt idx="1441">
                  <c:v>42471.006944444445</c:v>
                </c:pt>
                <c:pt idx="1442">
                  <c:v>42471.013888888891</c:v>
                </c:pt>
                <c:pt idx="1443">
                  <c:v>42471.020833333336</c:v>
                </c:pt>
                <c:pt idx="1444">
                  <c:v>42471.027777777781</c:v>
                </c:pt>
                <c:pt idx="1445">
                  <c:v>42471.034722222219</c:v>
                </c:pt>
                <c:pt idx="1446">
                  <c:v>42471.041666666664</c:v>
                </c:pt>
                <c:pt idx="1447">
                  <c:v>42471.048611111109</c:v>
                </c:pt>
                <c:pt idx="1448">
                  <c:v>42471.055555555555</c:v>
                </c:pt>
                <c:pt idx="1449">
                  <c:v>42471.0625</c:v>
                </c:pt>
                <c:pt idx="1450">
                  <c:v>42471.069444444445</c:v>
                </c:pt>
                <c:pt idx="1451">
                  <c:v>42471.076388888891</c:v>
                </c:pt>
                <c:pt idx="1452">
                  <c:v>42471.083333333336</c:v>
                </c:pt>
                <c:pt idx="1453">
                  <c:v>42471.090277777781</c:v>
                </c:pt>
                <c:pt idx="1454">
                  <c:v>42471.097222222219</c:v>
                </c:pt>
                <c:pt idx="1455">
                  <c:v>42471.104166666664</c:v>
                </c:pt>
                <c:pt idx="1456">
                  <c:v>42471.111111111109</c:v>
                </c:pt>
                <c:pt idx="1457">
                  <c:v>42471.118055555555</c:v>
                </c:pt>
                <c:pt idx="1458">
                  <c:v>42471.125</c:v>
                </c:pt>
                <c:pt idx="1459">
                  <c:v>42471.131944444445</c:v>
                </c:pt>
                <c:pt idx="1460">
                  <c:v>42471.138888888891</c:v>
                </c:pt>
                <c:pt idx="1461">
                  <c:v>42471.145833333336</c:v>
                </c:pt>
                <c:pt idx="1462">
                  <c:v>42471.152777777781</c:v>
                </c:pt>
                <c:pt idx="1463">
                  <c:v>42471.159722222219</c:v>
                </c:pt>
                <c:pt idx="1464">
                  <c:v>42471.166666666664</c:v>
                </c:pt>
                <c:pt idx="1465">
                  <c:v>42471.173611111109</c:v>
                </c:pt>
                <c:pt idx="1466">
                  <c:v>42471.180555555555</c:v>
                </c:pt>
                <c:pt idx="1467">
                  <c:v>42471.1875</c:v>
                </c:pt>
                <c:pt idx="1468">
                  <c:v>42471.194444444445</c:v>
                </c:pt>
                <c:pt idx="1469">
                  <c:v>42471.201388888891</c:v>
                </c:pt>
                <c:pt idx="1470">
                  <c:v>42471.208333333336</c:v>
                </c:pt>
                <c:pt idx="1471">
                  <c:v>42471.215277777781</c:v>
                </c:pt>
                <c:pt idx="1472">
                  <c:v>42471.222222222219</c:v>
                </c:pt>
                <c:pt idx="1473">
                  <c:v>42471.229166666664</c:v>
                </c:pt>
                <c:pt idx="1474">
                  <c:v>42471.236111111109</c:v>
                </c:pt>
                <c:pt idx="1475">
                  <c:v>42471.243055555555</c:v>
                </c:pt>
                <c:pt idx="1476">
                  <c:v>42471.25</c:v>
                </c:pt>
                <c:pt idx="1477">
                  <c:v>42471.256944444445</c:v>
                </c:pt>
                <c:pt idx="1478">
                  <c:v>42471.263888888891</c:v>
                </c:pt>
                <c:pt idx="1479">
                  <c:v>42471.270833333336</c:v>
                </c:pt>
                <c:pt idx="1480">
                  <c:v>42471.277777777781</c:v>
                </c:pt>
                <c:pt idx="1481">
                  <c:v>42471.284722222219</c:v>
                </c:pt>
                <c:pt idx="1482">
                  <c:v>42471.291666666664</c:v>
                </c:pt>
                <c:pt idx="1483">
                  <c:v>42471.298611111109</c:v>
                </c:pt>
                <c:pt idx="1484">
                  <c:v>42471.305555555555</c:v>
                </c:pt>
                <c:pt idx="1485">
                  <c:v>42471.3125</c:v>
                </c:pt>
                <c:pt idx="1486">
                  <c:v>42471.319444444445</c:v>
                </c:pt>
                <c:pt idx="1487">
                  <c:v>42471.326388888891</c:v>
                </c:pt>
                <c:pt idx="1488">
                  <c:v>42471.333333333336</c:v>
                </c:pt>
                <c:pt idx="1489">
                  <c:v>42471.340277777781</c:v>
                </c:pt>
                <c:pt idx="1490">
                  <c:v>42471.347222222219</c:v>
                </c:pt>
                <c:pt idx="1491">
                  <c:v>42471.354166666664</c:v>
                </c:pt>
                <c:pt idx="1492">
                  <c:v>42471.361111111109</c:v>
                </c:pt>
                <c:pt idx="1493">
                  <c:v>42471.368055555555</c:v>
                </c:pt>
                <c:pt idx="1494">
                  <c:v>42471.375</c:v>
                </c:pt>
                <c:pt idx="1495">
                  <c:v>42471.381944444445</c:v>
                </c:pt>
                <c:pt idx="1496">
                  <c:v>42471.388888888891</c:v>
                </c:pt>
                <c:pt idx="1497">
                  <c:v>42471.395833333336</c:v>
                </c:pt>
                <c:pt idx="1498">
                  <c:v>42471.402777777781</c:v>
                </c:pt>
                <c:pt idx="1499">
                  <c:v>42471.409722222219</c:v>
                </c:pt>
                <c:pt idx="1500">
                  <c:v>42471.416666666664</c:v>
                </c:pt>
                <c:pt idx="1501">
                  <c:v>42471.423611111109</c:v>
                </c:pt>
                <c:pt idx="1502">
                  <c:v>42471.430555555555</c:v>
                </c:pt>
                <c:pt idx="1503">
                  <c:v>42471.4375</c:v>
                </c:pt>
                <c:pt idx="1504">
                  <c:v>42471.444444444445</c:v>
                </c:pt>
                <c:pt idx="1505">
                  <c:v>42471.451388888891</c:v>
                </c:pt>
                <c:pt idx="1506">
                  <c:v>42471.458333333336</c:v>
                </c:pt>
                <c:pt idx="1507">
                  <c:v>42471.465277777781</c:v>
                </c:pt>
                <c:pt idx="1508">
                  <c:v>42471.472222222219</c:v>
                </c:pt>
                <c:pt idx="1509">
                  <c:v>42471.479166666664</c:v>
                </c:pt>
                <c:pt idx="1510">
                  <c:v>42471.486111111109</c:v>
                </c:pt>
                <c:pt idx="1511">
                  <c:v>42471.493055555555</c:v>
                </c:pt>
                <c:pt idx="1512">
                  <c:v>42471.5</c:v>
                </c:pt>
                <c:pt idx="1513">
                  <c:v>42471.506944444445</c:v>
                </c:pt>
                <c:pt idx="1514">
                  <c:v>42471.513888888891</c:v>
                </c:pt>
                <c:pt idx="1515">
                  <c:v>42471.520833333336</c:v>
                </c:pt>
                <c:pt idx="1516">
                  <c:v>42471.527777777781</c:v>
                </c:pt>
                <c:pt idx="1517">
                  <c:v>42471.534722222219</c:v>
                </c:pt>
                <c:pt idx="1518">
                  <c:v>42471.541666666664</c:v>
                </c:pt>
                <c:pt idx="1519">
                  <c:v>42471.548611111109</c:v>
                </c:pt>
                <c:pt idx="1520">
                  <c:v>42471.555555555555</c:v>
                </c:pt>
                <c:pt idx="1521">
                  <c:v>42471.5625</c:v>
                </c:pt>
                <c:pt idx="1522">
                  <c:v>42471.569444444445</c:v>
                </c:pt>
                <c:pt idx="1523">
                  <c:v>42471.576388888891</c:v>
                </c:pt>
                <c:pt idx="1524">
                  <c:v>42471.583333333336</c:v>
                </c:pt>
                <c:pt idx="1525">
                  <c:v>42471.590277777781</c:v>
                </c:pt>
                <c:pt idx="1526">
                  <c:v>42471.597222222219</c:v>
                </c:pt>
                <c:pt idx="1527">
                  <c:v>42471.604166666664</c:v>
                </c:pt>
                <c:pt idx="1528">
                  <c:v>42471.611111111109</c:v>
                </c:pt>
                <c:pt idx="1529">
                  <c:v>42471.618055555555</c:v>
                </c:pt>
                <c:pt idx="1530">
                  <c:v>42471.625</c:v>
                </c:pt>
                <c:pt idx="1531">
                  <c:v>42471.631944444445</c:v>
                </c:pt>
                <c:pt idx="1532">
                  <c:v>42471.638888888891</c:v>
                </c:pt>
                <c:pt idx="1533">
                  <c:v>42471.645833333336</c:v>
                </c:pt>
                <c:pt idx="1534">
                  <c:v>42471.652777777781</c:v>
                </c:pt>
                <c:pt idx="1535">
                  <c:v>42471.659722222219</c:v>
                </c:pt>
                <c:pt idx="1536">
                  <c:v>42471.666666666664</c:v>
                </c:pt>
                <c:pt idx="1537">
                  <c:v>42471.673611111109</c:v>
                </c:pt>
                <c:pt idx="1538">
                  <c:v>42471.680555555555</c:v>
                </c:pt>
                <c:pt idx="1539">
                  <c:v>42471.6875</c:v>
                </c:pt>
                <c:pt idx="1540">
                  <c:v>42471.694444444445</c:v>
                </c:pt>
                <c:pt idx="1541">
                  <c:v>42471.701388888891</c:v>
                </c:pt>
                <c:pt idx="1542">
                  <c:v>42471.708333333336</c:v>
                </c:pt>
                <c:pt idx="1543">
                  <c:v>42471.715277777781</c:v>
                </c:pt>
                <c:pt idx="1544">
                  <c:v>42471.722222222219</c:v>
                </c:pt>
                <c:pt idx="1545">
                  <c:v>42471.729166666664</c:v>
                </c:pt>
                <c:pt idx="1546">
                  <c:v>42471.736111111109</c:v>
                </c:pt>
                <c:pt idx="1547">
                  <c:v>42471.743055555555</c:v>
                </c:pt>
                <c:pt idx="1548">
                  <c:v>42471.75</c:v>
                </c:pt>
                <c:pt idx="1549">
                  <c:v>42471.756944444445</c:v>
                </c:pt>
                <c:pt idx="1550">
                  <c:v>42471.763888888891</c:v>
                </c:pt>
                <c:pt idx="1551">
                  <c:v>42471.770833333336</c:v>
                </c:pt>
                <c:pt idx="1552">
                  <c:v>42471.777777777781</c:v>
                </c:pt>
                <c:pt idx="1553">
                  <c:v>42471.784722222219</c:v>
                </c:pt>
                <c:pt idx="1554">
                  <c:v>42471.791666666664</c:v>
                </c:pt>
                <c:pt idx="1555">
                  <c:v>42471.798611111109</c:v>
                </c:pt>
                <c:pt idx="1556">
                  <c:v>42471.805555555555</c:v>
                </c:pt>
                <c:pt idx="1557">
                  <c:v>42471.8125</c:v>
                </c:pt>
                <c:pt idx="1558">
                  <c:v>42471.819444444445</c:v>
                </c:pt>
                <c:pt idx="1559">
                  <c:v>42471.826388888891</c:v>
                </c:pt>
                <c:pt idx="1560">
                  <c:v>42471.833333333336</c:v>
                </c:pt>
                <c:pt idx="1561">
                  <c:v>42471.840277777781</c:v>
                </c:pt>
                <c:pt idx="1562">
                  <c:v>42471.847222222219</c:v>
                </c:pt>
                <c:pt idx="1563">
                  <c:v>42471.854166666664</c:v>
                </c:pt>
                <c:pt idx="1564">
                  <c:v>42471.861111111109</c:v>
                </c:pt>
                <c:pt idx="1565">
                  <c:v>42471.868055555555</c:v>
                </c:pt>
                <c:pt idx="1566">
                  <c:v>42471.875</c:v>
                </c:pt>
                <c:pt idx="1567">
                  <c:v>42471.881944444445</c:v>
                </c:pt>
                <c:pt idx="1568">
                  <c:v>42471.888888888891</c:v>
                </c:pt>
                <c:pt idx="1569">
                  <c:v>42471.895833333336</c:v>
                </c:pt>
                <c:pt idx="1570">
                  <c:v>42471.902777777781</c:v>
                </c:pt>
                <c:pt idx="1571">
                  <c:v>42471.909722222219</c:v>
                </c:pt>
                <c:pt idx="1572">
                  <c:v>42471.916666666664</c:v>
                </c:pt>
                <c:pt idx="1573">
                  <c:v>42471.923611111109</c:v>
                </c:pt>
                <c:pt idx="1574">
                  <c:v>42471.930555555555</c:v>
                </c:pt>
                <c:pt idx="1575">
                  <c:v>42471.9375</c:v>
                </c:pt>
                <c:pt idx="1576">
                  <c:v>42471.944444444445</c:v>
                </c:pt>
                <c:pt idx="1577">
                  <c:v>42471.951388888891</c:v>
                </c:pt>
                <c:pt idx="1578">
                  <c:v>42471.958333333336</c:v>
                </c:pt>
                <c:pt idx="1579">
                  <c:v>42471.965277777781</c:v>
                </c:pt>
                <c:pt idx="1580">
                  <c:v>42471.972222222219</c:v>
                </c:pt>
                <c:pt idx="1581">
                  <c:v>42471.979166666664</c:v>
                </c:pt>
                <c:pt idx="1582">
                  <c:v>42471.986111111109</c:v>
                </c:pt>
                <c:pt idx="1583">
                  <c:v>42471.993055555555</c:v>
                </c:pt>
                <c:pt idx="1584">
                  <c:v>42472.619444444441</c:v>
                </c:pt>
                <c:pt idx="1585">
                  <c:v>42472.631944444445</c:v>
                </c:pt>
                <c:pt idx="1586">
                  <c:v>42472.638888888891</c:v>
                </c:pt>
                <c:pt idx="1587">
                  <c:v>42472.645833333336</c:v>
                </c:pt>
                <c:pt idx="1588">
                  <c:v>42472.652777777781</c:v>
                </c:pt>
                <c:pt idx="1589">
                  <c:v>42472.659722222219</c:v>
                </c:pt>
                <c:pt idx="1590">
                  <c:v>42472.666666666664</c:v>
                </c:pt>
                <c:pt idx="1591">
                  <c:v>42472.673611111109</c:v>
                </c:pt>
                <c:pt idx="1592">
                  <c:v>42472.680555555555</c:v>
                </c:pt>
                <c:pt idx="1593">
                  <c:v>42472.6875</c:v>
                </c:pt>
                <c:pt idx="1594">
                  <c:v>42472.694444444445</c:v>
                </c:pt>
                <c:pt idx="1595">
                  <c:v>42472.701388888891</c:v>
                </c:pt>
                <c:pt idx="1596">
                  <c:v>42472.708333333336</c:v>
                </c:pt>
                <c:pt idx="1597">
                  <c:v>42472.715277777781</c:v>
                </c:pt>
                <c:pt idx="1598">
                  <c:v>42472.722222222219</c:v>
                </c:pt>
                <c:pt idx="1599">
                  <c:v>42472.729166666664</c:v>
                </c:pt>
                <c:pt idx="1600">
                  <c:v>42472.736111111109</c:v>
                </c:pt>
                <c:pt idx="1601">
                  <c:v>42472.743055555555</c:v>
                </c:pt>
                <c:pt idx="1602">
                  <c:v>42472.75</c:v>
                </c:pt>
                <c:pt idx="1603">
                  <c:v>42472.756944444445</c:v>
                </c:pt>
                <c:pt idx="1604">
                  <c:v>42472.763888888891</c:v>
                </c:pt>
                <c:pt idx="1605">
                  <c:v>42472.770833333336</c:v>
                </c:pt>
                <c:pt idx="1606">
                  <c:v>42472.777777777781</c:v>
                </c:pt>
                <c:pt idx="1607">
                  <c:v>42472.784722222219</c:v>
                </c:pt>
                <c:pt idx="1608">
                  <c:v>42472.791666666664</c:v>
                </c:pt>
                <c:pt idx="1609">
                  <c:v>42472.798611111109</c:v>
                </c:pt>
                <c:pt idx="1610">
                  <c:v>42472.805555555555</c:v>
                </c:pt>
                <c:pt idx="1611">
                  <c:v>42472.8125</c:v>
                </c:pt>
                <c:pt idx="1612">
                  <c:v>42472.819444444445</c:v>
                </c:pt>
                <c:pt idx="1613">
                  <c:v>42472.826388888891</c:v>
                </c:pt>
                <c:pt idx="1614">
                  <c:v>42472.833333333336</c:v>
                </c:pt>
                <c:pt idx="1615">
                  <c:v>42472.840277777781</c:v>
                </c:pt>
                <c:pt idx="1616">
                  <c:v>42472.847222222219</c:v>
                </c:pt>
                <c:pt idx="1617">
                  <c:v>42472.854166666664</c:v>
                </c:pt>
                <c:pt idx="1618">
                  <c:v>42472.861111111109</c:v>
                </c:pt>
                <c:pt idx="1619">
                  <c:v>42472.868055555555</c:v>
                </c:pt>
                <c:pt idx="1620">
                  <c:v>42472.875</c:v>
                </c:pt>
                <c:pt idx="1621">
                  <c:v>42472.881944444445</c:v>
                </c:pt>
                <c:pt idx="1622">
                  <c:v>42472.888888888891</c:v>
                </c:pt>
                <c:pt idx="1623">
                  <c:v>42472.895833333336</c:v>
                </c:pt>
                <c:pt idx="1624">
                  <c:v>42472.902777777781</c:v>
                </c:pt>
                <c:pt idx="1625">
                  <c:v>42472.909722222219</c:v>
                </c:pt>
                <c:pt idx="1626">
                  <c:v>42472.916666666664</c:v>
                </c:pt>
                <c:pt idx="1627">
                  <c:v>42472.923611111109</c:v>
                </c:pt>
                <c:pt idx="1628">
                  <c:v>42472.930555555555</c:v>
                </c:pt>
                <c:pt idx="1629">
                  <c:v>42472.9375</c:v>
                </c:pt>
                <c:pt idx="1630">
                  <c:v>42472.944444444445</c:v>
                </c:pt>
                <c:pt idx="1631">
                  <c:v>42472.951388888891</c:v>
                </c:pt>
                <c:pt idx="1632">
                  <c:v>42472.958333333336</c:v>
                </c:pt>
                <c:pt idx="1633">
                  <c:v>42472.965277777781</c:v>
                </c:pt>
                <c:pt idx="1634">
                  <c:v>42472.972222222219</c:v>
                </c:pt>
                <c:pt idx="1635">
                  <c:v>42472.979166666664</c:v>
                </c:pt>
                <c:pt idx="1636">
                  <c:v>42472.986111111109</c:v>
                </c:pt>
                <c:pt idx="1637">
                  <c:v>42472.993055555555</c:v>
                </c:pt>
                <c:pt idx="1638">
                  <c:v>42473</c:v>
                </c:pt>
                <c:pt idx="1639">
                  <c:v>42473.006944444445</c:v>
                </c:pt>
                <c:pt idx="1640">
                  <c:v>42473.013888888891</c:v>
                </c:pt>
                <c:pt idx="1641">
                  <c:v>42473.020833333336</c:v>
                </c:pt>
                <c:pt idx="1642">
                  <c:v>42473.027777777781</c:v>
                </c:pt>
                <c:pt idx="1643">
                  <c:v>42473.034722222219</c:v>
                </c:pt>
                <c:pt idx="1644">
                  <c:v>42473.041666666664</c:v>
                </c:pt>
                <c:pt idx="1645">
                  <c:v>42473.048611111109</c:v>
                </c:pt>
                <c:pt idx="1646">
                  <c:v>42473.055555555555</c:v>
                </c:pt>
                <c:pt idx="1647">
                  <c:v>42473.0625</c:v>
                </c:pt>
                <c:pt idx="1648">
                  <c:v>42473.069444444445</c:v>
                </c:pt>
                <c:pt idx="1649">
                  <c:v>42473.076388888891</c:v>
                </c:pt>
                <c:pt idx="1650">
                  <c:v>42473.083333333336</c:v>
                </c:pt>
                <c:pt idx="1651">
                  <c:v>42473.090277777781</c:v>
                </c:pt>
                <c:pt idx="1652">
                  <c:v>42473.097222222219</c:v>
                </c:pt>
                <c:pt idx="1653">
                  <c:v>42473.104166666664</c:v>
                </c:pt>
                <c:pt idx="1654">
                  <c:v>42473.111111111109</c:v>
                </c:pt>
                <c:pt idx="1655">
                  <c:v>42473.118055555555</c:v>
                </c:pt>
                <c:pt idx="1656">
                  <c:v>42473.125</c:v>
                </c:pt>
                <c:pt idx="1657">
                  <c:v>42473.131944444445</c:v>
                </c:pt>
                <c:pt idx="1658">
                  <c:v>42473.138888888891</c:v>
                </c:pt>
                <c:pt idx="1659">
                  <c:v>42473.145833333336</c:v>
                </c:pt>
                <c:pt idx="1660">
                  <c:v>42473.152777777781</c:v>
                </c:pt>
                <c:pt idx="1661">
                  <c:v>42473.159722222219</c:v>
                </c:pt>
                <c:pt idx="1662">
                  <c:v>42473.166666666664</c:v>
                </c:pt>
                <c:pt idx="1663">
                  <c:v>42473.173611111109</c:v>
                </c:pt>
                <c:pt idx="1664">
                  <c:v>42473.180555555555</c:v>
                </c:pt>
                <c:pt idx="1665">
                  <c:v>42473.1875</c:v>
                </c:pt>
                <c:pt idx="1666">
                  <c:v>42473.194444444445</c:v>
                </c:pt>
                <c:pt idx="1667">
                  <c:v>42473.201388888891</c:v>
                </c:pt>
                <c:pt idx="1668">
                  <c:v>42473.208333333336</c:v>
                </c:pt>
                <c:pt idx="1669">
                  <c:v>42473.215277777781</c:v>
                </c:pt>
                <c:pt idx="1670">
                  <c:v>42473.222222222219</c:v>
                </c:pt>
                <c:pt idx="1671">
                  <c:v>42473.229166666664</c:v>
                </c:pt>
                <c:pt idx="1672">
                  <c:v>42473.236111111109</c:v>
                </c:pt>
                <c:pt idx="1673">
                  <c:v>42473.243055555555</c:v>
                </c:pt>
                <c:pt idx="1674">
                  <c:v>42473.25</c:v>
                </c:pt>
                <c:pt idx="1675">
                  <c:v>42473.256944444445</c:v>
                </c:pt>
                <c:pt idx="1676">
                  <c:v>42473.263888888891</c:v>
                </c:pt>
                <c:pt idx="1677">
                  <c:v>42473.270833333336</c:v>
                </c:pt>
                <c:pt idx="1678">
                  <c:v>42473.277777777781</c:v>
                </c:pt>
                <c:pt idx="1679">
                  <c:v>42473.284722222219</c:v>
                </c:pt>
                <c:pt idx="1680">
                  <c:v>42473.291666666664</c:v>
                </c:pt>
                <c:pt idx="1681">
                  <c:v>42473.298611111109</c:v>
                </c:pt>
                <c:pt idx="1682">
                  <c:v>42473.305555555555</c:v>
                </c:pt>
                <c:pt idx="1683">
                  <c:v>42473.3125</c:v>
                </c:pt>
                <c:pt idx="1684">
                  <c:v>42473.319444444445</c:v>
                </c:pt>
                <c:pt idx="1685">
                  <c:v>42473.326388888891</c:v>
                </c:pt>
                <c:pt idx="1686">
                  <c:v>42473.333333333336</c:v>
                </c:pt>
                <c:pt idx="1687">
                  <c:v>42473.340277777781</c:v>
                </c:pt>
                <c:pt idx="1688">
                  <c:v>42473.347222222219</c:v>
                </c:pt>
                <c:pt idx="1689">
                  <c:v>42473.354166666664</c:v>
                </c:pt>
                <c:pt idx="1690">
                  <c:v>42473.361111111109</c:v>
                </c:pt>
                <c:pt idx="1691">
                  <c:v>42473.368055555555</c:v>
                </c:pt>
                <c:pt idx="1692">
                  <c:v>42473.375</c:v>
                </c:pt>
                <c:pt idx="1693">
                  <c:v>42473.381944444445</c:v>
                </c:pt>
                <c:pt idx="1694">
                  <c:v>42473.388888888891</c:v>
                </c:pt>
                <c:pt idx="1695">
                  <c:v>42473.395833333336</c:v>
                </c:pt>
                <c:pt idx="1696">
                  <c:v>42473.402777777781</c:v>
                </c:pt>
                <c:pt idx="1697">
                  <c:v>42473.409722222219</c:v>
                </c:pt>
                <c:pt idx="1698">
                  <c:v>42473.416666666664</c:v>
                </c:pt>
                <c:pt idx="1699">
                  <c:v>42473.423611111109</c:v>
                </c:pt>
                <c:pt idx="1700">
                  <c:v>42473.430555555555</c:v>
                </c:pt>
                <c:pt idx="1701">
                  <c:v>42473.4375</c:v>
                </c:pt>
                <c:pt idx="1702">
                  <c:v>42473.444444444445</c:v>
                </c:pt>
                <c:pt idx="1703">
                  <c:v>42473.451388888891</c:v>
                </c:pt>
                <c:pt idx="1704">
                  <c:v>42473.458333333336</c:v>
                </c:pt>
                <c:pt idx="1705">
                  <c:v>42473.465277777781</c:v>
                </c:pt>
                <c:pt idx="1706">
                  <c:v>42473.472222222219</c:v>
                </c:pt>
                <c:pt idx="1707">
                  <c:v>42473.479166666664</c:v>
                </c:pt>
                <c:pt idx="1708">
                  <c:v>42473.486111111109</c:v>
                </c:pt>
                <c:pt idx="1709">
                  <c:v>42473.493055555555</c:v>
                </c:pt>
                <c:pt idx="1710">
                  <c:v>42473.5</c:v>
                </c:pt>
                <c:pt idx="1711">
                  <c:v>42473.506944444445</c:v>
                </c:pt>
                <c:pt idx="1712">
                  <c:v>42473.513888888891</c:v>
                </c:pt>
                <c:pt idx="1713">
                  <c:v>42473.520833333336</c:v>
                </c:pt>
                <c:pt idx="1714">
                  <c:v>42473.527777777781</c:v>
                </c:pt>
                <c:pt idx="1715">
                  <c:v>42473.534722222219</c:v>
                </c:pt>
                <c:pt idx="1716">
                  <c:v>42473.541666666664</c:v>
                </c:pt>
                <c:pt idx="1717">
                  <c:v>42473.548611111109</c:v>
                </c:pt>
                <c:pt idx="1718">
                  <c:v>42473.555555555555</c:v>
                </c:pt>
                <c:pt idx="1719">
                  <c:v>42473.5625</c:v>
                </c:pt>
                <c:pt idx="1720">
                  <c:v>42473.569444444445</c:v>
                </c:pt>
                <c:pt idx="1721">
                  <c:v>42473.576388888891</c:v>
                </c:pt>
                <c:pt idx="1722">
                  <c:v>42473.583333333336</c:v>
                </c:pt>
                <c:pt idx="1723">
                  <c:v>42473.590277777781</c:v>
                </c:pt>
                <c:pt idx="1724">
                  <c:v>42473.597222222219</c:v>
                </c:pt>
                <c:pt idx="1725">
                  <c:v>42473.604166666664</c:v>
                </c:pt>
                <c:pt idx="1726">
                  <c:v>42473.611111111109</c:v>
                </c:pt>
                <c:pt idx="1727">
                  <c:v>42473.618055555555</c:v>
                </c:pt>
                <c:pt idx="1728">
                  <c:v>42473.625</c:v>
                </c:pt>
                <c:pt idx="1729">
                  <c:v>42473.631944444445</c:v>
                </c:pt>
                <c:pt idx="1730">
                  <c:v>42473.638888888891</c:v>
                </c:pt>
                <c:pt idx="1731">
                  <c:v>42473.645833333336</c:v>
                </c:pt>
                <c:pt idx="1732">
                  <c:v>42473.652777777781</c:v>
                </c:pt>
                <c:pt idx="1733">
                  <c:v>42473.659722222219</c:v>
                </c:pt>
                <c:pt idx="1734">
                  <c:v>42473.666666666664</c:v>
                </c:pt>
                <c:pt idx="1735">
                  <c:v>42473.673611111109</c:v>
                </c:pt>
                <c:pt idx="1736">
                  <c:v>42473.680555555555</c:v>
                </c:pt>
                <c:pt idx="1737">
                  <c:v>42473.6875</c:v>
                </c:pt>
                <c:pt idx="1738">
                  <c:v>42473.694444444445</c:v>
                </c:pt>
                <c:pt idx="1739">
                  <c:v>42473.701388888891</c:v>
                </c:pt>
                <c:pt idx="1740">
                  <c:v>42473.708333333336</c:v>
                </c:pt>
                <c:pt idx="1741">
                  <c:v>42473.715277777781</c:v>
                </c:pt>
                <c:pt idx="1742">
                  <c:v>42473.722222222219</c:v>
                </c:pt>
                <c:pt idx="1743">
                  <c:v>42473.729166666664</c:v>
                </c:pt>
                <c:pt idx="1744">
                  <c:v>42473.736111111109</c:v>
                </c:pt>
                <c:pt idx="1745">
                  <c:v>42473.743055555555</c:v>
                </c:pt>
                <c:pt idx="1746">
                  <c:v>42473.75</c:v>
                </c:pt>
                <c:pt idx="1747">
                  <c:v>42473.756944444445</c:v>
                </c:pt>
                <c:pt idx="1748">
                  <c:v>42473.763888888891</c:v>
                </c:pt>
                <c:pt idx="1749">
                  <c:v>42473.770833333336</c:v>
                </c:pt>
                <c:pt idx="1750">
                  <c:v>42473.777777777781</c:v>
                </c:pt>
                <c:pt idx="1751">
                  <c:v>42473.784722222219</c:v>
                </c:pt>
                <c:pt idx="1752">
                  <c:v>42473.791666666664</c:v>
                </c:pt>
                <c:pt idx="1753">
                  <c:v>42473.798611111109</c:v>
                </c:pt>
                <c:pt idx="1754">
                  <c:v>42473.805555555555</c:v>
                </c:pt>
                <c:pt idx="1755">
                  <c:v>42473.8125</c:v>
                </c:pt>
                <c:pt idx="1756">
                  <c:v>42473.819444444445</c:v>
                </c:pt>
                <c:pt idx="1757">
                  <c:v>42473.826388888891</c:v>
                </c:pt>
                <c:pt idx="1758">
                  <c:v>42473.833333333336</c:v>
                </c:pt>
                <c:pt idx="1759">
                  <c:v>42473.840277777781</c:v>
                </c:pt>
                <c:pt idx="1760">
                  <c:v>42473.847222222219</c:v>
                </c:pt>
                <c:pt idx="1761">
                  <c:v>42473.854166666664</c:v>
                </c:pt>
                <c:pt idx="1762">
                  <c:v>42473.861111111109</c:v>
                </c:pt>
                <c:pt idx="1763">
                  <c:v>42473.868055555555</c:v>
                </c:pt>
                <c:pt idx="1764">
                  <c:v>42473.875</c:v>
                </c:pt>
                <c:pt idx="1765">
                  <c:v>42473.881944444445</c:v>
                </c:pt>
                <c:pt idx="1766">
                  <c:v>42473.888888888891</c:v>
                </c:pt>
                <c:pt idx="1767">
                  <c:v>42473.895833333336</c:v>
                </c:pt>
                <c:pt idx="1768">
                  <c:v>42473.902777777781</c:v>
                </c:pt>
                <c:pt idx="1769">
                  <c:v>42473.909722222219</c:v>
                </c:pt>
                <c:pt idx="1770">
                  <c:v>42473.916666666664</c:v>
                </c:pt>
                <c:pt idx="1771">
                  <c:v>42473.923611111109</c:v>
                </c:pt>
                <c:pt idx="1772">
                  <c:v>42473.930555555555</c:v>
                </c:pt>
                <c:pt idx="1773">
                  <c:v>42473.9375</c:v>
                </c:pt>
                <c:pt idx="1774">
                  <c:v>42473.944444444445</c:v>
                </c:pt>
                <c:pt idx="1775">
                  <c:v>42473.951388888891</c:v>
                </c:pt>
                <c:pt idx="1776">
                  <c:v>42473.958333333336</c:v>
                </c:pt>
                <c:pt idx="1777">
                  <c:v>42473.965277777781</c:v>
                </c:pt>
                <c:pt idx="1778">
                  <c:v>42473.972222222219</c:v>
                </c:pt>
                <c:pt idx="1779">
                  <c:v>42473.979166666664</c:v>
                </c:pt>
                <c:pt idx="1780">
                  <c:v>42473.986111111109</c:v>
                </c:pt>
                <c:pt idx="1781">
                  <c:v>42473.993055555555</c:v>
                </c:pt>
                <c:pt idx="1782">
                  <c:v>42474</c:v>
                </c:pt>
                <c:pt idx="1783">
                  <c:v>42474.006944444445</c:v>
                </c:pt>
                <c:pt idx="1784">
                  <c:v>42474.013888888891</c:v>
                </c:pt>
                <c:pt idx="1785">
                  <c:v>42474.020833333336</c:v>
                </c:pt>
                <c:pt idx="1786">
                  <c:v>42474.027777777781</c:v>
                </c:pt>
                <c:pt idx="1787">
                  <c:v>42474.034722222219</c:v>
                </c:pt>
                <c:pt idx="1788">
                  <c:v>42474.041666666664</c:v>
                </c:pt>
                <c:pt idx="1789">
                  <c:v>42474.048611111109</c:v>
                </c:pt>
                <c:pt idx="1790">
                  <c:v>42474.055555555555</c:v>
                </c:pt>
                <c:pt idx="1791">
                  <c:v>42474.0625</c:v>
                </c:pt>
                <c:pt idx="1792">
                  <c:v>42474.069444444445</c:v>
                </c:pt>
                <c:pt idx="1793">
                  <c:v>42474.076388888891</c:v>
                </c:pt>
                <c:pt idx="1794">
                  <c:v>42474.083333333336</c:v>
                </c:pt>
                <c:pt idx="1795">
                  <c:v>42474.090277777781</c:v>
                </c:pt>
                <c:pt idx="1796">
                  <c:v>42474.097222222219</c:v>
                </c:pt>
                <c:pt idx="1797">
                  <c:v>42474.104166666664</c:v>
                </c:pt>
                <c:pt idx="1798">
                  <c:v>42474.111111111109</c:v>
                </c:pt>
                <c:pt idx="1799">
                  <c:v>42474.118055555555</c:v>
                </c:pt>
                <c:pt idx="1800">
                  <c:v>42474.125</c:v>
                </c:pt>
                <c:pt idx="1801">
                  <c:v>42474.131944444445</c:v>
                </c:pt>
                <c:pt idx="1802">
                  <c:v>42474.138888888891</c:v>
                </c:pt>
                <c:pt idx="1803">
                  <c:v>42474.145833333336</c:v>
                </c:pt>
                <c:pt idx="1804">
                  <c:v>42474.152777777781</c:v>
                </c:pt>
                <c:pt idx="1805">
                  <c:v>42474.159722222219</c:v>
                </c:pt>
                <c:pt idx="1806">
                  <c:v>42474.166666666664</c:v>
                </c:pt>
                <c:pt idx="1807">
                  <c:v>42474.173611111109</c:v>
                </c:pt>
                <c:pt idx="1808">
                  <c:v>42474.180555555555</c:v>
                </c:pt>
                <c:pt idx="1809">
                  <c:v>42474.1875</c:v>
                </c:pt>
                <c:pt idx="1810">
                  <c:v>42474.194444444445</c:v>
                </c:pt>
                <c:pt idx="1811">
                  <c:v>42474.201388888891</c:v>
                </c:pt>
                <c:pt idx="1812">
                  <c:v>42474.208333333336</c:v>
                </c:pt>
                <c:pt idx="1813">
                  <c:v>42474.215277777781</c:v>
                </c:pt>
                <c:pt idx="1814">
                  <c:v>42474.222222222219</c:v>
                </c:pt>
                <c:pt idx="1815">
                  <c:v>42474.229166666664</c:v>
                </c:pt>
                <c:pt idx="1816">
                  <c:v>42474.236111111109</c:v>
                </c:pt>
                <c:pt idx="1817">
                  <c:v>42474.243055555555</c:v>
                </c:pt>
                <c:pt idx="1818">
                  <c:v>42474.25</c:v>
                </c:pt>
                <c:pt idx="1819">
                  <c:v>42474.256944444445</c:v>
                </c:pt>
                <c:pt idx="1820">
                  <c:v>42474.263888888891</c:v>
                </c:pt>
                <c:pt idx="1821">
                  <c:v>42474.270833333336</c:v>
                </c:pt>
                <c:pt idx="1822">
                  <c:v>42474.277777777781</c:v>
                </c:pt>
                <c:pt idx="1823">
                  <c:v>42474.284722222219</c:v>
                </c:pt>
                <c:pt idx="1824">
                  <c:v>42474.291666666664</c:v>
                </c:pt>
                <c:pt idx="1825">
                  <c:v>42474.298611111109</c:v>
                </c:pt>
                <c:pt idx="1826">
                  <c:v>42474.305555555555</c:v>
                </c:pt>
                <c:pt idx="1827">
                  <c:v>42474.3125</c:v>
                </c:pt>
                <c:pt idx="1828">
                  <c:v>42474.319444444445</c:v>
                </c:pt>
                <c:pt idx="1829">
                  <c:v>42474.326388888891</c:v>
                </c:pt>
                <c:pt idx="1830">
                  <c:v>42474.333333333336</c:v>
                </c:pt>
                <c:pt idx="1831">
                  <c:v>42474.340277777781</c:v>
                </c:pt>
                <c:pt idx="1832">
                  <c:v>42474.347222222219</c:v>
                </c:pt>
                <c:pt idx="1833">
                  <c:v>42474.354166666664</c:v>
                </c:pt>
                <c:pt idx="1834">
                  <c:v>42474.361111111109</c:v>
                </c:pt>
                <c:pt idx="1835">
                  <c:v>42474.368055555555</c:v>
                </c:pt>
                <c:pt idx="1836">
                  <c:v>42474.375</c:v>
                </c:pt>
                <c:pt idx="1837">
                  <c:v>42474.381944444445</c:v>
                </c:pt>
                <c:pt idx="1838">
                  <c:v>42474.388888888891</c:v>
                </c:pt>
                <c:pt idx="1839">
                  <c:v>42474.395833333336</c:v>
                </c:pt>
                <c:pt idx="1840">
                  <c:v>42474.402777777781</c:v>
                </c:pt>
                <c:pt idx="1841">
                  <c:v>42474.409722222219</c:v>
                </c:pt>
                <c:pt idx="1842">
                  <c:v>42474.416666666664</c:v>
                </c:pt>
                <c:pt idx="1843">
                  <c:v>42474.423611111109</c:v>
                </c:pt>
                <c:pt idx="1844">
                  <c:v>42474.430555555555</c:v>
                </c:pt>
                <c:pt idx="1845">
                  <c:v>42474.4375</c:v>
                </c:pt>
                <c:pt idx="1846">
                  <c:v>42474.444444444445</c:v>
                </c:pt>
                <c:pt idx="1847">
                  <c:v>42474.451388888891</c:v>
                </c:pt>
                <c:pt idx="1848">
                  <c:v>42474.458333333336</c:v>
                </c:pt>
                <c:pt idx="1849">
                  <c:v>42474.465277777781</c:v>
                </c:pt>
                <c:pt idx="1850">
                  <c:v>42474.472222222219</c:v>
                </c:pt>
                <c:pt idx="1851">
                  <c:v>42474.479166666664</c:v>
                </c:pt>
                <c:pt idx="1852">
                  <c:v>42474.486111111109</c:v>
                </c:pt>
                <c:pt idx="1853">
                  <c:v>42474.493055555555</c:v>
                </c:pt>
                <c:pt idx="1854">
                  <c:v>42474.5</c:v>
                </c:pt>
                <c:pt idx="1855">
                  <c:v>42474.506944444445</c:v>
                </c:pt>
                <c:pt idx="1856">
                  <c:v>42474.513888888891</c:v>
                </c:pt>
                <c:pt idx="1857">
                  <c:v>42474.520833333336</c:v>
                </c:pt>
                <c:pt idx="1858">
                  <c:v>42474.527777777781</c:v>
                </c:pt>
                <c:pt idx="1859">
                  <c:v>42474.534722222219</c:v>
                </c:pt>
                <c:pt idx="1860">
                  <c:v>42474.541666666664</c:v>
                </c:pt>
                <c:pt idx="1861">
                  <c:v>42474.548611111109</c:v>
                </c:pt>
                <c:pt idx="1862">
                  <c:v>42474.555555555555</c:v>
                </c:pt>
                <c:pt idx="1863">
                  <c:v>42474.5625</c:v>
                </c:pt>
                <c:pt idx="1864">
                  <c:v>42474.569444444445</c:v>
                </c:pt>
                <c:pt idx="1865">
                  <c:v>42474.576388888891</c:v>
                </c:pt>
                <c:pt idx="1866">
                  <c:v>42474.583333333336</c:v>
                </c:pt>
                <c:pt idx="1867">
                  <c:v>42474.590277777781</c:v>
                </c:pt>
                <c:pt idx="1868">
                  <c:v>42474.597222222219</c:v>
                </c:pt>
                <c:pt idx="1869">
                  <c:v>42474.604166666664</c:v>
                </c:pt>
                <c:pt idx="1870">
                  <c:v>42474.611111111109</c:v>
                </c:pt>
                <c:pt idx="1871">
                  <c:v>42474.618055555555</c:v>
                </c:pt>
                <c:pt idx="1872">
                  <c:v>42474.625</c:v>
                </c:pt>
                <c:pt idx="1873">
                  <c:v>42474.631944444445</c:v>
                </c:pt>
                <c:pt idx="1874">
                  <c:v>42474.638888888891</c:v>
                </c:pt>
                <c:pt idx="1875">
                  <c:v>42474.645833333336</c:v>
                </c:pt>
                <c:pt idx="1876">
                  <c:v>42474.652777777781</c:v>
                </c:pt>
                <c:pt idx="1877">
                  <c:v>42474.659722222219</c:v>
                </c:pt>
                <c:pt idx="1878">
                  <c:v>42474.666666666664</c:v>
                </c:pt>
                <c:pt idx="1879">
                  <c:v>42474.673611111109</c:v>
                </c:pt>
                <c:pt idx="1880">
                  <c:v>42474.680555555555</c:v>
                </c:pt>
                <c:pt idx="1881">
                  <c:v>42474.6875</c:v>
                </c:pt>
                <c:pt idx="1882">
                  <c:v>42474.694444444445</c:v>
                </c:pt>
                <c:pt idx="1883">
                  <c:v>42474.701388888891</c:v>
                </c:pt>
                <c:pt idx="1884">
                  <c:v>42474.708333333336</c:v>
                </c:pt>
                <c:pt idx="1885">
                  <c:v>42474.715277777781</c:v>
                </c:pt>
                <c:pt idx="1886">
                  <c:v>42474.722222222219</c:v>
                </c:pt>
                <c:pt idx="1887">
                  <c:v>42474.729166666664</c:v>
                </c:pt>
                <c:pt idx="1888">
                  <c:v>42474.736111111109</c:v>
                </c:pt>
                <c:pt idx="1889">
                  <c:v>42474.743055555555</c:v>
                </c:pt>
                <c:pt idx="1890">
                  <c:v>42474.75</c:v>
                </c:pt>
                <c:pt idx="1891">
                  <c:v>42474.756944444445</c:v>
                </c:pt>
                <c:pt idx="1892">
                  <c:v>42474.763888888891</c:v>
                </c:pt>
                <c:pt idx="1893">
                  <c:v>42474.770833333336</c:v>
                </c:pt>
                <c:pt idx="1894">
                  <c:v>42474.777777777781</c:v>
                </c:pt>
                <c:pt idx="1895">
                  <c:v>42474.784722222219</c:v>
                </c:pt>
                <c:pt idx="1896">
                  <c:v>42474.791666666664</c:v>
                </c:pt>
                <c:pt idx="1897">
                  <c:v>42474.798611111109</c:v>
                </c:pt>
                <c:pt idx="1898">
                  <c:v>42474.805555555555</c:v>
                </c:pt>
                <c:pt idx="1899">
                  <c:v>42474.8125</c:v>
                </c:pt>
                <c:pt idx="1900">
                  <c:v>42474.819444444445</c:v>
                </c:pt>
                <c:pt idx="1901">
                  <c:v>42474.826388888891</c:v>
                </c:pt>
                <c:pt idx="1902">
                  <c:v>42474.833333333336</c:v>
                </c:pt>
                <c:pt idx="1903">
                  <c:v>42474.840277777781</c:v>
                </c:pt>
                <c:pt idx="1904">
                  <c:v>42474.847222222219</c:v>
                </c:pt>
                <c:pt idx="1905">
                  <c:v>42474.854166666664</c:v>
                </c:pt>
                <c:pt idx="1906">
                  <c:v>42474.861111111109</c:v>
                </c:pt>
                <c:pt idx="1907">
                  <c:v>42474.868055555555</c:v>
                </c:pt>
                <c:pt idx="1908">
                  <c:v>42474.875</c:v>
                </c:pt>
                <c:pt idx="1909">
                  <c:v>42474.881944444445</c:v>
                </c:pt>
                <c:pt idx="1910">
                  <c:v>42474.888888888891</c:v>
                </c:pt>
                <c:pt idx="1911">
                  <c:v>42474.895833333336</c:v>
                </c:pt>
                <c:pt idx="1912">
                  <c:v>42474.902777777781</c:v>
                </c:pt>
                <c:pt idx="1913">
                  <c:v>42474.909722222219</c:v>
                </c:pt>
                <c:pt idx="1914">
                  <c:v>42474.916666666664</c:v>
                </c:pt>
                <c:pt idx="1915">
                  <c:v>42474.923611111109</c:v>
                </c:pt>
                <c:pt idx="1916">
                  <c:v>42474.930555555555</c:v>
                </c:pt>
                <c:pt idx="1917">
                  <c:v>42474.9375</c:v>
                </c:pt>
                <c:pt idx="1918">
                  <c:v>42474.944444444445</c:v>
                </c:pt>
                <c:pt idx="1919">
                  <c:v>42474.951388888891</c:v>
                </c:pt>
                <c:pt idx="1920">
                  <c:v>42474.958333333336</c:v>
                </c:pt>
                <c:pt idx="1921">
                  <c:v>42474.965277777781</c:v>
                </c:pt>
                <c:pt idx="1922">
                  <c:v>42474.972222222219</c:v>
                </c:pt>
                <c:pt idx="1923">
                  <c:v>42474.979166666664</c:v>
                </c:pt>
                <c:pt idx="1924">
                  <c:v>42474.986111111109</c:v>
                </c:pt>
                <c:pt idx="1925">
                  <c:v>42474.993055555555</c:v>
                </c:pt>
                <c:pt idx="1926">
                  <c:v>42475</c:v>
                </c:pt>
                <c:pt idx="1927">
                  <c:v>42475.006944444445</c:v>
                </c:pt>
                <c:pt idx="1928">
                  <c:v>42475.013888888891</c:v>
                </c:pt>
                <c:pt idx="1929">
                  <c:v>42475.020833333336</c:v>
                </c:pt>
                <c:pt idx="1930">
                  <c:v>42475.027777777781</c:v>
                </c:pt>
                <c:pt idx="1931">
                  <c:v>42475.034722222219</c:v>
                </c:pt>
                <c:pt idx="1932">
                  <c:v>42475.041666666664</c:v>
                </c:pt>
                <c:pt idx="1933">
                  <c:v>42475.048611111109</c:v>
                </c:pt>
                <c:pt idx="1934">
                  <c:v>42475.055555555555</c:v>
                </c:pt>
                <c:pt idx="1935">
                  <c:v>42475.0625</c:v>
                </c:pt>
                <c:pt idx="1936">
                  <c:v>42475.069444444445</c:v>
                </c:pt>
                <c:pt idx="1937">
                  <c:v>42475.076388888891</c:v>
                </c:pt>
                <c:pt idx="1938">
                  <c:v>42475.083333333336</c:v>
                </c:pt>
                <c:pt idx="1939">
                  <c:v>42475.090277777781</c:v>
                </c:pt>
                <c:pt idx="1940">
                  <c:v>42475.097222222219</c:v>
                </c:pt>
                <c:pt idx="1941">
                  <c:v>42475.104166666664</c:v>
                </c:pt>
                <c:pt idx="1942">
                  <c:v>42475.111111111109</c:v>
                </c:pt>
                <c:pt idx="1943">
                  <c:v>42475.118055555555</c:v>
                </c:pt>
                <c:pt idx="1944">
                  <c:v>42475.125</c:v>
                </c:pt>
                <c:pt idx="1945">
                  <c:v>42475.131944444445</c:v>
                </c:pt>
                <c:pt idx="1946">
                  <c:v>42475.138888888891</c:v>
                </c:pt>
                <c:pt idx="1947">
                  <c:v>42475.145833333336</c:v>
                </c:pt>
                <c:pt idx="1948">
                  <c:v>42475.152777777781</c:v>
                </c:pt>
                <c:pt idx="1949">
                  <c:v>42475.159722222219</c:v>
                </c:pt>
                <c:pt idx="1950">
                  <c:v>42475.166666666664</c:v>
                </c:pt>
                <c:pt idx="1951">
                  <c:v>42475.173611111109</c:v>
                </c:pt>
                <c:pt idx="1952">
                  <c:v>42475.180555555555</c:v>
                </c:pt>
                <c:pt idx="1953">
                  <c:v>42475.1875</c:v>
                </c:pt>
                <c:pt idx="1954">
                  <c:v>42475.194444444445</c:v>
                </c:pt>
                <c:pt idx="1955">
                  <c:v>42475.201388888891</c:v>
                </c:pt>
                <c:pt idx="1956">
                  <c:v>42475.208333333336</c:v>
                </c:pt>
                <c:pt idx="1957">
                  <c:v>42475.215277777781</c:v>
                </c:pt>
                <c:pt idx="1958">
                  <c:v>42475.222222222219</c:v>
                </c:pt>
                <c:pt idx="1959">
                  <c:v>42475.229166666664</c:v>
                </c:pt>
                <c:pt idx="1960">
                  <c:v>42475.236111111109</c:v>
                </c:pt>
                <c:pt idx="1961">
                  <c:v>42475.243055555555</c:v>
                </c:pt>
                <c:pt idx="1962">
                  <c:v>42475.25</c:v>
                </c:pt>
                <c:pt idx="1963">
                  <c:v>42475.256944444445</c:v>
                </c:pt>
                <c:pt idx="1964">
                  <c:v>42475.263888888891</c:v>
                </c:pt>
                <c:pt idx="1965">
                  <c:v>42475.270833333336</c:v>
                </c:pt>
                <c:pt idx="1966">
                  <c:v>42475.277777777781</c:v>
                </c:pt>
                <c:pt idx="1967">
                  <c:v>42475.284722222219</c:v>
                </c:pt>
                <c:pt idx="1968">
                  <c:v>42475.291666666664</c:v>
                </c:pt>
                <c:pt idx="1969">
                  <c:v>42475.298611111109</c:v>
                </c:pt>
                <c:pt idx="1970">
                  <c:v>42475.305555555555</c:v>
                </c:pt>
                <c:pt idx="1971">
                  <c:v>42475.3125</c:v>
                </c:pt>
                <c:pt idx="1972">
                  <c:v>42475.319444444445</c:v>
                </c:pt>
                <c:pt idx="1973">
                  <c:v>42475.326388888891</c:v>
                </c:pt>
                <c:pt idx="1974">
                  <c:v>42475.333333333336</c:v>
                </c:pt>
                <c:pt idx="1975">
                  <c:v>42475.340277777781</c:v>
                </c:pt>
                <c:pt idx="1976">
                  <c:v>42475.347222222219</c:v>
                </c:pt>
                <c:pt idx="1977">
                  <c:v>42475.354166666664</c:v>
                </c:pt>
                <c:pt idx="1978">
                  <c:v>42475.361111111109</c:v>
                </c:pt>
                <c:pt idx="1979">
                  <c:v>42475.368055555555</c:v>
                </c:pt>
                <c:pt idx="1980">
                  <c:v>42475.375</c:v>
                </c:pt>
                <c:pt idx="1981">
                  <c:v>42475.381944444445</c:v>
                </c:pt>
                <c:pt idx="1982">
                  <c:v>42475.388888888891</c:v>
                </c:pt>
                <c:pt idx="1983">
                  <c:v>42475.395833333336</c:v>
                </c:pt>
                <c:pt idx="1984">
                  <c:v>42475.402777777781</c:v>
                </c:pt>
                <c:pt idx="1985">
                  <c:v>42475.409722222219</c:v>
                </c:pt>
                <c:pt idx="1986">
                  <c:v>42475.416666666664</c:v>
                </c:pt>
                <c:pt idx="1987">
                  <c:v>42475.423611111109</c:v>
                </c:pt>
                <c:pt idx="1988">
                  <c:v>42475.430555555555</c:v>
                </c:pt>
                <c:pt idx="1989">
                  <c:v>42475.4375</c:v>
                </c:pt>
                <c:pt idx="1990">
                  <c:v>42475.444444444445</c:v>
                </c:pt>
                <c:pt idx="1991">
                  <c:v>42475.451388888891</c:v>
                </c:pt>
                <c:pt idx="1992">
                  <c:v>42475.458333333336</c:v>
                </c:pt>
                <c:pt idx="1993">
                  <c:v>42475.465277777781</c:v>
                </c:pt>
                <c:pt idx="1994">
                  <c:v>42475.472222222219</c:v>
                </c:pt>
                <c:pt idx="1995">
                  <c:v>42475.479166666664</c:v>
                </c:pt>
                <c:pt idx="1996">
                  <c:v>42475.486111111109</c:v>
                </c:pt>
                <c:pt idx="1997">
                  <c:v>42475.493055555555</c:v>
                </c:pt>
                <c:pt idx="1998">
                  <c:v>42475.5</c:v>
                </c:pt>
                <c:pt idx="1999">
                  <c:v>42475.506944444445</c:v>
                </c:pt>
                <c:pt idx="2000">
                  <c:v>42475.513888888891</c:v>
                </c:pt>
                <c:pt idx="2001">
                  <c:v>42475.520833333336</c:v>
                </c:pt>
                <c:pt idx="2002">
                  <c:v>42475.527777777781</c:v>
                </c:pt>
                <c:pt idx="2003">
                  <c:v>42475.534722222219</c:v>
                </c:pt>
                <c:pt idx="2004">
                  <c:v>42475.541666666664</c:v>
                </c:pt>
                <c:pt idx="2005">
                  <c:v>42475.548611111109</c:v>
                </c:pt>
                <c:pt idx="2006">
                  <c:v>42475.555555555555</c:v>
                </c:pt>
                <c:pt idx="2007">
                  <c:v>42475.5625</c:v>
                </c:pt>
                <c:pt idx="2008">
                  <c:v>42475.569444444445</c:v>
                </c:pt>
                <c:pt idx="2009">
                  <c:v>42475.576388888891</c:v>
                </c:pt>
                <c:pt idx="2010">
                  <c:v>42475.583333333336</c:v>
                </c:pt>
                <c:pt idx="2011">
                  <c:v>42475.590277777781</c:v>
                </c:pt>
                <c:pt idx="2012">
                  <c:v>42475.597222222219</c:v>
                </c:pt>
                <c:pt idx="2013">
                  <c:v>42475.604166666664</c:v>
                </c:pt>
                <c:pt idx="2014">
                  <c:v>42475.611111111109</c:v>
                </c:pt>
                <c:pt idx="2015">
                  <c:v>42475.618055555555</c:v>
                </c:pt>
                <c:pt idx="2016">
                  <c:v>42475.625</c:v>
                </c:pt>
                <c:pt idx="2017">
                  <c:v>42475.631944444445</c:v>
                </c:pt>
                <c:pt idx="2018">
                  <c:v>42475.638888888891</c:v>
                </c:pt>
                <c:pt idx="2019">
                  <c:v>42475.645833333336</c:v>
                </c:pt>
                <c:pt idx="2020">
                  <c:v>42475.652777777781</c:v>
                </c:pt>
                <c:pt idx="2021">
                  <c:v>42475.659722222219</c:v>
                </c:pt>
                <c:pt idx="2022">
                  <c:v>42475.666666666664</c:v>
                </c:pt>
                <c:pt idx="2023">
                  <c:v>42475.673611111109</c:v>
                </c:pt>
                <c:pt idx="2024">
                  <c:v>42475.680555555555</c:v>
                </c:pt>
                <c:pt idx="2025">
                  <c:v>42475.6875</c:v>
                </c:pt>
                <c:pt idx="2026">
                  <c:v>42475.694444444445</c:v>
                </c:pt>
                <c:pt idx="2027">
                  <c:v>42475.701388888891</c:v>
                </c:pt>
                <c:pt idx="2028">
                  <c:v>42475.708333333336</c:v>
                </c:pt>
                <c:pt idx="2029">
                  <c:v>42475.715277777781</c:v>
                </c:pt>
                <c:pt idx="2030">
                  <c:v>42475.722222222219</c:v>
                </c:pt>
                <c:pt idx="2031">
                  <c:v>42475.729166666664</c:v>
                </c:pt>
                <c:pt idx="2032">
                  <c:v>42475.736111111109</c:v>
                </c:pt>
                <c:pt idx="2033">
                  <c:v>42475.743055555555</c:v>
                </c:pt>
                <c:pt idx="2034">
                  <c:v>42475.75</c:v>
                </c:pt>
                <c:pt idx="2035">
                  <c:v>42475.756944444445</c:v>
                </c:pt>
                <c:pt idx="2036">
                  <c:v>42475.763888888891</c:v>
                </c:pt>
                <c:pt idx="2037">
                  <c:v>42475.770833333336</c:v>
                </c:pt>
                <c:pt idx="2038">
                  <c:v>42475.777777777781</c:v>
                </c:pt>
                <c:pt idx="2039">
                  <c:v>42475.784722222219</c:v>
                </c:pt>
                <c:pt idx="2040">
                  <c:v>42475.791666666664</c:v>
                </c:pt>
                <c:pt idx="2041">
                  <c:v>42475.798611111109</c:v>
                </c:pt>
                <c:pt idx="2042">
                  <c:v>42475.805555555555</c:v>
                </c:pt>
                <c:pt idx="2043">
                  <c:v>42475.8125</c:v>
                </c:pt>
                <c:pt idx="2044">
                  <c:v>42475.819444444445</c:v>
                </c:pt>
                <c:pt idx="2045">
                  <c:v>42475.826388888891</c:v>
                </c:pt>
                <c:pt idx="2046">
                  <c:v>42475.833333333336</c:v>
                </c:pt>
                <c:pt idx="2047">
                  <c:v>42475.840277777781</c:v>
                </c:pt>
                <c:pt idx="2048">
                  <c:v>42475.847222222219</c:v>
                </c:pt>
                <c:pt idx="2049">
                  <c:v>42475.854166666664</c:v>
                </c:pt>
                <c:pt idx="2050">
                  <c:v>42475.861111111109</c:v>
                </c:pt>
                <c:pt idx="2051">
                  <c:v>42475.868055555555</c:v>
                </c:pt>
                <c:pt idx="2052">
                  <c:v>42475.875</c:v>
                </c:pt>
                <c:pt idx="2053">
                  <c:v>42475.881944444445</c:v>
                </c:pt>
                <c:pt idx="2054">
                  <c:v>42475.888888888891</c:v>
                </c:pt>
                <c:pt idx="2055">
                  <c:v>42475.895833333336</c:v>
                </c:pt>
                <c:pt idx="2056">
                  <c:v>42475.902777777781</c:v>
                </c:pt>
                <c:pt idx="2057">
                  <c:v>42475.909722222219</c:v>
                </c:pt>
                <c:pt idx="2058">
                  <c:v>42475.916666666664</c:v>
                </c:pt>
                <c:pt idx="2059">
                  <c:v>42475.923611111109</c:v>
                </c:pt>
                <c:pt idx="2060">
                  <c:v>42475.930555555555</c:v>
                </c:pt>
                <c:pt idx="2061">
                  <c:v>42475.9375</c:v>
                </c:pt>
                <c:pt idx="2062">
                  <c:v>42475.944444444445</c:v>
                </c:pt>
                <c:pt idx="2063">
                  <c:v>42475.951388888891</c:v>
                </c:pt>
                <c:pt idx="2064">
                  <c:v>42475.958333333336</c:v>
                </c:pt>
                <c:pt idx="2065">
                  <c:v>42475.965277777781</c:v>
                </c:pt>
                <c:pt idx="2066">
                  <c:v>42475.972222222219</c:v>
                </c:pt>
                <c:pt idx="2067">
                  <c:v>42475.979166666664</c:v>
                </c:pt>
                <c:pt idx="2068">
                  <c:v>42475.986111111109</c:v>
                </c:pt>
                <c:pt idx="2069">
                  <c:v>42475.993055555555</c:v>
                </c:pt>
                <c:pt idx="2070">
                  <c:v>42476</c:v>
                </c:pt>
                <c:pt idx="2071">
                  <c:v>42476.006944444445</c:v>
                </c:pt>
                <c:pt idx="2072">
                  <c:v>42476.013888888891</c:v>
                </c:pt>
                <c:pt idx="2073">
                  <c:v>42476.020833333336</c:v>
                </c:pt>
                <c:pt idx="2074">
                  <c:v>42476.027777777781</c:v>
                </c:pt>
                <c:pt idx="2075">
                  <c:v>42476.034722222219</c:v>
                </c:pt>
                <c:pt idx="2076">
                  <c:v>42476.041666666664</c:v>
                </c:pt>
                <c:pt idx="2077">
                  <c:v>42476.048611111109</c:v>
                </c:pt>
                <c:pt idx="2078">
                  <c:v>42476.055555555555</c:v>
                </c:pt>
                <c:pt idx="2079">
                  <c:v>42476.0625</c:v>
                </c:pt>
                <c:pt idx="2080">
                  <c:v>42476.069444444445</c:v>
                </c:pt>
                <c:pt idx="2081">
                  <c:v>42476.076388888891</c:v>
                </c:pt>
                <c:pt idx="2082">
                  <c:v>42476.083333333336</c:v>
                </c:pt>
                <c:pt idx="2083">
                  <c:v>42476.090277777781</c:v>
                </c:pt>
                <c:pt idx="2084">
                  <c:v>42476.097222222219</c:v>
                </c:pt>
                <c:pt idx="2085">
                  <c:v>42476.104166666664</c:v>
                </c:pt>
                <c:pt idx="2086">
                  <c:v>42476.111111111109</c:v>
                </c:pt>
                <c:pt idx="2087">
                  <c:v>42476.118055555555</c:v>
                </c:pt>
                <c:pt idx="2088">
                  <c:v>42476.125</c:v>
                </c:pt>
                <c:pt idx="2089">
                  <c:v>42476.131944444445</c:v>
                </c:pt>
                <c:pt idx="2090">
                  <c:v>42476.138888888891</c:v>
                </c:pt>
                <c:pt idx="2091">
                  <c:v>42476.145833333336</c:v>
                </c:pt>
                <c:pt idx="2092">
                  <c:v>42476.152777777781</c:v>
                </c:pt>
                <c:pt idx="2093">
                  <c:v>42476.159722222219</c:v>
                </c:pt>
                <c:pt idx="2094">
                  <c:v>42476.166666666664</c:v>
                </c:pt>
                <c:pt idx="2095">
                  <c:v>42476.173611111109</c:v>
                </c:pt>
                <c:pt idx="2096">
                  <c:v>42476.180555555555</c:v>
                </c:pt>
                <c:pt idx="2097">
                  <c:v>42476.1875</c:v>
                </c:pt>
                <c:pt idx="2098">
                  <c:v>42476.194444444445</c:v>
                </c:pt>
                <c:pt idx="2099">
                  <c:v>42476.201388888891</c:v>
                </c:pt>
                <c:pt idx="2100">
                  <c:v>42476.208333333336</c:v>
                </c:pt>
                <c:pt idx="2101">
                  <c:v>42476.215277777781</c:v>
                </c:pt>
                <c:pt idx="2102">
                  <c:v>42476.222222222219</c:v>
                </c:pt>
                <c:pt idx="2103">
                  <c:v>42476.229166666664</c:v>
                </c:pt>
                <c:pt idx="2104">
                  <c:v>42476.236111111109</c:v>
                </c:pt>
                <c:pt idx="2105">
                  <c:v>42476.243055555555</c:v>
                </c:pt>
                <c:pt idx="2106">
                  <c:v>42476.25</c:v>
                </c:pt>
                <c:pt idx="2107">
                  <c:v>42476.256944444445</c:v>
                </c:pt>
                <c:pt idx="2108">
                  <c:v>42476.263888888891</c:v>
                </c:pt>
                <c:pt idx="2109">
                  <c:v>42476.270833333336</c:v>
                </c:pt>
                <c:pt idx="2110">
                  <c:v>42476.277777777781</c:v>
                </c:pt>
                <c:pt idx="2111">
                  <c:v>42476.284722222219</c:v>
                </c:pt>
                <c:pt idx="2112">
                  <c:v>42476.291666666664</c:v>
                </c:pt>
                <c:pt idx="2113">
                  <c:v>42476.298611111109</c:v>
                </c:pt>
                <c:pt idx="2114">
                  <c:v>42476.305555555555</c:v>
                </c:pt>
                <c:pt idx="2115">
                  <c:v>42476.3125</c:v>
                </c:pt>
                <c:pt idx="2116">
                  <c:v>42476.319444444445</c:v>
                </c:pt>
                <c:pt idx="2117">
                  <c:v>42476.326388888891</c:v>
                </c:pt>
                <c:pt idx="2118">
                  <c:v>42476.333333333336</c:v>
                </c:pt>
                <c:pt idx="2119">
                  <c:v>42476.340277777781</c:v>
                </c:pt>
                <c:pt idx="2120">
                  <c:v>42476.347222222219</c:v>
                </c:pt>
                <c:pt idx="2121">
                  <c:v>42476.354166666664</c:v>
                </c:pt>
                <c:pt idx="2122">
                  <c:v>42476.361111111109</c:v>
                </c:pt>
                <c:pt idx="2123">
                  <c:v>42476.368055555555</c:v>
                </c:pt>
                <c:pt idx="2124">
                  <c:v>42476.375</c:v>
                </c:pt>
                <c:pt idx="2125">
                  <c:v>42476.381944444445</c:v>
                </c:pt>
                <c:pt idx="2126">
                  <c:v>42476.388888888891</c:v>
                </c:pt>
                <c:pt idx="2127">
                  <c:v>42476.395833333336</c:v>
                </c:pt>
                <c:pt idx="2128">
                  <c:v>42476.402777777781</c:v>
                </c:pt>
                <c:pt idx="2129">
                  <c:v>42476.409722222219</c:v>
                </c:pt>
                <c:pt idx="2130">
                  <c:v>42476.416666666664</c:v>
                </c:pt>
                <c:pt idx="2131">
                  <c:v>42476.423611111109</c:v>
                </c:pt>
                <c:pt idx="2132">
                  <c:v>42476.430555555555</c:v>
                </c:pt>
                <c:pt idx="2133">
                  <c:v>42476.4375</c:v>
                </c:pt>
                <c:pt idx="2134">
                  <c:v>42476.444444444445</c:v>
                </c:pt>
                <c:pt idx="2135">
                  <c:v>42476.451388888891</c:v>
                </c:pt>
                <c:pt idx="2136">
                  <c:v>42476.458333333336</c:v>
                </c:pt>
                <c:pt idx="2137">
                  <c:v>42476.465277777781</c:v>
                </c:pt>
                <c:pt idx="2138">
                  <c:v>42476.472222222219</c:v>
                </c:pt>
                <c:pt idx="2139">
                  <c:v>42476.479166666664</c:v>
                </c:pt>
                <c:pt idx="2140">
                  <c:v>42476.486111111109</c:v>
                </c:pt>
                <c:pt idx="2141">
                  <c:v>42476.493055555555</c:v>
                </c:pt>
                <c:pt idx="2142">
                  <c:v>42476.5</c:v>
                </c:pt>
                <c:pt idx="2143">
                  <c:v>42476.506944444445</c:v>
                </c:pt>
                <c:pt idx="2144">
                  <c:v>42476.513888888891</c:v>
                </c:pt>
                <c:pt idx="2145">
                  <c:v>42476.520833333336</c:v>
                </c:pt>
                <c:pt idx="2146">
                  <c:v>42476.527777777781</c:v>
                </c:pt>
                <c:pt idx="2147">
                  <c:v>42476.534722222219</c:v>
                </c:pt>
                <c:pt idx="2148">
                  <c:v>42476.541666666664</c:v>
                </c:pt>
                <c:pt idx="2149">
                  <c:v>42476.548611111109</c:v>
                </c:pt>
                <c:pt idx="2150">
                  <c:v>42476.555555555555</c:v>
                </c:pt>
                <c:pt idx="2151">
                  <c:v>42476.5625</c:v>
                </c:pt>
                <c:pt idx="2152">
                  <c:v>42476.569444444445</c:v>
                </c:pt>
                <c:pt idx="2153">
                  <c:v>42476.576388888891</c:v>
                </c:pt>
                <c:pt idx="2154">
                  <c:v>42476.583333333336</c:v>
                </c:pt>
                <c:pt idx="2155">
                  <c:v>42476.590277777781</c:v>
                </c:pt>
                <c:pt idx="2156">
                  <c:v>42476.597222222219</c:v>
                </c:pt>
                <c:pt idx="2157">
                  <c:v>42476.604166666664</c:v>
                </c:pt>
                <c:pt idx="2158">
                  <c:v>42476.611111111109</c:v>
                </c:pt>
                <c:pt idx="2159">
                  <c:v>42476.618055555555</c:v>
                </c:pt>
                <c:pt idx="2160">
                  <c:v>42476.625</c:v>
                </c:pt>
                <c:pt idx="2161">
                  <c:v>42476.631944444445</c:v>
                </c:pt>
                <c:pt idx="2162">
                  <c:v>42476.638888888891</c:v>
                </c:pt>
                <c:pt idx="2163">
                  <c:v>42476.645833333336</c:v>
                </c:pt>
                <c:pt idx="2164">
                  <c:v>42476.652777777781</c:v>
                </c:pt>
                <c:pt idx="2165">
                  <c:v>42476.659722222219</c:v>
                </c:pt>
                <c:pt idx="2166">
                  <c:v>42476.666666666664</c:v>
                </c:pt>
                <c:pt idx="2167">
                  <c:v>42476.673611111109</c:v>
                </c:pt>
                <c:pt idx="2168">
                  <c:v>42476.680555555555</c:v>
                </c:pt>
                <c:pt idx="2169">
                  <c:v>42476.6875</c:v>
                </c:pt>
                <c:pt idx="2170">
                  <c:v>42476.694444444445</c:v>
                </c:pt>
                <c:pt idx="2171">
                  <c:v>42476.701388888891</c:v>
                </c:pt>
                <c:pt idx="2172">
                  <c:v>42476.708333333336</c:v>
                </c:pt>
                <c:pt idx="2173">
                  <c:v>42476.715277777781</c:v>
                </c:pt>
                <c:pt idx="2174">
                  <c:v>42476.722222222219</c:v>
                </c:pt>
                <c:pt idx="2175">
                  <c:v>42476.729166666664</c:v>
                </c:pt>
                <c:pt idx="2176">
                  <c:v>42476.736111111109</c:v>
                </c:pt>
                <c:pt idx="2177">
                  <c:v>42476.743055555555</c:v>
                </c:pt>
                <c:pt idx="2178">
                  <c:v>42476.75</c:v>
                </c:pt>
                <c:pt idx="2179">
                  <c:v>42476.756944444445</c:v>
                </c:pt>
                <c:pt idx="2180">
                  <c:v>42476.763888888891</c:v>
                </c:pt>
                <c:pt idx="2181">
                  <c:v>42476.770833333336</c:v>
                </c:pt>
                <c:pt idx="2182">
                  <c:v>42476.777777777781</c:v>
                </c:pt>
                <c:pt idx="2183">
                  <c:v>42476.784722222219</c:v>
                </c:pt>
                <c:pt idx="2184">
                  <c:v>42476.791666666664</c:v>
                </c:pt>
                <c:pt idx="2185">
                  <c:v>42476.798611111109</c:v>
                </c:pt>
                <c:pt idx="2186">
                  <c:v>42476.805555555555</c:v>
                </c:pt>
                <c:pt idx="2187">
                  <c:v>42476.8125</c:v>
                </c:pt>
                <c:pt idx="2188">
                  <c:v>42476.819444444445</c:v>
                </c:pt>
                <c:pt idx="2189">
                  <c:v>42476.826388888891</c:v>
                </c:pt>
                <c:pt idx="2190">
                  <c:v>42476.833333333336</c:v>
                </c:pt>
                <c:pt idx="2191">
                  <c:v>42476.840277777781</c:v>
                </c:pt>
                <c:pt idx="2192">
                  <c:v>42476.847222222219</c:v>
                </c:pt>
                <c:pt idx="2193">
                  <c:v>42476.854166666664</c:v>
                </c:pt>
                <c:pt idx="2194">
                  <c:v>42476.861111111109</c:v>
                </c:pt>
                <c:pt idx="2195">
                  <c:v>42476.868055555555</c:v>
                </c:pt>
                <c:pt idx="2196">
                  <c:v>42476.875</c:v>
                </c:pt>
                <c:pt idx="2197">
                  <c:v>42476.881944444445</c:v>
                </c:pt>
                <c:pt idx="2198">
                  <c:v>42476.888888888891</c:v>
                </c:pt>
                <c:pt idx="2199">
                  <c:v>42476.895833333336</c:v>
                </c:pt>
                <c:pt idx="2200">
                  <c:v>42476.902777777781</c:v>
                </c:pt>
                <c:pt idx="2201">
                  <c:v>42476.909722222219</c:v>
                </c:pt>
                <c:pt idx="2202">
                  <c:v>42476.916666666664</c:v>
                </c:pt>
                <c:pt idx="2203">
                  <c:v>42476.923611111109</c:v>
                </c:pt>
                <c:pt idx="2204">
                  <c:v>42476.930555555555</c:v>
                </c:pt>
                <c:pt idx="2205">
                  <c:v>42476.9375</c:v>
                </c:pt>
                <c:pt idx="2206">
                  <c:v>42476.944444444445</c:v>
                </c:pt>
                <c:pt idx="2207">
                  <c:v>42476.951388888891</c:v>
                </c:pt>
                <c:pt idx="2208">
                  <c:v>42476.958333333336</c:v>
                </c:pt>
                <c:pt idx="2209">
                  <c:v>42476.965277777781</c:v>
                </c:pt>
                <c:pt idx="2210">
                  <c:v>42476.972222222219</c:v>
                </c:pt>
                <c:pt idx="2211">
                  <c:v>42476.979166666664</c:v>
                </c:pt>
                <c:pt idx="2212">
                  <c:v>42476.986111111109</c:v>
                </c:pt>
                <c:pt idx="2213">
                  <c:v>42476.993055555555</c:v>
                </c:pt>
                <c:pt idx="2214">
                  <c:v>42477</c:v>
                </c:pt>
                <c:pt idx="2215">
                  <c:v>42477.006944444445</c:v>
                </c:pt>
                <c:pt idx="2216">
                  <c:v>42477.013888888891</c:v>
                </c:pt>
                <c:pt idx="2217">
                  <c:v>42477.020833333336</c:v>
                </c:pt>
                <c:pt idx="2218">
                  <c:v>42477.027777777781</c:v>
                </c:pt>
                <c:pt idx="2219">
                  <c:v>42477.034722222219</c:v>
                </c:pt>
                <c:pt idx="2220">
                  <c:v>42477.041666666664</c:v>
                </c:pt>
                <c:pt idx="2221">
                  <c:v>42477.048611111109</c:v>
                </c:pt>
                <c:pt idx="2222">
                  <c:v>42477.055555555555</c:v>
                </c:pt>
                <c:pt idx="2223">
                  <c:v>42477.0625</c:v>
                </c:pt>
                <c:pt idx="2224">
                  <c:v>42477.069444444445</c:v>
                </c:pt>
                <c:pt idx="2225">
                  <c:v>42477.076388888891</c:v>
                </c:pt>
                <c:pt idx="2226">
                  <c:v>42477.083333333336</c:v>
                </c:pt>
                <c:pt idx="2227">
                  <c:v>42477.090277777781</c:v>
                </c:pt>
                <c:pt idx="2228">
                  <c:v>42477.097222222219</c:v>
                </c:pt>
                <c:pt idx="2229">
                  <c:v>42477.104166666664</c:v>
                </c:pt>
                <c:pt idx="2230">
                  <c:v>42477.111111111109</c:v>
                </c:pt>
                <c:pt idx="2231">
                  <c:v>42477.118055555555</c:v>
                </c:pt>
                <c:pt idx="2232">
                  <c:v>42477.125</c:v>
                </c:pt>
                <c:pt idx="2233">
                  <c:v>42477.131944444445</c:v>
                </c:pt>
                <c:pt idx="2234">
                  <c:v>42477.138888888891</c:v>
                </c:pt>
                <c:pt idx="2235">
                  <c:v>42477.145833333336</c:v>
                </c:pt>
                <c:pt idx="2236">
                  <c:v>42477.152777777781</c:v>
                </c:pt>
                <c:pt idx="2237">
                  <c:v>42477.159722222219</c:v>
                </c:pt>
                <c:pt idx="2238">
                  <c:v>42477.166666666664</c:v>
                </c:pt>
                <c:pt idx="2239">
                  <c:v>42477.173611111109</c:v>
                </c:pt>
                <c:pt idx="2240">
                  <c:v>42477.180555555555</c:v>
                </c:pt>
                <c:pt idx="2241">
                  <c:v>42477.1875</c:v>
                </c:pt>
                <c:pt idx="2242">
                  <c:v>42477.194444444445</c:v>
                </c:pt>
                <c:pt idx="2243">
                  <c:v>42477.201388888891</c:v>
                </c:pt>
                <c:pt idx="2244">
                  <c:v>42477.208333333336</c:v>
                </c:pt>
                <c:pt idx="2245">
                  <c:v>42477.215277777781</c:v>
                </c:pt>
                <c:pt idx="2246">
                  <c:v>42477.222222222219</c:v>
                </c:pt>
                <c:pt idx="2247">
                  <c:v>42477.229166666664</c:v>
                </c:pt>
                <c:pt idx="2248">
                  <c:v>42477.236111111109</c:v>
                </c:pt>
                <c:pt idx="2249">
                  <c:v>42477.243055555555</c:v>
                </c:pt>
                <c:pt idx="2250">
                  <c:v>42477.25</c:v>
                </c:pt>
                <c:pt idx="2251">
                  <c:v>42477.256944444445</c:v>
                </c:pt>
                <c:pt idx="2252">
                  <c:v>42477.263888888891</c:v>
                </c:pt>
                <c:pt idx="2253">
                  <c:v>42477.270833333336</c:v>
                </c:pt>
                <c:pt idx="2254">
                  <c:v>42477.277777777781</c:v>
                </c:pt>
                <c:pt idx="2255">
                  <c:v>42477.284722222219</c:v>
                </c:pt>
                <c:pt idx="2256">
                  <c:v>42477.291666666664</c:v>
                </c:pt>
                <c:pt idx="2257">
                  <c:v>42477.298611111109</c:v>
                </c:pt>
                <c:pt idx="2258">
                  <c:v>42477.305555555555</c:v>
                </c:pt>
                <c:pt idx="2259">
                  <c:v>42477.3125</c:v>
                </c:pt>
                <c:pt idx="2260">
                  <c:v>42477.319444444445</c:v>
                </c:pt>
                <c:pt idx="2261">
                  <c:v>42477.326388888891</c:v>
                </c:pt>
                <c:pt idx="2262">
                  <c:v>42477.333333333336</c:v>
                </c:pt>
                <c:pt idx="2263">
                  <c:v>42477.340277777781</c:v>
                </c:pt>
                <c:pt idx="2264">
                  <c:v>42477.347222222219</c:v>
                </c:pt>
                <c:pt idx="2265">
                  <c:v>42477.354166666664</c:v>
                </c:pt>
                <c:pt idx="2266">
                  <c:v>42477.361111111109</c:v>
                </c:pt>
                <c:pt idx="2267">
                  <c:v>42477.368055555555</c:v>
                </c:pt>
                <c:pt idx="2268">
                  <c:v>42477.375</c:v>
                </c:pt>
                <c:pt idx="2269">
                  <c:v>42477.381944444445</c:v>
                </c:pt>
                <c:pt idx="2270">
                  <c:v>42477.388888888891</c:v>
                </c:pt>
                <c:pt idx="2271">
                  <c:v>42477.395833333336</c:v>
                </c:pt>
                <c:pt idx="2272">
                  <c:v>42477.402777777781</c:v>
                </c:pt>
                <c:pt idx="2273">
                  <c:v>42477.409722222219</c:v>
                </c:pt>
                <c:pt idx="2274">
                  <c:v>42477.416666666664</c:v>
                </c:pt>
                <c:pt idx="2275">
                  <c:v>42477.423611111109</c:v>
                </c:pt>
                <c:pt idx="2276">
                  <c:v>42477.430555555555</c:v>
                </c:pt>
                <c:pt idx="2277">
                  <c:v>42477.4375</c:v>
                </c:pt>
                <c:pt idx="2278">
                  <c:v>42477.444444444445</c:v>
                </c:pt>
                <c:pt idx="2279">
                  <c:v>42477.451388888891</c:v>
                </c:pt>
                <c:pt idx="2280">
                  <c:v>42477.458333333336</c:v>
                </c:pt>
                <c:pt idx="2281">
                  <c:v>42477.465277777781</c:v>
                </c:pt>
                <c:pt idx="2282">
                  <c:v>42477.472222222219</c:v>
                </c:pt>
                <c:pt idx="2283">
                  <c:v>42477.479166666664</c:v>
                </c:pt>
                <c:pt idx="2284">
                  <c:v>42477.486111111109</c:v>
                </c:pt>
                <c:pt idx="2285">
                  <c:v>42477.493055555555</c:v>
                </c:pt>
                <c:pt idx="2286">
                  <c:v>42477.5</c:v>
                </c:pt>
                <c:pt idx="2287">
                  <c:v>42477.506944444445</c:v>
                </c:pt>
                <c:pt idx="2288">
                  <c:v>42477.513888888891</c:v>
                </c:pt>
                <c:pt idx="2289">
                  <c:v>42477.520833333336</c:v>
                </c:pt>
                <c:pt idx="2290">
                  <c:v>42477.527777777781</c:v>
                </c:pt>
                <c:pt idx="2291">
                  <c:v>42477.534722222219</c:v>
                </c:pt>
                <c:pt idx="2292">
                  <c:v>42477.541666666664</c:v>
                </c:pt>
                <c:pt idx="2293">
                  <c:v>42477.548611111109</c:v>
                </c:pt>
                <c:pt idx="2294">
                  <c:v>42477.555555555555</c:v>
                </c:pt>
                <c:pt idx="2295">
                  <c:v>42477.5625</c:v>
                </c:pt>
                <c:pt idx="2296">
                  <c:v>42477.569444444445</c:v>
                </c:pt>
                <c:pt idx="2297">
                  <c:v>42477.576388888891</c:v>
                </c:pt>
                <c:pt idx="2298">
                  <c:v>42477.583333333336</c:v>
                </c:pt>
                <c:pt idx="2299">
                  <c:v>42477.590277777781</c:v>
                </c:pt>
                <c:pt idx="2300">
                  <c:v>42477.597222222219</c:v>
                </c:pt>
                <c:pt idx="2301">
                  <c:v>42477.604166666664</c:v>
                </c:pt>
                <c:pt idx="2302">
                  <c:v>42477.611111111109</c:v>
                </c:pt>
                <c:pt idx="2303">
                  <c:v>42477.618055555555</c:v>
                </c:pt>
                <c:pt idx="2304">
                  <c:v>42477.625</c:v>
                </c:pt>
                <c:pt idx="2305">
                  <c:v>42477.631944444445</c:v>
                </c:pt>
                <c:pt idx="2306">
                  <c:v>42477.638888888891</c:v>
                </c:pt>
                <c:pt idx="2307">
                  <c:v>42477.645833333336</c:v>
                </c:pt>
                <c:pt idx="2308">
                  <c:v>42477.652777777781</c:v>
                </c:pt>
                <c:pt idx="2309">
                  <c:v>42477.659722222219</c:v>
                </c:pt>
                <c:pt idx="2310">
                  <c:v>42477.666666666664</c:v>
                </c:pt>
                <c:pt idx="2311">
                  <c:v>42477.673611111109</c:v>
                </c:pt>
                <c:pt idx="2312">
                  <c:v>42477.680555555555</c:v>
                </c:pt>
                <c:pt idx="2313">
                  <c:v>42477.6875</c:v>
                </c:pt>
                <c:pt idx="2314">
                  <c:v>42477.694444444445</c:v>
                </c:pt>
                <c:pt idx="2315">
                  <c:v>42477.701388888891</c:v>
                </c:pt>
                <c:pt idx="2316">
                  <c:v>42477.708333333336</c:v>
                </c:pt>
                <c:pt idx="2317">
                  <c:v>42477.715277777781</c:v>
                </c:pt>
                <c:pt idx="2318">
                  <c:v>42477.722222222219</c:v>
                </c:pt>
                <c:pt idx="2319">
                  <c:v>42477.729166666664</c:v>
                </c:pt>
                <c:pt idx="2320">
                  <c:v>42477.736111111109</c:v>
                </c:pt>
                <c:pt idx="2321">
                  <c:v>42477.743055555555</c:v>
                </c:pt>
                <c:pt idx="2322">
                  <c:v>42477.75</c:v>
                </c:pt>
                <c:pt idx="2323">
                  <c:v>42477.756944444445</c:v>
                </c:pt>
                <c:pt idx="2324">
                  <c:v>42477.763888888891</c:v>
                </c:pt>
                <c:pt idx="2325">
                  <c:v>42477.770833333336</c:v>
                </c:pt>
                <c:pt idx="2326">
                  <c:v>42477.777777777781</c:v>
                </c:pt>
                <c:pt idx="2327">
                  <c:v>42477.784722222219</c:v>
                </c:pt>
                <c:pt idx="2328">
                  <c:v>42477.791666666664</c:v>
                </c:pt>
                <c:pt idx="2329">
                  <c:v>42477.798611111109</c:v>
                </c:pt>
                <c:pt idx="2330">
                  <c:v>42477.805555555555</c:v>
                </c:pt>
                <c:pt idx="2331">
                  <c:v>42477.8125</c:v>
                </c:pt>
                <c:pt idx="2332">
                  <c:v>42477.819444444445</c:v>
                </c:pt>
                <c:pt idx="2333">
                  <c:v>42477.826388888891</c:v>
                </c:pt>
                <c:pt idx="2334">
                  <c:v>42477.833333333336</c:v>
                </c:pt>
                <c:pt idx="2335">
                  <c:v>42477.840277777781</c:v>
                </c:pt>
                <c:pt idx="2336">
                  <c:v>42477.847222222219</c:v>
                </c:pt>
                <c:pt idx="2337">
                  <c:v>42477.854166666664</c:v>
                </c:pt>
                <c:pt idx="2338">
                  <c:v>42477.861111111109</c:v>
                </c:pt>
                <c:pt idx="2339">
                  <c:v>42477.868055555555</c:v>
                </c:pt>
                <c:pt idx="2340">
                  <c:v>42477.875</c:v>
                </c:pt>
                <c:pt idx="2341">
                  <c:v>42477.881944444445</c:v>
                </c:pt>
                <c:pt idx="2342">
                  <c:v>42477.888888888891</c:v>
                </c:pt>
                <c:pt idx="2343">
                  <c:v>42477.895833333336</c:v>
                </c:pt>
                <c:pt idx="2344">
                  <c:v>42477.902777777781</c:v>
                </c:pt>
                <c:pt idx="2345">
                  <c:v>42477.909722222219</c:v>
                </c:pt>
                <c:pt idx="2346">
                  <c:v>42477.916666666664</c:v>
                </c:pt>
                <c:pt idx="2347">
                  <c:v>42477.923611111109</c:v>
                </c:pt>
                <c:pt idx="2348">
                  <c:v>42477.930555555555</c:v>
                </c:pt>
                <c:pt idx="2349">
                  <c:v>42477.9375</c:v>
                </c:pt>
                <c:pt idx="2350">
                  <c:v>42477.944444444445</c:v>
                </c:pt>
                <c:pt idx="2351">
                  <c:v>42477.951388888891</c:v>
                </c:pt>
                <c:pt idx="2352">
                  <c:v>42477.958333333336</c:v>
                </c:pt>
                <c:pt idx="2353">
                  <c:v>42477.965277777781</c:v>
                </c:pt>
                <c:pt idx="2354">
                  <c:v>42477.972222222219</c:v>
                </c:pt>
                <c:pt idx="2355">
                  <c:v>42477.979166666664</c:v>
                </c:pt>
                <c:pt idx="2356">
                  <c:v>42477.986111111109</c:v>
                </c:pt>
                <c:pt idx="2357">
                  <c:v>42477.993055555555</c:v>
                </c:pt>
                <c:pt idx="2358">
                  <c:v>42478</c:v>
                </c:pt>
                <c:pt idx="2359">
                  <c:v>42478.006944444445</c:v>
                </c:pt>
                <c:pt idx="2360">
                  <c:v>42478.013888888891</c:v>
                </c:pt>
                <c:pt idx="2361">
                  <c:v>42478.020833333336</c:v>
                </c:pt>
                <c:pt idx="2362">
                  <c:v>42478.027777777781</c:v>
                </c:pt>
                <c:pt idx="2363">
                  <c:v>42478.034722222219</c:v>
                </c:pt>
                <c:pt idx="2364">
                  <c:v>42478.041666666664</c:v>
                </c:pt>
                <c:pt idx="2365">
                  <c:v>42478.048611111109</c:v>
                </c:pt>
                <c:pt idx="2366">
                  <c:v>42478.055555555555</c:v>
                </c:pt>
                <c:pt idx="2367">
                  <c:v>42478.0625</c:v>
                </c:pt>
                <c:pt idx="2368">
                  <c:v>42478.069444444445</c:v>
                </c:pt>
                <c:pt idx="2369">
                  <c:v>42478.076388888891</c:v>
                </c:pt>
                <c:pt idx="2370">
                  <c:v>42478.083333333336</c:v>
                </c:pt>
                <c:pt idx="2371">
                  <c:v>42478.090277777781</c:v>
                </c:pt>
                <c:pt idx="2372">
                  <c:v>42478.097222222219</c:v>
                </c:pt>
                <c:pt idx="2373">
                  <c:v>42478.104166666664</c:v>
                </c:pt>
                <c:pt idx="2374">
                  <c:v>42478.111111111109</c:v>
                </c:pt>
                <c:pt idx="2375">
                  <c:v>42478.118055555555</c:v>
                </c:pt>
                <c:pt idx="2376">
                  <c:v>42478.125</c:v>
                </c:pt>
                <c:pt idx="2377">
                  <c:v>42478.131944444445</c:v>
                </c:pt>
                <c:pt idx="2378">
                  <c:v>42478.138888888891</c:v>
                </c:pt>
                <c:pt idx="2379">
                  <c:v>42478.145833333336</c:v>
                </c:pt>
                <c:pt idx="2380">
                  <c:v>42478.152777777781</c:v>
                </c:pt>
                <c:pt idx="2381">
                  <c:v>42478.159722222219</c:v>
                </c:pt>
                <c:pt idx="2382">
                  <c:v>42478.166666666664</c:v>
                </c:pt>
                <c:pt idx="2383">
                  <c:v>42478.173611111109</c:v>
                </c:pt>
                <c:pt idx="2384">
                  <c:v>42478.180555555555</c:v>
                </c:pt>
                <c:pt idx="2385">
                  <c:v>42478.1875</c:v>
                </c:pt>
                <c:pt idx="2386">
                  <c:v>42478.194444444445</c:v>
                </c:pt>
                <c:pt idx="2387">
                  <c:v>42478.201388888891</c:v>
                </c:pt>
                <c:pt idx="2388">
                  <c:v>42478.208333333336</c:v>
                </c:pt>
                <c:pt idx="2389">
                  <c:v>42478.215277777781</c:v>
                </c:pt>
                <c:pt idx="2390">
                  <c:v>42478.222222222219</c:v>
                </c:pt>
                <c:pt idx="2391">
                  <c:v>42478.229166666664</c:v>
                </c:pt>
                <c:pt idx="2392">
                  <c:v>42478.236111111109</c:v>
                </c:pt>
                <c:pt idx="2393">
                  <c:v>42478.243055555555</c:v>
                </c:pt>
                <c:pt idx="2394">
                  <c:v>42478.25</c:v>
                </c:pt>
                <c:pt idx="2395">
                  <c:v>42478.256944444445</c:v>
                </c:pt>
                <c:pt idx="2396">
                  <c:v>42478.263888888891</c:v>
                </c:pt>
                <c:pt idx="2397">
                  <c:v>42478.270833333336</c:v>
                </c:pt>
                <c:pt idx="2398">
                  <c:v>42478.277777777781</c:v>
                </c:pt>
                <c:pt idx="2399">
                  <c:v>42478.284722222219</c:v>
                </c:pt>
                <c:pt idx="2400">
                  <c:v>42478.291666666664</c:v>
                </c:pt>
                <c:pt idx="2401">
                  <c:v>42478.298611111109</c:v>
                </c:pt>
                <c:pt idx="2402">
                  <c:v>42478.305555555555</c:v>
                </c:pt>
                <c:pt idx="2403">
                  <c:v>42478.3125</c:v>
                </c:pt>
                <c:pt idx="2404">
                  <c:v>42478.319444444445</c:v>
                </c:pt>
                <c:pt idx="2405">
                  <c:v>42478.326388888891</c:v>
                </c:pt>
                <c:pt idx="2406">
                  <c:v>42478.333333333336</c:v>
                </c:pt>
                <c:pt idx="2407">
                  <c:v>42478.340277777781</c:v>
                </c:pt>
                <c:pt idx="2408">
                  <c:v>42478.347222222219</c:v>
                </c:pt>
                <c:pt idx="2409">
                  <c:v>42478.354166666664</c:v>
                </c:pt>
                <c:pt idx="2410">
                  <c:v>42478.361111111109</c:v>
                </c:pt>
                <c:pt idx="2411">
                  <c:v>42478.368055555555</c:v>
                </c:pt>
                <c:pt idx="2412">
                  <c:v>42478.375</c:v>
                </c:pt>
                <c:pt idx="2413">
                  <c:v>42478.381944444445</c:v>
                </c:pt>
                <c:pt idx="2414">
                  <c:v>42478.388888888891</c:v>
                </c:pt>
                <c:pt idx="2415">
                  <c:v>42478.395833333336</c:v>
                </c:pt>
                <c:pt idx="2416">
                  <c:v>42478.402777777781</c:v>
                </c:pt>
                <c:pt idx="2417">
                  <c:v>42478.409722222219</c:v>
                </c:pt>
                <c:pt idx="2418">
                  <c:v>42478.416666666664</c:v>
                </c:pt>
                <c:pt idx="2419">
                  <c:v>42478.423611111109</c:v>
                </c:pt>
                <c:pt idx="2420">
                  <c:v>42478.430555555555</c:v>
                </c:pt>
                <c:pt idx="2421">
                  <c:v>42478.4375</c:v>
                </c:pt>
                <c:pt idx="2422">
                  <c:v>42478.444444444445</c:v>
                </c:pt>
                <c:pt idx="2423">
                  <c:v>42478.451388888891</c:v>
                </c:pt>
                <c:pt idx="2424">
                  <c:v>42478.458333333336</c:v>
                </c:pt>
                <c:pt idx="2425">
                  <c:v>42478.465277777781</c:v>
                </c:pt>
                <c:pt idx="2426">
                  <c:v>42478.472222222219</c:v>
                </c:pt>
                <c:pt idx="2427">
                  <c:v>42478.479166666664</c:v>
                </c:pt>
                <c:pt idx="2428">
                  <c:v>42478.486111111109</c:v>
                </c:pt>
                <c:pt idx="2429">
                  <c:v>42478.493055555555</c:v>
                </c:pt>
                <c:pt idx="2430">
                  <c:v>42478.5</c:v>
                </c:pt>
                <c:pt idx="2431">
                  <c:v>42478.506944444445</c:v>
                </c:pt>
                <c:pt idx="2432">
                  <c:v>42478.513888888891</c:v>
                </c:pt>
                <c:pt idx="2433">
                  <c:v>42478.520833333336</c:v>
                </c:pt>
                <c:pt idx="2434">
                  <c:v>42478.527777777781</c:v>
                </c:pt>
                <c:pt idx="2435">
                  <c:v>42478.534722222219</c:v>
                </c:pt>
                <c:pt idx="2436">
                  <c:v>42478.541666666664</c:v>
                </c:pt>
                <c:pt idx="2437">
                  <c:v>42478.548611111109</c:v>
                </c:pt>
                <c:pt idx="2438">
                  <c:v>42478.555555555555</c:v>
                </c:pt>
                <c:pt idx="2439">
                  <c:v>42478.5625</c:v>
                </c:pt>
                <c:pt idx="2440">
                  <c:v>42478.569444444445</c:v>
                </c:pt>
                <c:pt idx="2441">
                  <c:v>42478.576388888891</c:v>
                </c:pt>
                <c:pt idx="2442">
                  <c:v>42478.583333333336</c:v>
                </c:pt>
                <c:pt idx="2443">
                  <c:v>42478.590277777781</c:v>
                </c:pt>
                <c:pt idx="2444">
                  <c:v>42478.597222222219</c:v>
                </c:pt>
                <c:pt idx="2445">
                  <c:v>42478.604166666664</c:v>
                </c:pt>
                <c:pt idx="2446">
                  <c:v>42478.611111111109</c:v>
                </c:pt>
                <c:pt idx="2447">
                  <c:v>42478.618055555555</c:v>
                </c:pt>
                <c:pt idx="2448">
                  <c:v>42478.625</c:v>
                </c:pt>
                <c:pt idx="2449">
                  <c:v>42478.631944444445</c:v>
                </c:pt>
                <c:pt idx="2450">
                  <c:v>42478.638888888891</c:v>
                </c:pt>
                <c:pt idx="2451">
                  <c:v>42478.645833333336</c:v>
                </c:pt>
                <c:pt idx="2452">
                  <c:v>42478.652777777781</c:v>
                </c:pt>
                <c:pt idx="2453">
                  <c:v>42478.659722222219</c:v>
                </c:pt>
                <c:pt idx="2454">
                  <c:v>42478.666666666664</c:v>
                </c:pt>
                <c:pt idx="2455">
                  <c:v>42478.673611111109</c:v>
                </c:pt>
                <c:pt idx="2456">
                  <c:v>42478.680555555555</c:v>
                </c:pt>
                <c:pt idx="2457">
                  <c:v>42478.6875</c:v>
                </c:pt>
                <c:pt idx="2458">
                  <c:v>42478.694444444445</c:v>
                </c:pt>
                <c:pt idx="2459">
                  <c:v>42478.701388888891</c:v>
                </c:pt>
                <c:pt idx="2460">
                  <c:v>42478.708333333336</c:v>
                </c:pt>
                <c:pt idx="2461">
                  <c:v>42478.715277777781</c:v>
                </c:pt>
                <c:pt idx="2462">
                  <c:v>42478.722222222219</c:v>
                </c:pt>
                <c:pt idx="2463">
                  <c:v>42478.729166666664</c:v>
                </c:pt>
                <c:pt idx="2464">
                  <c:v>42478.736111111109</c:v>
                </c:pt>
                <c:pt idx="2465">
                  <c:v>42478.743055555555</c:v>
                </c:pt>
                <c:pt idx="2466">
                  <c:v>42478.75</c:v>
                </c:pt>
                <c:pt idx="2467">
                  <c:v>42478.756944444445</c:v>
                </c:pt>
                <c:pt idx="2468">
                  <c:v>42478.763888888891</c:v>
                </c:pt>
                <c:pt idx="2469">
                  <c:v>42478.770833333336</c:v>
                </c:pt>
                <c:pt idx="2470">
                  <c:v>42478.777777777781</c:v>
                </c:pt>
                <c:pt idx="2471">
                  <c:v>42478.784722222219</c:v>
                </c:pt>
                <c:pt idx="2472">
                  <c:v>42478.791666666664</c:v>
                </c:pt>
                <c:pt idx="2473">
                  <c:v>42478.798611111109</c:v>
                </c:pt>
                <c:pt idx="2474">
                  <c:v>42478.805555555555</c:v>
                </c:pt>
                <c:pt idx="2475">
                  <c:v>42478.8125</c:v>
                </c:pt>
                <c:pt idx="2476">
                  <c:v>42478.819444444445</c:v>
                </c:pt>
                <c:pt idx="2477">
                  <c:v>42478.826388888891</c:v>
                </c:pt>
                <c:pt idx="2478">
                  <c:v>42478.833333333336</c:v>
                </c:pt>
                <c:pt idx="2479">
                  <c:v>42478.840277777781</c:v>
                </c:pt>
                <c:pt idx="2480">
                  <c:v>42478.847222222219</c:v>
                </c:pt>
                <c:pt idx="2481">
                  <c:v>42478.854166666664</c:v>
                </c:pt>
                <c:pt idx="2482">
                  <c:v>42478.861111111109</c:v>
                </c:pt>
                <c:pt idx="2483">
                  <c:v>42478.868055555555</c:v>
                </c:pt>
                <c:pt idx="2484">
                  <c:v>42478.875</c:v>
                </c:pt>
                <c:pt idx="2485">
                  <c:v>42478.881944444445</c:v>
                </c:pt>
                <c:pt idx="2486">
                  <c:v>42478.888888888891</c:v>
                </c:pt>
                <c:pt idx="2487">
                  <c:v>42478.895833333336</c:v>
                </c:pt>
                <c:pt idx="2488">
                  <c:v>42478.902777777781</c:v>
                </c:pt>
                <c:pt idx="2489">
                  <c:v>42478.909722222219</c:v>
                </c:pt>
                <c:pt idx="2490">
                  <c:v>42478.916666666664</c:v>
                </c:pt>
                <c:pt idx="2491">
                  <c:v>42478.923611111109</c:v>
                </c:pt>
                <c:pt idx="2492">
                  <c:v>42478.930555555555</c:v>
                </c:pt>
                <c:pt idx="2493">
                  <c:v>42478.9375</c:v>
                </c:pt>
                <c:pt idx="2494">
                  <c:v>42478.944444444445</c:v>
                </c:pt>
                <c:pt idx="2495">
                  <c:v>42478.951388888891</c:v>
                </c:pt>
                <c:pt idx="2496">
                  <c:v>42478.958333333336</c:v>
                </c:pt>
                <c:pt idx="2497">
                  <c:v>42478.965277777781</c:v>
                </c:pt>
                <c:pt idx="2498">
                  <c:v>42478.972222222219</c:v>
                </c:pt>
                <c:pt idx="2499">
                  <c:v>42478.979166666664</c:v>
                </c:pt>
                <c:pt idx="2500">
                  <c:v>42478.986111111109</c:v>
                </c:pt>
                <c:pt idx="2501">
                  <c:v>42478.993055555555</c:v>
                </c:pt>
                <c:pt idx="2502">
                  <c:v>42479</c:v>
                </c:pt>
                <c:pt idx="2503">
                  <c:v>42479.006944444445</c:v>
                </c:pt>
                <c:pt idx="2504">
                  <c:v>42479.013888888891</c:v>
                </c:pt>
                <c:pt idx="2505">
                  <c:v>42479.020833333336</c:v>
                </c:pt>
                <c:pt idx="2506">
                  <c:v>42479.027777777781</c:v>
                </c:pt>
                <c:pt idx="2507">
                  <c:v>42479.034722222219</c:v>
                </c:pt>
                <c:pt idx="2508">
                  <c:v>42479.041666666664</c:v>
                </c:pt>
                <c:pt idx="2509">
                  <c:v>42479.048611111109</c:v>
                </c:pt>
                <c:pt idx="2510">
                  <c:v>42479.055555555555</c:v>
                </c:pt>
                <c:pt idx="2511">
                  <c:v>42479.0625</c:v>
                </c:pt>
                <c:pt idx="2512">
                  <c:v>42479.069444444445</c:v>
                </c:pt>
                <c:pt idx="2513">
                  <c:v>42479.076388888891</c:v>
                </c:pt>
                <c:pt idx="2514">
                  <c:v>42479.083333333336</c:v>
                </c:pt>
                <c:pt idx="2515">
                  <c:v>42479.090277777781</c:v>
                </c:pt>
                <c:pt idx="2516">
                  <c:v>42479.097222222219</c:v>
                </c:pt>
                <c:pt idx="2517">
                  <c:v>42479.104166666664</c:v>
                </c:pt>
                <c:pt idx="2518">
                  <c:v>42479.111111111109</c:v>
                </c:pt>
                <c:pt idx="2519">
                  <c:v>42479.118055555555</c:v>
                </c:pt>
                <c:pt idx="2520">
                  <c:v>42479.125</c:v>
                </c:pt>
                <c:pt idx="2521">
                  <c:v>42479.131944444445</c:v>
                </c:pt>
                <c:pt idx="2522">
                  <c:v>42479.138888888891</c:v>
                </c:pt>
                <c:pt idx="2523">
                  <c:v>42479.145833333336</c:v>
                </c:pt>
                <c:pt idx="2524">
                  <c:v>42479.152777777781</c:v>
                </c:pt>
                <c:pt idx="2525">
                  <c:v>42479.159722222219</c:v>
                </c:pt>
                <c:pt idx="2526">
                  <c:v>42479.166666666664</c:v>
                </c:pt>
                <c:pt idx="2527">
                  <c:v>42479.173611111109</c:v>
                </c:pt>
                <c:pt idx="2528">
                  <c:v>42479.180555555555</c:v>
                </c:pt>
                <c:pt idx="2529">
                  <c:v>42479.1875</c:v>
                </c:pt>
                <c:pt idx="2530">
                  <c:v>42479.194444444445</c:v>
                </c:pt>
                <c:pt idx="2531">
                  <c:v>42479.201388888891</c:v>
                </c:pt>
                <c:pt idx="2532">
                  <c:v>42479.208333333336</c:v>
                </c:pt>
                <c:pt idx="2533">
                  <c:v>42479.215277777781</c:v>
                </c:pt>
                <c:pt idx="2534">
                  <c:v>42479.222222222219</c:v>
                </c:pt>
                <c:pt idx="2535">
                  <c:v>42479.229166666664</c:v>
                </c:pt>
                <c:pt idx="2536">
                  <c:v>42479.236111111109</c:v>
                </c:pt>
                <c:pt idx="2537">
                  <c:v>42479.243055555555</c:v>
                </c:pt>
                <c:pt idx="2538">
                  <c:v>42479.25</c:v>
                </c:pt>
                <c:pt idx="2539">
                  <c:v>42479.256944444445</c:v>
                </c:pt>
                <c:pt idx="2540">
                  <c:v>42479.263888888891</c:v>
                </c:pt>
                <c:pt idx="2541">
                  <c:v>42479.270833333336</c:v>
                </c:pt>
                <c:pt idx="2542">
                  <c:v>42479.277777777781</c:v>
                </c:pt>
                <c:pt idx="2543">
                  <c:v>42479.284722222219</c:v>
                </c:pt>
                <c:pt idx="2544">
                  <c:v>42479.291666666664</c:v>
                </c:pt>
                <c:pt idx="2545">
                  <c:v>42479.298611111109</c:v>
                </c:pt>
                <c:pt idx="2546">
                  <c:v>42479.305555555555</c:v>
                </c:pt>
                <c:pt idx="2547">
                  <c:v>42479.3125</c:v>
                </c:pt>
                <c:pt idx="2548">
                  <c:v>42479.319444444445</c:v>
                </c:pt>
                <c:pt idx="2549">
                  <c:v>42479.326388888891</c:v>
                </c:pt>
                <c:pt idx="2550">
                  <c:v>42479.333333333336</c:v>
                </c:pt>
                <c:pt idx="2551">
                  <c:v>42479.340277777781</c:v>
                </c:pt>
                <c:pt idx="2552">
                  <c:v>42479.347222222219</c:v>
                </c:pt>
                <c:pt idx="2553">
                  <c:v>42479.354166666664</c:v>
                </c:pt>
                <c:pt idx="2554">
                  <c:v>42479.361111111109</c:v>
                </c:pt>
                <c:pt idx="2555">
                  <c:v>42479.368055555555</c:v>
                </c:pt>
                <c:pt idx="2556">
                  <c:v>42479.375</c:v>
                </c:pt>
                <c:pt idx="2557">
                  <c:v>42479.381944444445</c:v>
                </c:pt>
                <c:pt idx="2558">
                  <c:v>42479.388888888891</c:v>
                </c:pt>
                <c:pt idx="2559">
                  <c:v>42479.395833333336</c:v>
                </c:pt>
                <c:pt idx="2560">
                  <c:v>42479.402777777781</c:v>
                </c:pt>
                <c:pt idx="2561">
                  <c:v>42479.409722222219</c:v>
                </c:pt>
                <c:pt idx="2562">
                  <c:v>42479.416666666664</c:v>
                </c:pt>
                <c:pt idx="2563">
                  <c:v>42479.423611111109</c:v>
                </c:pt>
                <c:pt idx="2564">
                  <c:v>42479.430555555555</c:v>
                </c:pt>
                <c:pt idx="2565">
                  <c:v>42479.4375</c:v>
                </c:pt>
                <c:pt idx="2566">
                  <c:v>42479.444444444445</c:v>
                </c:pt>
                <c:pt idx="2567">
                  <c:v>42479.451388888891</c:v>
                </c:pt>
                <c:pt idx="2568">
                  <c:v>42479.458333333336</c:v>
                </c:pt>
                <c:pt idx="2569">
                  <c:v>42479.465277777781</c:v>
                </c:pt>
                <c:pt idx="2570">
                  <c:v>42479.472222222219</c:v>
                </c:pt>
                <c:pt idx="2571">
                  <c:v>42479.479166666664</c:v>
                </c:pt>
                <c:pt idx="2572">
                  <c:v>42479.486111111109</c:v>
                </c:pt>
                <c:pt idx="2573">
                  <c:v>42479.493055555555</c:v>
                </c:pt>
                <c:pt idx="2574">
                  <c:v>42479.5</c:v>
                </c:pt>
                <c:pt idx="2575">
                  <c:v>42479.506944444445</c:v>
                </c:pt>
                <c:pt idx="2576">
                  <c:v>42479.513888888891</c:v>
                </c:pt>
                <c:pt idx="2577">
                  <c:v>42479.520833333336</c:v>
                </c:pt>
                <c:pt idx="2578">
                  <c:v>42479.527777777781</c:v>
                </c:pt>
                <c:pt idx="2579">
                  <c:v>42479.534722222219</c:v>
                </c:pt>
                <c:pt idx="2580">
                  <c:v>42479.541666666664</c:v>
                </c:pt>
                <c:pt idx="2581">
                  <c:v>42479.548611111109</c:v>
                </c:pt>
                <c:pt idx="2582">
                  <c:v>42479.555555555555</c:v>
                </c:pt>
                <c:pt idx="2583">
                  <c:v>42479.5625</c:v>
                </c:pt>
                <c:pt idx="2584">
                  <c:v>42479.569444444445</c:v>
                </c:pt>
                <c:pt idx="2585">
                  <c:v>42479.576388888891</c:v>
                </c:pt>
                <c:pt idx="2586">
                  <c:v>42479.583333333336</c:v>
                </c:pt>
                <c:pt idx="2587">
                  <c:v>42479.590277777781</c:v>
                </c:pt>
                <c:pt idx="2588">
                  <c:v>42479.597222222219</c:v>
                </c:pt>
                <c:pt idx="2589">
                  <c:v>42479.604166666664</c:v>
                </c:pt>
                <c:pt idx="2590">
                  <c:v>42479.611111111109</c:v>
                </c:pt>
                <c:pt idx="2591">
                  <c:v>42479.618055555555</c:v>
                </c:pt>
                <c:pt idx="2592">
                  <c:v>42479.625</c:v>
                </c:pt>
                <c:pt idx="2593">
                  <c:v>42479.631944444445</c:v>
                </c:pt>
                <c:pt idx="2594">
                  <c:v>42479.638888888891</c:v>
                </c:pt>
                <c:pt idx="2595">
                  <c:v>42479.645833333336</c:v>
                </c:pt>
                <c:pt idx="2596">
                  <c:v>42479.652777777781</c:v>
                </c:pt>
                <c:pt idx="2597">
                  <c:v>42479.659722222219</c:v>
                </c:pt>
                <c:pt idx="2598">
                  <c:v>42479.666666666664</c:v>
                </c:pt>
                <c:pt idx="2599">
                  <c:v>42479.673611111109</c:v>
                </c:pt>
                <c:pt idx="2600">
                  <c:v>42479.680555555555</c:v>
                </c:pt>
                <c:pt idx="2601">
                  <c:v>42479.6875</c:v>
                </c:pt>
                <c:pt idx="2602">
                  <c:v>42479.694444444445</c:v>
                </c:pt>
                <c:pt idx="2603">
                  <c:v>42479.701388888891</c:v>
                </c:pt>
                <c:pt idx="2604">
                  <c:v>42479.708333333336</c:v>
                </c:pt>
                <c:pt idx="2605">
                  <c:v>42479.715277777781</c:v>
                </c:pt>
                <c:pt idx="2606">
                  <c:v>42479.722222222219</c:v>
                </c:pt>
                <c:pt idx="2607">
                  <c:v>42479.729166666664</c:v>
                </c:pt>
                <c:pt idx="2608">
                  <c:v>42479.736111111109</c:v>
                </c:pt>
                <c:pt idx="2609">
                  <c:v>42479.743055555555</c:v>
                </c:pt>
                <c:pt idx="2610">
                  <c:v>42479.75</c:v>
                </c:pt>
                <c:pt idx="2611">
                  <c:v>42479.756944444445</c:v>
                </c:pt>
                <c:pt idx="2612">
                  <c:v>42479.763888888891</c:v>
                </c:pt>
                <c:pt idx="2613">
                  <c:v>42479.770833333336</c:v>
                </c:pt>
                <c:pt idx="2614">
                  <c:v>42479.777777777781</c:v>
                </c:pt>
                <c:pt idx="2615">
                  <c:v>42479.784722222219</c:v>
                </c:pt>
                <c:pt idx="2616">
                  <c:v>42479.791666666664</c:v>
                </c:pt>
                <c:pt idx="2617">
                  <c:v>42479.798611111109</c:v>
                </c:pt>
                <c:pt idx="2618">
                  <c:v>42479.805555555555</c:v>
                </c:pt>
                <c:pt idx="2619">
                  <c:v>42479.8125</c:v>
                </c:pt>
                <c:pt idx="2620">
                  <c:v>42479.819444444445</c:v>
                </c:pt>
                <c:pt idx="2621">
                  <c:v>42479.826388888891</c:v>
                </c:pt>
                <c:pt idx="2622">
                  <c:v>42479.833333333336</c:v>
                </c:pt>
                <c:pt idx="2623">
                  <c:v>42479.840277777781</c:v>
                </c:pt>
                <c:pt idx="2624">
                  <c:v>42479.847222222219</c:v>
                </c:pt>
                <c:pt idx="2625">
                  <c:v>42479.854166666664</c:v>
                </c:pt>
                <c:pt idx="2626">
                  <c:v>42479.861111111109</c:v>
                </c:pt>
                <c:pt idx="2627">
                  <c:v>42479.868055555555</c:v>
                </c:pt>
                <c:pt idx="2628">
                  <c:v>42479.875</c:v>
                </c:pt>
                <c:pt idx="2629">
                  <c:v>42479.881944444445</c:v>
                </c:pt>
                <c:pt idx="2630">
                  <c:v>42479.888888888891</c:v>
                </c:pt>
                <c:pt idx="2631">
                  <c:v>42479.895833333336</c:v>
                </c:pt>
                <c:pt idx="2632">
                  <c:v>42479.902777777781</c:v>
                </c:pt>
                <c:pt idx="2633">
                  <c:v>42479.909722222219</c:v>
                </c:pt>
                <c:pt idx="2634">
                  <c:v>42479.916666666664</c:v>
                </c:pt>
                <c:pt idx="2635">
                  <c:v>42479.923611111109</c:v>
                </c:pt>
                <c:pt idx="2636">
                  <c:v>42479.930555555555</c:v>
                </c:pt>
                <c:pt idx="2637">
                  <c:v>42479.9375</c:v>
                </c:pt>
                <c:pt idx="2638">
                  <c:v>42479.944444444445</c:v>
                </c:pt>
                <c:pt idx="2639">
                  <c:v>42479.951388888891</c:v>
                </c:pt>
                <c:pt idx="2640">
                  <c:v>42479.958333333336</c:v>
                </c:pt>
                <c:pt idx="2641">
                  <c:v>42479.965277777781</c:v>
                </c:pt>
                <c:pt idx="2642">
                  <c:v>42479.972222222219</c:v>
                </c:pt>
                <c:pt idx="2643">
                  <c:v>42479.979166666664</c:v>
                </c:pt>
                <c:pt idx="2644">
                  <c:v>42479.986111111109</c:v>
                </c:pt>
                <c:pt idx="2645">
                  <c:v>42479.993055555555</c:v>
                </c:pt>
                <c:pt idx="2646">
                  <c:v>42480</c:v>
                </c:pt>
                <c:pt idx="2647">
                  <c:v>42480.006944444445</c:v>
                </c:pt>
                <c:pt idx="2648">
                  <c:v>42480.013888888891</c:v>
                </c:pt>
                <c:pt idx="2649">
                  <c:v>42480.020833333336</c:v>
                </c:pt>
                <c:pt idx="2650">
                  <c:v>42480.027777777781</c:v>
                </c:pt>
                <c:pt idx="2651">
                  <c:v>42480.034722222219</c:v>
                </c:pt>
                <c:pt idx="2652">
                  <c:v>42480.041666666664</c:v>
                </c:pt>
                <c:pt idx="2653">
                  <c:v>42480.048611111109</c:v>
                </c:pt>
                <c:pt idx="2654">
                  <c:v>42480.055555555555</c:v>
                </c:pt>
                <c:pt idx="2655">
                  <c:v>42480.0625</c:v>
                </c:pt>
                <c:pt idx="2656">
                  <c:v>42480.069444444445</c:v>
                </c:pt>
                <c:pt idx="2657">
                  <c:v>42480.076388888891</c:v>
                </c:pt>
                <c:pt idx="2658">
                  <c:v>42480.083333333336</c:v>
                </c:pt>
                <c:pt idx="2659">
                  <c:v>42480.090277777781</c:v>
                </c:pt>
                <c:pt idx="2660">
                  <c:v>42480.097222222219</c:v>
                </c:pt>
                <c:pt idx="2661">
                  <c:v>42480.104166666664</c:v>
                </c:pt>
                <c:pt idx="2662">
                  <c:v>42480.111111111109</c:v>
                </c:pt>
                <c:pt idx="2663">
                  <c:v>42480.118055555555</c:v>
                </c:pt>
                <c:pt idx="2664">
                  <c:v>42480.125</c:v>
                </c:pt>
                <c:pt idx="2665">
                  <c:v>42480.131944444445</c:v>
                </c:pt>
                <c:pt idx="2666">
                  <c:v>42480.138888888891</c:v>
                </c:pt>
                <c:pt idx="2667">
                  <c:v>42480.145833333336</c:v>
                </c:pt>
                <c:pt idx="2668">
                  <c:v>42480.152777777781</c:v>
                </c:pt>
                <c:pt idx="2669">
                  <c:v>42480.159722222219</c:v>
                </c:pt>
                <c:pt idx="2670">
                  <c:v>42480.166666666664</c:v>
                </c:pt>
                <c:pt idx="2671">
                  <c:v>42480.173611111109</c:v>
                </c:pt>
                <c:pt idx="2672">
                  <c:v>42480.180555555555</c:v>
                </c:pt>
                <c:pt idx="2673">
                  <c:v>42480.1875</c:v>
                </c:pt>
                <c:pt idx="2674">
                  <c:v>42480.194444444445</c:v>
                </c:pt>
                <c:pt idx="2675">
                  <c:v>42480.201388888891</c:v>
                </c:pt>
                <c:pt idx="2676">
                  <c:v>42480.208333333336</c:v>
                </c:pt>
                <c:pt idx="2677">
                  <c:v>42480.215277777781</c:v>
                </c:pt>
                <c:pt idx="2678">
                  <c:v>42480.222222222219</c:v>
                </c:pt>
                <c:pt idx="2679">
                  <c:v>42480.229166666664</c:v>
                </c:pt>
                <c:pt idx="2680">
                  <c:v>42480.236111111109</c:v>
                </c:pt>
                <c:pt idx="2681">
                  <c:v>42480.243055555555</c:v>
                </c:pt>
                <c:pt idx="2682">
                  <c:v>42480.25</c:v>
                </c:pt>
                <c:pt idx="2683">
                  <c:v>42480.256944444445</c:v>
                </c:pt>
                <c:pt idx="2684">
                  <c:v>42480.263888888891</c:v>
                </c:pt>
                <c:pt idx="2685">
                  <c:v>42480.270833333336</c:v>
                </c:pt>
                <c:pt idx="2686">
                  <c:v>42480.277777777781</c:v>
                </c:pt>
                <c:pt idx="2687">
                  <c:v>42480.284722222219</c:v>
                </c:pt>
                <c:pt idx="2688">
                  <c:v>42480.291666666664</c:v>
                </c:pt>
                <c:pt idx="2689">
                  <c:v>42480.298611111109</c:v>
                </c:pt>
                <c:pt idx="2690">
                  <c:v>42480.305555555555</c:v>
                </c:pt>
                <c:pt idx="2691">
                  <c:v>42480.3125</c:v>
                </c:pt>
                <c:pt idx="2692">
                  <c:v>42480.319444444445</c:v>
                </c:pt>
                <c:pt idx="2693">
                  <c:v>42480.326388888891</c:v>
                </c:pt>
                <c:pt idx="2694">
                  <c:v>42480.333333333336</c:v>
                </c:pt>
                <c:pt idx="2695">
                  <c:v>42480.340277777781</c:v>
                </c:pt>
                <c:pt idx="2696">
                  <c:v>42480.347222222219</c:v>
                </c:pt>
                <c:pt idx="2697">
                  <c:v>42480.354166666664</c:v>
                </c:pt>
                <c:pt idx="2698">
                  <c:v>42480.361111111109</c:v>
                </c:pt>
                <c:pt idx="2699">
                  <c:v>42480.368055555555</c:v>
                </c:pt>
                <c:pt idx="2700">
                  <c:v>42480.375</c:v>
                </c:pt>
                <c:pt idx="2701">
                  <c:v>42480.381944444445</c:v>
                </c:pt>
                <c:pt idx="2702">
                  <c:v>42480.388888888891</c:v>
                </c:pt>
                <c:pt idx="2703">
                  <c:v>42480.395833333336</c:v>
                </c:pt>
                <c:pt idx="2704">
                  <c:v>42480.402777777781</c:v>
                </c:pt>
                <c:pt idx="2705">
                  <c:v>42480.409722222219</c:v>
                </c:pt>
                <c:pt idx="2706">
                  <c:v>42480.416666666664</c:v>
                </c:pt>
                <c:pt idx="2707">
                  <c:v>42480.423611111109</c:v>
                </c:pt>
                <c:pt idx="2708">
                  <c:v>42480.430555555555</c:v>
                </c:pt>
                <c:pt idx="2709">
                  <c:v>42480.4375</c:v>
                </c:pt>
                <c:pt idx="2710">
                  <c:v>42480.444444444445</c:v>
                </c:pt>
                <c:pt idx="2711">
                  <c:v>42480.451388888891</c:v>
                </c:pt>
                <c:pt idx="2712">
                  <c:v>42480.458333333336</c:v>
                </c:pt>
                <c:pt idx="2713">
                  <c:v>42480.465277777781</c:v>
                </c:pt>
                <c:pt idx="2714">
                  <c:v>42480.472222222219</c:v>
                </c:pt>
                <c:pt idx="2715">
                  <c:v>42480.479166666664</c:v>
                </c:pt>
                <c:pt idx="2716">
                  <c:v>42480.486111111109</c:v>
                </c:pt>
                <c:pt idx="2717">
                  <c:v>42480.493055555555</c:v>
                </c:pt>
                <c:pt idx="2718">
                  <c:v>42480.5</c:v>
                </c:pt>
                <c:pt idx="2719">
                  <c:v>42480.506944444445</c:v>
                </c:pt>
                <c:pt idx="2720">
                  <c:v>42480.513888888891</c:v>
                </c:pt>
                <c:pt idx="2721">
                  <c:v>42480.520833333336</c:v>
                </c:pt>
                <c:pt idx="2722">
                  <c:v>42480.527777777781</c:v>
                </c:pt>
                <c:pt idx="2723">
                  <c:v>42480.534722222219</c:v>
                </c:pt>
                <c:pt idx="2724">
                  <c:v>42480.541666666664</c:v>
                </c:pt>
                <c:pt idx="2725">
                  <c:v>42480.548611111109</c:v>
                </c:pt>
                <c:pt idx="2726">
                  <c:v>42480.555555555555</c:v>
                </c:pt>
                <c:pt idx="2727">
                  <c:v>42480.5625</c:v>
                </c:pt>
                <c:pt idx="2728">
                  <c:v>42480.569444444445</c:v>
                </c:pt>
                <c:pt idx="2729">
                  <c:v>42480.576388888891</c:v>
                </c:pt>
                <c:pt idx="2730">
                  <c:v>42480.583333333336</c:v>
                </c:pt>
                <c:pt idx="2731">
                  <c:v>42480.590277777781</c:v>
                </c:pt>
                <c:pt idx="2732">
                  <c:v>42480.597222222219</c:v>
                </c:pt>
                <c:pt idx="2733">
                  <c:v>42480.604166666664</c:v>
                </c:pt>
                <c:pt idx="2734">
                  <c:v>42480.611111111109</c:v>
                </c:pt>
                <c:pt idx="2735">
                  <c:v>42480.618055555555</c:v>
                </c:pt>
                <c:pt idx="2736">
                  <c:v>42480.625</c:v>
                </c:pt>
                <c:pt idx="2737">
                  <c:v>42480.631944444445</c:v>
                </c:pt>
                <c:pt idx="2738">
                  <c:v>42480.638888888891</c:v>
                </c:pt>
                <c:pt idx="2739">
                  <c:v>42480.645833333336</c:v>
                </c:pt>
                <c:pt idx="2740">
                  <c:v>42480.652777777781</c:v>
                </c:pt>
                <c:pt idx="2741">
                  <c:v>42480.659722222219</c:v>
                </c:pt>
                <c:pt idx="2742">
                  <c:v>42480.666666666664</c:v>
                </c:pt>
                <c:pt idx="2743">
                  <c:v>42480.673611111109</c:v>
                </c:pt>
                <c:pt idx="2744">
                  <c:v>42480.680555555555</c:v>
                </c:pt>
                <c:pt idx="2745">
                  <c:v>42480.6875</c:v>
                </c:pt>
                <c:pt idx="2746">
                  <c:v>42480.694444444445</c:v>
                </c:pt>
                <c:pt idx="2747">
                  <c:v>42480.701388888891</c:v>
                </c:pt>
                <c:pt idx="2748">
                  <c:v>42480.708333333336</c:v>
                </c:pt>
                <c:pt idx="2749">
                  <c:v>42480.715277777781</c:v>
                </c:pt>
                <c:pt idx="2750">
                  <c:v>42480.722222222219</c:v>
                </c:pt>
                <c:pt idx="2751">
                  <c:v>42480.729166666664</c:v>
                </c:pt>
                <c:pt idx="2752">
                  <c:v>42480.736111111109</c:v>
                </c:pt>
                <c:pt idx="2753">
                  <c:v>42480.743055555555</c:v>
                </c:pt>
                <c:pt idx="2754">
                  <c:v>42480.75</c:v>
                </c:pt>
                <c:pt idx="2755">
                  <c:v>42480.756944444445</c:v>
                </c:pt>
                <c:pt idx="2756">
                  <c:v>42480.763888888891</c:v>
                </c:pt>
                <c:pt idx="2757">
                  <c:v>42480.770833333336</c:v>
                </c:pt>
                <c:pt idx="2758">
                  <c:v>42480.777777777781</c:v>
                </c:pt>
                <c:pt idx="2759">
                  <c:v>42480.784722222219</c:v>
                </c:pt>
                <c:pt idx="2760">
                  <c:v>42480.791666666664</c:v>
                </c:pt>
                <c:pt idx="2761">
                  <c:v>42480.798611111109</c:v>
                </c:pt>
                <c:pt idx="2762">
                  <c:v>42480.805555555555</c:v>
                </c:pt>
                <c:pt idx="2763">
                  <c:v>42480.8125</c:v>
                </c:pt>
                <c:pt idx="2764">
                  <c:v>42480.819444444445</c:v>
                </c:pt>
                <c:pt idx="2765">
                  <c:v>42480.826388888891</c:v>
                </c:pt>
                <c:pt idx="2766">
                  <c:v>42480.833333333336</c:v>
                </c:pt>
                <c:pt idx="2767">
                  <c:v>42480.840277777781</c:v>
                </c:pt>
                <c:pt idx="2768">
                  <c:v>42480.847222222219</c:v>
                </c:pt>
                <c:pt idx="2769">
                  <c:v>42480.854166666664</c:v>
                </c:pt>
                <c:pt idx="2770">
                  <c:v>42480.861111111109</c:v>
                </c:pt>
                <c:pt idx="2771">
                  <c:v>42480.868055555555</c:v>
                </c:pt>
                <c:pt idx="2772">
                  <c:v>42480.875</c:v>
                </c:pt>
                <c:pt idx="2773">
                  <c:v>42480.881944444445</c:v>
                </c:pt>
                <c:pt idx="2774">
                  <c:v>42480.888888888891</c:v>
                </c:pt>
                <c:pt idx="2775">
                  <c:v>42480.895833333336</c:v>
                </c:pt>
                <c:pt idx="2776">
                  <c:v>42480.902777777781</c:v>
                </c:pt>
                <c:pt idx="2777">
                  <c:v>42480.909722222219</c:v>
                </c:pt>
                <c:pt idx="2778">
                  <c:v>42480.916666666664</c:v>
                </c:pt>
                <c:pt idx="2779">
                  <c:v>42480.923611111109</c:v>
                </c:pt>
                <c:pt idx="2780">
                  <c:v>42480.930555555555</c:v>
                </c:pt>
                <c:pt idx="2781">
                  <c:v>42480.9375</c:v>
                </c:pt>
                <c:pt idx="2782">
                  <c:v>42480.944444444445</c:v>
                </c:pt>
                <c:pt idx="2783">
                  <c:v>42480.951388888891</c:v>
                </c:pt>
                <c:pt idx="2784">
                  <c:v>42480.958333333336</c:v>
                </c:pt>
                <c:pt idx="2785">
                  <c:v>42480.965277777781</c:v>
                </c:pt>
                <c:pt idx="2786">
                  <c:v>42480.972222222219</c:v>
                </c:pt>
                <c:pt idx="2787">
                  <c:v>42480.979166666664</c:v>
                </c:pt>
                <c:pt idx="2788">
                  <c:v>42480.986111111109</c:v>
                </c:pt>
                <c:pt idx="2789">
                  <c:v>42480.993055555555</c:v>
                </c:pt>
                <c:pt idx="2790">
                  <c:v>42481</c:v>
                </c:pt>
                <c:pt idx="2791">
                  <c:v>42481.006944444445</c:v>
                </c:pt>
                <c:pt idx="2792">
                  <c:v>42481.013888888891</c:v>
                </c:pt>
                <c:pt idx="2793">
                  <c:v>42481.020833333336</c:v>
                </c:pt>
                <c:pt idx="2794">
                  <c:v>42481.027777777781</c:v>
                </c:pt>
                <c:pt idx="2795">
                  <c:v>42481.034722222219</c:v>
                </c:pt>
                <c:pt idx="2796">
                  <c:v>42481.041666666664</c:v>
                </c:pt>
                <c:pt idx="2797">
                  <c:v>42481.048611111109</c:v>
                </c:pt>
                <c:pt idx="2798">
                  <c:v>42481.055555555555</c:v>
                </c:pt>
                <c:pt idx="2799">
                  <c:v>42481.0625</c:v>
                </c:pt>
                <c:pt idx="2800">
                  <c:v>42481.069444444445</c:v>
                </c:pt>
                <c:pt idx="2801">
                  <c:v>42481.076388888891</c:v>
                </c:pt>
                <c:pt idx="2802">
                  <c:v>42481.083333333336</c:v>
                </c:pt>
                <c:pt idx="2803">
                  <c:v>42481.090277777781</c:v>
                </c:pt>
                <c:pt idx="2804">
                  <c:v>42481.097222222219</c:v>
                </c:pt>
                <c:pt idx="2805">
                  <c:v>42481.104166666664</c:v>
                </c:pt>
                <c:pt idx="2806">
                  <c:v>42481.111111111109</c:v>
                </c:pt>
                <c:pt idx="2807">
                  <c:v>42481.118055555555</c:v>
                </c:pt>
                <c:pt idx="2808">
                  <c:v>42481.125</c:v>
                </c:pt>
                <c:pt idx="2809">
                  <c:v>42481.131944444445</c:v>
                </c:pt>
                <c:pt idx="2810">
                  <c:v>42481.138888888891</c:v>
                </c:pt>
                <c:pt idx="2811">
                  <c:v>42481.145833333336</c:v>
                </c:pt>
                <c:pt idx="2812">
                  <c:v>42481.152777777781</c:v>
                </c:pt>
                <c:pt idx="2813">
                  <c:v>42481.159722222219</c:v>
                </c:pt>
                <c:pt idx="2814">
                  <c:v>42481.166666666664</c:v>
                </c:pt>
                <c:pt idx="2815">
                  <c:v>42481.173611111109</c:v>
                </c:pt>
                <c:pt idx="2816">
                  <c:v>42481.180555555555</c:v>
                </c:pt>
                <c:pt idx="2817">
                  <c:v>42481.1875</c:v>
                </c:pt>
                <c:pt idx="2818">
                  <c:v>42481.194444444445</c:v>
                </c:pt>
                <c:pt idx="2819">
                  <c:v>42481.201388888891</c:v>
                </c:pt>
                <c:pt idx="2820">
                  <c:v>42481.208333333336</c:v>
                </c:pt>
                <c:pt idx="2821">
                  <c:v>42481.215277777781</c:v>
                </c:pt>
                <c:pt idx="2822">
                  <c:v>42481.222222222219</c:v>
                </c:pt>
                <c:pt idx="2823">
                  <c:v>42481.229166666664</c:v>
                </c:pt>
                <c:pt idx="2824">
                  <c:v>42481.236111111109</c:v>
                </c:pt>
                <c:pt idx="2825">
                  <c:v>42481.243055555555</c:v>
                </c:pt>
                <c:pt idx="2826">
                  <c:v>42481.25</c:v>
                </c:pt>
                <c:pt idx="2827">
                  <c:v>42481.256944444445</c:v>
                </c:pt>
                <c:pt idx="2828">
                  <c:v>42481.263888888891</c:v>
                </c:pt>
                <c:pt idx="2829">
                  <c:v>42481.270833333336</c:v>
                </c:pt>
                <c:pt idx="2830">
                  <c:v>42481.277777777781</c:v>
                </c:pt>
                <c:pt idx="2831">
                  <c:v>42481.284722222219</c:v>
                </c:pt>
                <c:pt idx="2832">
                  <c:v>42481.291666666664</c:v>
                </c:pt>
                <c:pt idx="2833">
                  <c:v>42481.298611111109</c:v>
                </c:pt>
                <c:pt idx="2834">
                  <c:v>42481.305555555555</c:v>
                </c:pt>
                <c:pt idx="2835">
                  <c:v>42481.3125</c:v>
                </c:pt>
                <c:pt idx="2836">
                  <c:v>42481.319444444445</c:v>
                </c:pt>
                <c:pt idx="2837">
                  <c:v>42481.326388888891</c:v>
                </c:pt>
                <c:pt idx="2838">
                  <c:v>42481.333333333336</c:v>
                </c:pt>
                <c:pt idx="2839">
                  <c:v>42481.340277777781</c:v>
                </c:pt>
                <c:pt idx="2840">
                  <c:v>42481.347222222219</c:v>
                </c:pt>
                <c:pt idx="2841">
                  <c:v>42481.354166666664</c:v>
                </c:pt>
                <c:pt idx="2842">
                  <c:v>42481.361111111109</c:v>
                </c:pt>
                <c:pt idx="2843">
                  <c:v>42481.368055555555</c:v>
                </c:pt>
                <c:pt idx="2844">
                  <c:v>42481.375</c:v>
                </c:pt>
                <c:pt idx="2845">
                  <c:v>42481.381944444445</c:v>
                </c:pt>
                <c:pt idx="2846">
                  <c:v>42481.388888888891</c:v>
                </c:pt>
                <c:pt idx="2847">
                  <c:v>42481.395833333336</c:v>
                </c:pt>
                <c:pt idx="2848">
                  <c:v>42481.402777777781</c:v>
                </c:pt>
                <c:pt idx="2849">
                  <c:v>42481.409722222219</c:v>
                </c:pt>
                <c:pt idx="2850">
                  <c:v>42481.416666666664</c:v>
                </c:pt>
                <c:pt idx="2851">
                  <c:v>42481.423611111109</c:v>
                </c:pt>
                <c:pt idx="2852">
                  <c:v>42481.430555555555</c:v>
                </c:pt>
                <c:pt idx="2853">
                  <c:v>42481.4375</c:v>
                </c:pt>
                <c:pt idx="2854">
                  <c:v>42481.444444444445</c:v>
                </c:pt>
                <c:pt idx="2855">
                  <c:v>42481.451388888891</c:v>
                </c:pt>
                <c:pt idx="2856">
                  <c:v>42481.458333333336</c:v>
                </c:pt>
                <c:pt idx="2857">
                  <c:v>42481.465277777781</c:v>
                </c:pt>
                <c:pt idx="2858">
                  <c:v>42481.472222222219</c:v>
                </c:pt>
                <c:pt idx="2859">
                  <c:v>42481.479166666664</c:v>
                </c:pt>
                <c:pt idx="2860">
                  <c:v>42481.486111111109</c:v>
                </c:pt>
                <c:pt idx="2861">
                  <c:v>42481.493055555555</c:v>
                </c:pt>
                <c:pt idx="2862">
                  <c:v>42481.5</c:v>
                </c:pt>
                <c:pt idx="2863">
                  <c:v>42481.506944444445</c:v>
                </c:pt>
                <c:pt idx="2864">
                  <c:v>42481.513888888891</c:v>
                </c:pt>
                <c:pt idx="2865">
                  <c:v>42481.520833333336</c:v>
                </c:pt>
                <c:pt idx="2866">
                  <c:v>42481.527777777781</c:v>
                </c:pt>
                <c:pt idx="2867">
                  <c:v>42481.534722222219</c:v>
                </c:pt>
                <c:pt idx="2868">
                  <c:v>42481.541666666664</c:v>
                </c:pt>
                <c:pt idx="2869">
                  <c:v>42481.548611111109</c:v>
                </c:pt>
                <c:pt idx="2870">
                  <c:v>42481.555555555555</c:v>
                </c:pt>
                <c:pt idx="2871">
                  <c:v>42481.5625</c:v>
                </c:pt>
                <c:pt idx="2872">
                  <c:v>42481.569444444445</c:v>
                </c:pt>
                <c:pt idx="2873">
                  <c:v>42481.576388888891</c:v>
                </c:pt>
                <c:pt idx="2874">
                  <c:v>42481.583333333336</c:v>
                </c:pt>
                <c:pt idx="2875">
                  <c:v>42481.590277777781</c:v>
                </c:pt>
                <c:pt idx="2876">
                  <c:v>42481.597222222219</c:v>
                </c:pt>
                <c:pt idx="2877">
                  <c:v>42481.604166666664</c:v>
                </c:pt>
                <c:pt idx="2878">
                  <c:v>42481.611111111109</c:v>
                </c:pt>
                <c:pt idx="2879">
                  <c:v>42481.618055555555</c:v>
                </c:pt>
                <c:pt idx="2880">
                  <c:v>42481.625</c:v>
                </c:pt>
                <c:pt idx="2881">
                  <c:v>42481.631944444445</c:v>
                </c:pt>
                <c:pt idx="2882">
                  <c:v>42481.638888888891</c:v>
                </c:pt>
                <c:pt idx="2883">
                  <c:v>42481.645833333336</c:v>
                </c:pt>
                <c:pt idx="2884">
                  <c:v>42481.652777777781</c:v>
                </c:pt>
                <c:pt idx="2885">
                  <c:v>42481.659722222219</c:v>
                </c:pt>
                <c:pt idx="2886">
                  <c:v>42481.666666666664</c:v>
                </c:pt>
                <c:pt idx="2887">
                  <c:v>42481.673611111109</c:v>
                </c:pt>
                <c:pt idx="2888">
                  <c:v>42481.680555555555</c:v>
                </c:pt>
                <c:pt idx="2889">
                  <c:v>42481.6875</c:v>
                </c:pt>
                <c:pt idx="2890">
                  <c:v>42481.694444444445</c:v>
                </c:pt>
                <c:pt idx="2891">
                  <c:v>42481.701388888891</c:v>
                </c:pt>
                <c:pt idx="2892">
                  <c:v>42481.708333333336</c:v>
                </c:pt>
                <c:pt idx="2893">
                  <c:v>42481.715277777781</c:v>
                </c:pt>
                <c:pt idx="2894">
                  <c:v>42481.722222222219</c:v>
                </c:pt>
                <c:pt idx="2895">
                  <c:v>42481.729166666664</c:v>
                </c:pt>
                <c:pt idx="2896">
                  <c:v>42481.736111111109</c:v>
                </c:pt>
                <c:pt idx="2897">
                  <c:v>42481.743055555555</c:v>
                </c:pt>
                <c:pt idx="2898">
                  <c:v>42481.75</c:v>
                </c:pt>
                <c:pt idx="2899">
                  <c:v>42481.756944444445</c:v>
                </c:pt>
                <c:pt idx="2900">
                  <c:v>42481.763888888891</c:v>
                </c:pt>
                <c:pt idx="2901">
                  <c:v>42481.770833333336</c:v>
                </c:pt>
                <c:pt idx="2902">
                  <c:v>42481.777777777781</c:v>
                </c:pt>
                <c:pt idx="2903">
                  <c:v>42481.784722222219</c:v>
                </c:pt>
                <c:pt idx="2904">
                  <c:v>42481.791666666664</c:v>
                </c:pt>
                <c:pt idx="2905">
                  <c:v>42481.798611111109</c:v>
                </c:pt>
                <c:pt idx="2906">
                  <c:v>42481.805555555555</c:v>
                </c:pt>
                <c:pt idx="2907">
                  <c:v>42481.8125</c:v>
                </c:pt>
                <c:pt idx="2908">
                  <c:v>42481.819444444445</c:v>
                </c:pt>
                <c:pt idx="2909">
                  <c:v>42481.826388888891</c:v>
                </c:pt>
                <c:pt idx="2910">
                  <c:v>42481.833333333336</c:v>
                </c:pt>
                <c:pt idx="2911">
                  <c:v>42481.840277777781</c:v>
                </c:pt>
                <c:pt idx="2912">
                  <c:v>42481.847222222219</c:v>
                </c:pt>
                <c:pt idx="2913">
                  <c:v>42481.854166666664</c:v>
                </c:pt>
                <c:pt idx="2914">
                  <c:v>42481.861111111109</c:v>
                </c:pt>
                <c:pt idx="2915">
                  <c:v>42481.868055555555</c:v>
                </c:pt>
                <c:pt idx="2916">
                  <c:v>42481.875</c:v>
                </c:pt>
                <c:pt idx="2917">
                  <c:v>42481.881944444445</c:v>
                </c:pt>
                <c:pt idx="2918">
                  <c:v>42481.888888888891</c:v>
                </c:pt>
                <c:pt idx="2919">
                  <c:v>42481.895833333336</c:v>
                </c:pt>
                <c:pt idx="2920">
                  <c:v>42481.902777777781</c:v>
                </c:pt>
                <c:pt idx="2921">
                  <c:v>42481.909722222219</c:v>
                </c:pt>
                <c:pt idx="2922">
                  <c:v>42481.916666666664</c:v>
                </c:pt>
                <c:pt idx="2923">
                  <c:v>42481.923611111109</c:v>
                </c:pt>
                <c:pt idx="2924">
                  <c:v>42481.930555555555</c:v>
                </c:pt>
                <c:pt idx="2925">
                  <c:v>42481.9375</c:v>
                </c:pt>
                <c:pt idx="2926">
                  <c:v>42481.944444444445</c:v>
                </c:pt>
                <c:pt idx="2927">
                  <c:v>42481.951388888891</c:v>
                </c:pt>
                <c:pt idx="2928">
                  <c:v>42481.958333333336</c:v>
                </c:pt>
                <c:pt idx="2929">
                  <c:v>42481.965277777781</c:v>
                </c:pt>
                <c:pt idx="2930">
                  <c:v>42481.972222222219</c:v>
                </c:pt>
                <c:pt idx="2931">
                  <c:v>42481.979166666664</c:v>
                </c:pt>
                <c:pt idx="2932">
                  <c:v>42481.986111111109</c:v>
                </c:pt>
                <c:pt idx="2933">
                  <c:v>42481.993055555555</c:v>
                </c:pt>
                <c:pt idx="2934">
                  <c:v>42482</c:v>
                </c:pt>
                <c:pt idx="2935">
                  <c:v>42482.006944444445</c:v>
                </c:pt>
                <c:pt idx="2936">
                  <c:v>42482.013888888891</c:v>
                </c:pt>
                <c:pt idx="2937">
                  <c:v>42482.020833333336</c:v>
                </c:pt>
                <c:pt idx="2938">
                  <c:v>42482.027777777781</c:v>
                </c:pt>
                <c:pt idx="2939">
                  <c:v>42482.034722222219</c:v>
                </c:pt>
                <c:pt idx="2940">
                  <c:v>42482.041666666664</c:v>
                </c:pt>
                <c:pt idx="2941">
                  <c:v>42482.048611111109</c:v>
                </c:pt>
                <c:pt idx="2942">
                  <c:v>42482.055555555555</c:v>
                </c:pt>
                <c:pt idx="2943">
                  <c:v>42482.0625</c:v>
                </c:pt>
                <c:pt idx="2944">
                  <c:v>42482.069444444445</c:v>
                </c:pt>
                <c:pt idx="2945">
                  <c:v>42482.076388888891</c:v>
                </c:pt>
                <c:pt idx="2946">
                  <c:v>42482.083333333336</c:v>
                </c:pt>
                <c:pt idx="2947">
                  <c:v>42482.090277777781</c:v>
                </c:pt>
                <c:pt idx="2948">
                  <c:v>42482.097222222219</c:v>
                </c:pt>
                <c:pt idx="2949">
                  <c:v>42482.104166666664</c:v>
                </c:pt>
                <c:pt idx="2950">
                  <c:v>42482.111111111109</c:v>
                </c:pt>
                <c:pt idx="2951">
                  <c:v>42482.118055555555</c:v>
                </c:pt>
                <c:pt idx="2952">
                  <c:v>42482.125</c:v>
                </c:pt>
                <c:pt idx="2953">
                  <c:v>42482.131944444445</c:v>
                </c:pt>
                <c:pt idx="2954">
                  <c:v>42482.138888888891</c:v>
                </c:pt>
                <c:pt idx="2955">
                  <c:v>42482.145833333336</c:v>
                </c:pt>
                <c:pt idx="2956">
                  <c:v>42482.152777777781</c:v>
                </c:pt>
                <c:pt idx="2957">
                  <c:v>42482.159722222219</c:v>
                </c:pt>
                <c:pt idx="2958">
                  <c:v>42482.166666666664</c:v>
                </c:pt>
                <c:pt idx="2959">
                  <c:v>42482.173611111109</c:v>
                </c:pt>
                <c:pt idx="2960">
                  <c:v>42482.180555555555</c:v>
                </c:pt>
                <c:pt idx="2961">
                  <c:v>42482.1875</c:v>
                </c:pt>
                <c:pt idx="2962">
                  <c:v>42482.194444444445</c:v>
                </c:pt>
                <c:pt idx="2963">
                  <c:v>42482.201388888891</c:v>
                </c:pt>
                <c:pt idx="2964">
                  <c:v>42482.208333333336</c:v>
                </c:pt>
                <c:pt idx="2965">
                  <c:v>42482.215277777781</c:v>
                </c:pt>
                <c:pt idx="2966">
                  <c:v>42482.222222222219</c:v>
                </c:pt>
                <c:pt idx="2967">
                  <c:v>42482.229166666664</c:v>
                </c:pt>
                <c:pt idx="2968">
                  <c:v>42482.236111111109</c:v>
                </c:pt>
                <c:pt idx="2969">
                  <c:v>42482.243055555555</c:v>
                </c:pt>
                <c:pt idx="2970">
                  <c:v>42482.25</c:v>
                </c:pt>
                <c:pt idx="2971">
                  <c:v>42482.256944444445</c:v>
                </c:pt>
                <c:pt idx="2972">
                  <c:v>42482.263888888891</c:v>
                </c:pt>
                <c:pt idx="2973">
                  <c:v>42482.270833333336</c:v>
                </c:pt>
                <c:pt idx="2974">
                  <c:v>42482.277777777781</c:v>
                </c:pt>
                <c:pt idx="2975">
                  <c:v>42482.284722222219</c:v>
                </c:pt>
                <c:pt idx="2976">
                  <c:v>42482.291666666664</c:v>
                </c:pt>
                <c:pt idx="2977">
                  <c:v>42482.298611111109</c:v>
                </c:pt>
                <c:pt idx="2978">
                  <c:v>42482.305555555555</c:v>
                </c:pt>
                <c:pt idx="2979">
                  <c:v>42482.3125</c:v>
                </c:pt>
                <c:pt idx="2980">
                  <c:v>42482.319444444445</c:v>
                </c:pt>
                <c:pt idx="2981">
                  <c:v>42482.326388888891</c:v>
                </c:pt>
                <c:pt idx="2982">
                  <c:v>42482.333333333336</c:v>
                </c:pt>
                <c:pt idx="2983">
                  <c:v>42482.340277777781</c:v>
                </c:pt>
                <c:pt idx="2984">
                  <c:v>42482.347222222219</c:v>
                </c:pt>
                <c:pt idx="2985">
                  <c:v>42482.354166666664</c:v>
                </c:pt>
                <c:pt idx="2986">
                  <c:v>42482.361111111109</c:v>
                </c:pt>
                <c:pt idx="2987">
                  <c:v>42482.368055555555</c:v>
                </c:pt>
                <c:pt idx="2988">
                  <c:v>42482.375</c:v>
                </c:pt>
                <c:pt idx="2989">
                  <c:v>42482.381944444445</c:v>
                </c:pt>
                <c:pt idx="2990">
                  <c:v>42482.388888888891</c:v>
                </c:pt>
                <c:pt idx="2991">
                  <c:v>42482.395833333336</c:v>
                </c:pt>
                <c:pt idx="2992">
                  <c:v>42482.402777777781</c:v>
                </c:pt>
                <c:pt idx="2993">
                  <c:v>42482.409722222219</c:v>
                </c:pt>
                <c:pt idx="2994">
                  <c:v>42482.416666666664</c:v>
                </c:pt>
                <c:pt idx="2995">
                  <c:v>42482.423611111109</c:v>
                </c:pt>
                <c:pt idx="2996">
                  <c:v>42482.430555555555</c:v>
                </c:pt>
                <c:pt idx="2997">
                  <c:v>42482.4375</c:v>
                </c:pt>
                <c:pt idx="2998">
                  <c:v>42482.444444444445</c:v>
                </c:pt>
                <c:pt idx="2999">
                  <c:v>42482.451388888891</c:v>
                </c:pt>
                <c:pt idx="3000">
                  <c:v>42482.458333333336</c:v>
                </c:pt>
                <c:pt idx="3001">
                  <c:v>42482.465277777781</c:v>
                </c:pt>
                <c:pt idx="3002">
                  <c:v>42482.472222222219</c:v>
                </c:pt>
                <c:pt idx="3003">
                  <c:v>42482.479166666664</c:v>
                </c:pt>
                <c:pt idx="3004">
                  <c:v>42482.486111111109</c:v>
                </c:pt>
                <c:pt idx="3005">
                  <c:v>42482.493055555555</c:v>
                </c:pt>
                <c:pt idx="3006">
                  <c:v>42482.5</c:v>
                </c:pt>
                <c:pt idx="3007">
                  <c:v>42482.506944444445</c:v>
                </c:pt>
                <c:pt idx="3008">
                  <c:v>42482.513888888891</c:v>
                </c:pt>
                <c:pt idx="3009">
                  <c:v>42482.520833333336</c:v>
                </c:pt>
                <c:pt idx="3010">
                  <c:v>42482.527777777781</c:v>
                </c:pt>
                <c:pt idx="3011">
                  <c:v>42482.534722222219</c:v>
                </c:pt>
                <c:pt idx="3012">
                  <c:v>42482.541666666664</c:v>
                </c:pt>
                <c:pt idx="3013">
                  <c:v>42482.548611111109</c:v>
                </c:pt>
                <c:pt idx="3014">
                  <c:v>42482.555555555555</c:v>
                </c:pt>
                <c:pt idx="3015">
                  <c:v>42482.5625</c:v>
                </c:pt>
                <c:pt idx="3016">
                  <c:v>42482.569444444445</c:v>
                </c:pt>
                <c:pt idx="3017">
                  <c:v>42482.576388888891</c:v>
                </c:pt>
                <c:pt idx="3018">
                  <c:v>42482.583333333336</c:v>
                </c:pt>
                <c:pt idx="3019">
                  <c:v>42482.590277777781</c:v>
                </c:pt>
                <c:pt idx="3020">
                  <c:v>42482.597222222219</c:v>
                </c:pt>
                <c:pt idx="3021">
                  <c:v>42482.604166666664</c:v>
                </c:pt>
                <c:pt idx="3022">
                  <c:v>42482.611111111109</c:v>
                </c:pt>
                <c:pt idx="3023">
                  <c:v>42482.618055555555</c:v>
                </c:pt>
                <c:pt idx="3024">
                  <c:v>42482.625</c:v>
                </c:pt>
                <c:pt idx="3025">
                  <c:v>42482.631944444445</c:v>
                </c:pt>
                <c:pt idx="3026">
                  <c:v>42482.638888888891</c:v>
                </c:pt>
                <c:pt idx="3027">
                  <c:v>42482.645833333336</c:v>
                </c:pt>
                <c:pt idx="3028">
                  <c:v>42482.652777777781</c:v>
                </c:pt>
                <c:pt idx="3029">
                  <c:v>42482.659722222219</c:v>
                </c:pt>
                <c:pt idx="3030">
                  <c:v>42482.666666666664</c:v>
                </c:pt>
                <c:pt idx="3031">
                  <c:v>42482.673611111109</c:v>
                </c:pt>
                <c:pt idx="3032">
                  <c:v>42482.680555555555</c:v>
                </c:pt>
                <c:pt idx="3033">
                  <c:v>42482.6875</c:v>
                </c:pt>
                <c:pt idx="3034">
                  <c:v>42482.694444444445</c:v>
                </c:pt>
                <c:pt idx="3035">
                  <c:v>42482.701388888891</c:v>
                </c:pt>
                <c:pt idx="3036">
                  <c:v>42482.708333333336</c:v>
                </c:pt>
                <c:pt idx="3037">
                  <c:v>42482.715277777781</c:v>
                </c:pt>
                <c:pt idx="3038">
                  <c:v>42482.722222222219</c:v>
                </c:pt>
                <c:pt idx="3039">
                  <c:v>42482.729166666664</c:v>
                </c:pt>
                <c:pt idx="3040">
                  <c:v>42482.736111111109</c:v>
                </c:pt>
                <c:pt idx="3041">
                  <c:v>42482.743055555555</c:v>
                </c:pt>
                <c:pt idx="3042">
                  <c:v>42482.75</c:v>
                </c:pt>
                <c:pt idx="3043">
                  <c:v>42482.756944444445</c:v>
                </c:pt>
                <c:pt idx="3044">
                  <c:v>42482.763888888891</c:v>
                </c:pt>
                <c:pt idx="3045">
                  <c:v>42482.770833333336</c:v>
                </c:pt>
                <c:pt idx="3046">
                  <c:v>42482.777777777781</c:v>
                </c:pt>
                <c:pt idx="3047">
                  <c:v>42482.784722222219</c:v>
                </c:pt>
                <c:pt idx="3048">
                  <c:v>42482.791666666664</c:v>
                </c:pt>
                <c:pt idx="3049">
                  <c:v>42482.798611111109</c:v>
                </c:pt>
                <c:pt idx="3050">
                  <c:v>42482.805555555555</c:v>
                </c:pt>
                <c:pt idx="3051">
                  <c:v>42482.8125</c:v>
                </c:pt>
                <c:pt idx="3052">
                  <c:v>42482.819444444445</c:v>
                </c:pt>
                <c:pt idx="3053">
                  <c:v>42482.826388888891</c:v>
                </c:pt>
                <c:pt idx="3054">
                  <c:v>42482.833333333336</c:v>
                </c:pt>
                <c:pt idx="3055">
                  <c:v>42482.840277777781</c:v>
                </c:pt>
                <c:pt idx="3056">
                  <c:v>42482.847222222219</c:v>
                </c:pt>
                <c:pt idx="3057">
                  <c:v>42482.854166666664</c:v>
                </c:pt>
                <c:pt idx="3058">
                  <c:v>42482.861111111109</c:v>
                </c:pt>
                <c:pt idx="3059">
                  <c:v>42482.868055555555</c:v>
                </c:pt>
                <c:pt idx="3060">
                  <c:v>42482.875</c:v>
                </c:pt>
                <c:pt idx="3061">
                  <c:v>42482.881944444445</c:v>
                </c:pt>
                <c:pt idx="3062">
                  <c:v>42482.888888888891</c:v>
                </c:pt>
                <c:pt idx="3063">
                  <c:v>42482.895833333336</c:v>
                </c:pt>
                <c:pt idx="3064">
                  <c:v>42482.902777777781</c:v>
                </c:pt>
                <c:pt idx="3065">
                  <c:v>42482.909722222219</c:v>
                </c:pt>
                <c:pt idx="3066">
                  <c:v>42482.916666666664</c:v>
                </c:pt>
                <c:pt idx="3067">
                  <c:v>42482.923611111109</c:v>
                </c:pt>
                <c:pt idx="3068">
                  <c:v>42482.930555555555</c:v>
                </c:pt>
                <c:pt idx="3069">
                  <c:v>42482.9375</c:v>
                </c:pt>
                <c:pt idx="3070">
                  <c:v>42482.944444444445</c:v>
                </c:pt>
                <c:pt idx="3071">
                  <c:v>42482.951388888891</c:v>
                </c:pt>
                <c:pt idx="3072">
                  <c:v>42482.958333333336</c:v>
                </c:pt>
                <c:pt idx="3073">
                  <c:v>42482.965277777781</c:v>
                </c:pt>
                <c:pt idx="3074">
                  <c:v>42482.972222222219</c:v>
                </c:pt>
                <c:pt idx="3075">
                  <c:v>42482.979166666664</c:v>
                </c:pt>
                <c:pt idx="3076">
                  <c:v>42482.986111111109</c:v>
                </c:pt>
                <c:pt idx="3077">
                  <c:v>42482.993055555555</c:v>
                </c:pt>
                <c:pt idx="3078">
                  <c:v>42483</c:v>
                </c:pt>
                <c:pt idx="3079">
                  <c:v>42483.006944444445</c:v>
                </c:pt>
                <c:pt idx="3080">
                  <c:v>42483.013888888891</c:v>
                </c:pt>
                <c:pt idx="3081">
                  <c:v>42483.020833333336</c:v>
                </c:pt>
                <c:pt idx="3082">
                  <c:v>42483.027777777781</c:v>
                </c:pt>
                <c:pt idx="3083">
                  <c:v>42483.034722222219</c:v>
                </c:pt>
                <c:pt idx="3084">
                  <c:v>42483.041666666664</c:v>
                </c:pt>
                <c:pt idx="3085">
                  <c:v>42483.048611111109</c:v>
                </c:pt>
                <c:pt idx="3086">
                  <c:v>42483.055555555555</c:v>
                </c:pt>
                <c:pt idx="3087">
                  <c:v>42483.0625</c:v>
                </c:pt>
                <c:pt idx="3088">
                  <c:v>42483.069444444445</c:v>
                </c:pt>
                <c:pt idx="3089">
                  <c:v>42483.076388888891</c:v>
                </c:pt>
                <c:pt idx="3090">
                  <c:v>42483.083333333336</c:v>
                </c:pt>
                <c:pt idx="3091">
                  <c:v>42483.090277777781</c:v>
                </c:pt>
                <c:pt idx="3092">
                  <c:v>42483.097222222219</c:v>
                </c:pt>
                <c:pt idx="3093">
                  <c:v>42483.104166666664</c:v>
                </c:pt>
                <c:pt idx="3094">
                  <c:v>42483.111111111109</c:v>
                </c:pt>
                <c:pt idx="3095">
                  <c:v>42483.118055555555</c:v>
                </c:pt>
                <c:pt idx="3096">
                  <c:v>42483.125</c:v>
                </c:pt>
                <c:pt idx="3097">
                  <c:v>42483.131944444445</c:v>
                </c:pt>
                <c:pt idx="3098">
                  <c:v>42483.138888888891</c:v>
                </c:pt>
                <c:pt idx="3099">
                  <c:v>42483.145833333336</c:v>
                </c:pt>
                <c:pt idx="3100">
                  <c:v>42483.152777777781</c:v>
                </c:pt>
                <c:pt idx="3101">
                  <c:v>42483.159722222219</c:v>
                </c:pt>
                <c:pt idx="3102">
                  <c:v>42483.166666666664</c:v>
                </c:pt>
                <c:pt idx="3103">
                  <c:v>42483.173611111109</c:v>
                </c:pt>
                <c:pt idx="3104">
                  <c:v>42483.180555555555</c:v>
                </c:pt>
                <c:pt idx="3105">
                  <c:v>42483.1875</c:v>
                </c:pt>
                <c:pt idx="3106">
                  <c:v>42483.194444444445</c:v>
                </c:pt>
                <c:pt idx="3107">
                  <c:v>42483.201388888891</c:v>
                </c:pt>
                <c:pt idx="3108">
                  <c:v>42483.208333333336</c:v>
                </c:pt>
                <c:pt idx="3109">
                  <c:v>42483.215277777781</c:v>
                </c:pt>
                <c:pt idx="3110">
                  <c:v>42483.222222222219</c:v>
                </c:pt>
                <c:pt idx="3111">
                  <c:v>42483.229166666664</c:v>
                </c:pt>
                <c:pt idx="3112">
                  <c:v>42483.236111111109</c:v>
                </c:pt>
                <c:pt idx="3113">
                  <c:v>42483.243055555555</c:v>
                </c:pt>
                <c:pt idx="3114">
                  <c:v>42483.25</c:v>
                </c:pt>
                <c:pt idx="3115">
                  <c:v>42483.256944444445</c:v>
                </c:pt>
                <c:pt idx="3116">
                  <c:v>42483.263888888891</c:v>
                </c:pt>
                <c:pt idx="3117">
                  <c:v>42483.270833333336</c:v>
                </c:pt>
                <c:pt idx="3118">
                  <c:v>42483.277777777781</c:v>
                </c:pt>
                <c:pt idx="3119">
                  <c:v>42483.284722222219</c:v>
                </c:pt>
                <c:pt idx="3120">
                  <c:v>42483.291666666664</c:v>
                </c:pt>
                <c:pt idx="3121">
                  <c:v>42483.298611111109</c:v>
                </c:pt>
                <c:pt idx="3122">
                  <c:v>42483.305555555555</c:v>
                </c:pt>
                <c:pt idx="3123">
                  <c:v>42483.3125</c:v>
                </c:pt>
                <c:pt idx="3124">
                  <c:v>42483.319444444445</c:v>
                </c:pt>
                <c:pt idx="3125">
                  <c:v>42483.326388888891</c:v>
                </c:pt>
                <c:pt idx="3126">
                  <c:v>42483.333333333336</c:v>
                </c:pt>
                <c:pt idx="3127">
                  <c:v>42483.340277777781</c:v>
                </c:pt>
                <c:pt idx="3128">
                  <c:v>42483.347222222219</c:v>
                </c:pt>
                <c:pt idx="3129">
                  <c:v>42483.354166666664</c:v>
                </c:pt>
                <c:pt idx="3130">
                  <c:v>42483.361111111109</c:v>
                </c:pt>
                <c:pt idx="3131">
                  <c:v>42483.368055555555</c:v>
                </c:pt>
                <c:pt idx="3132">
                  <c:v>42483.375</c:v>
                </c:pt>
                <c:pt idx="3133">
                  <c:v>42483.381944444445</c:v>
                </c:pt>
                <c:pt idx="3134">
                  <c:v>42483.388888888891</c:v>
                </c:pt>
                <c:pt idx="3135">
                  <c:v>42483.395833333336</c:v>
                </c:pt>
                <c:pt idx="3136">
                  <c:v>42483.402777777781</c:v>
                </c:pt>
                <c:pt idx="3137">
                  <c:v>42483.409722222219</c:v>
                </c:pt>
                <c:pt idx="3138">
                  <c:v>42483.416666666664</c:v>
                </c:pt>
                <c:pt idx="3139">
                  <c:v>42483.423611111109</c:v>
                </c:pt>
                <c:pt idx="3140">
                  <c:v>42483.430555555555</c:v>
                </c:pt>
                <c:pt idx="3141">
                  <c:v>42483.4375</c:v>
                </c:pt>
                <c:pt idx="3142">
                  <c:v>42483.444444444445</c:v>
                </c:pt>
                <c:pt idx="3143">
                  <c:v>42483.451388888891</c:v>
                </c:pt>
                <c:pt idx="3144">
                  <c:v>42483.458333333336</c:v>
                </c:pt>
                <c:pt idx="3145">
                  <c:v>42483.465277777781</c:v>
                </c:pt>
                <c:pt idx="3146">
                  <c:v>42483.472222222219</c:v>
                </c:pt>
                <c:pt idx="3147">
                  <c:v>42483.479166666664</c:v>
                </c:pt>
                <c:pt idx="3148">
                  <c:v>42483.486111111109</c:v>
                </c:pt>
                <c:pt idx="3149">
                  <c:v>42483.493055555555</c:v>
                </c:pt>
                <c:pt idx="3150">
                  <c:v>42483.5</c:v>
                </c:pt>
                <c:pt idx="3151">
                  <c:v>42483.506944444445</c:v>
                </c:pt>
                <c:pt idx="3152">
                  <c:v>42483.513888888891</c:v>
                </c:pt>
                <c:pt idx="3153">
                  <c:v>42483.520833333336</c:v>
                </c:pt>
                <c:pt idx="3154">
                  <c:v>42483.527777777781</c:v>
                </c:pt>
                <c:pt idx="3155">
                  <c:v>42483.534722222219</c:v>
                </c:pt>
                <c:pt idx="3156">
                  <c:v>42483.541666666664</c:v>
                </c:pt>
                <c:pt idx="3157">
                  <c:v>42483.548611111109</c:v>
                </c:pt>
                <c:pt idx="3158">
                  <c:v>42483.555555555555</c:v>
                </c:pt>
                <c:pt idx="3159">
                  <c:v>42483.5625</c:v>
                </c:pt>
                <c:pt idx="3160">
                  <c:v>42483.569444444445</c:v>
                </c:pt>
                <c:pt idx="3161">
                  <c:v>42483.576388888891</c:v>
                </c:pt>
                <c:pt idx="3162">
                  <c:v>42483.583333333336</c:v>
                </c:pt>
                <c:pt idx="3163">
                  <c:v>42483.590277777781</c:v>
                </c:pt>
                <c:pt idx="3164">
                  <c:v>42483.597222222219</c:v>
                </c:pt>
                <c:pt idx="3165">
                  <c:v>42483.604166666664</c:v>
                </c:pt>
                <c:pt idx="3166">
                  <c:v>42483.611111111109</c:v>
                </c:pt>
                <c:pt idx="3167">
                  <c:v>42483.618055555555</c:v>
                </c:pt>
                <c:pt idx="3168">
                  <c:v>42483.625</c:v>
                </c:pt>
                <c:pt idx="3169">
                  <c:v>42483.631944444445</c:v>
                </c:pt>
                <c:pt idx="3170">
                  <c:v>42483.638888888891</c:v>
                </c:pt>
                <c:pt idx="3171">
                  <c:v>42483.645833333336</c:v>
                </c:pt>
                <c:pt idx="3172">
                  <c:v>42483.652777777781</c:v>
                </c:pt>
                <c:pt idx="3173">
                  <c:v>42483.659722222219</c:v>
                </c:pt>
                <c:pt idx="3174">
                  <c:v>42483.666666666664</c:v>
                </c:pt>
                <c:pt idx="3175">
                  <c:v>42483.673611111109</c:v>
                </c:pt>
                <c:pt idx="3176">
                  <c:v>42483.680555555555</c:v>
                </c:pt>
                <c:pt idx="3177">
                  <c:v>42483.6875</c:v>
                </c:pt>
                <c:pt idx="3178">
                  <c:v>42483.694444444445</c:v>
                </c:pt>
                <c:pt idx="3179">
                  <c:v>42483.701388888891</c:v>
                </c:pt>
                <c:pt idx="3180">
                  <c:v>42483.708333333336</c:v>
                </c:pt>
                <c:pt idx="3181">
                  <c:v>42483.715277777781</c:v>
                </c:pt>
                <c:pt idx="3182">
                  <c:v>42483.722222222219</c:v>
                </c:pt>
                <c:pt idx="3183">
                  <c:v>42483.729166666664</c:v>
                </c:pt>
                <c:pt idx="3184">
                  <c:v>42483.736111111109</c:v>
                </c:pt>
                <c:pt idx="3185">
                  <c:v>42483.743055555555</c:v>
                </c:pt>
                <c:pt idx="3186">
                  <c:v>42483.75</c:v>
                </c:pt>
                <c:pt idx="3187">
                  <c:v>42483.756944444445</c:v>
                </c:pt>
                <c:pt idx="3188">
                  <c:v>42483.763888888891</c:v>
                </c:pt>
                <c:pt idx="3189">
                  <c:v>42483.770833333336</c:v>
                </c:pt>
                <c:pt idx="3190">
                  <c:v>42483.777777777781</c:v>
                </c:pt>
                <c:pt idx="3191">
                  <c:v>42483.784722222219</c:v>
                </c:pt>
                <c:pt idx="3192">
                  <c:v>42483.791666666664</c:v>
                </c:pt>
                <c:pt idx="3193">
                  <c:v>42483.798611111109</c:v>
                </c:pt>
                <c:pt idx="3194">
                  <c:v>42483.805555555555</c:v>
                </c:pt>
                <c:pt idx="3195">
                  <c:v>42483.8125</c:v>
                </c:pt>
                <c:pt idx="3196">
                  <c:v>42483.819444444445</c:v>
                </c:pt>
                <c:pt idx="3197">
                  <c:v>42483.826388888891</c:v>
                </c:pt>
                <c:pt idx="3198">
                  <c:v>42483.833333333336</c:v>
                </c:pt>
                <c:pt idx="3199">
                  <c:v>42483.840277777781</c:v>
                </c:pt>
                <c:pt idx="3200">
                  <c:v>42483.847222222219</c:v>
                </c:pt>
                <c:pt idx="3201">
                  <c:v>42483.854166666664</c:v>
                </c:pt>
                <c:pt idx="3202">
                  <c:v>42483.861111111109</c:v>
                </c:pt>
                <c:pt idx="3203">
                  <c:v>42483.868055555555</c:v>
                </c:pt>
                <c:pt idx="3204">
                  <c:v>42483.875</c:v>
                </c:pt>
                <c:pt idx="3205">
                  <c:v>42483.881944444445</c:v>
                </c:pt>
                <c:pt idx="3206">
                  <c:v>42483.888888888891</c:v>
                </c:pt>
                <c:pt idx="3207">
                  <c:v>42483.895833333336</c:v>
                </c:pt>
                <c:pt idx="3208">
                  <c:v>42483.902777777781</c:v>
                </c:pt>
                <c:pt idx="3209">
                  <c:v>42483.909722222219</c:v>
                </c:pt>
                <c:pt idx="3210">
                  <c:v>42483.916666666664</c:v>
                </c:pt>
                <c:pt idx="3211">
                  <c:v>42483.923611111109</c:v>
                </c:pt>
                <c:pt idx="3212">
                  <c:v>42483.930555555555</c:v>
                </c:pt>
                <c:pt idx="3213">
                  <c:v>42483.9375</c:v>
                </c:pt>
                <c:pt idx="3214">
                  <c:v>42483.944444444445</c:v>
                </c:pt>
                <c:pt idx="3215">
                  <c:v>42483.951388888891</c:v>
                </c:pt>
                <c:pt idx="3216">
                  <c:v>42483.958333333336</c:v>
                </c:pt>
                <c:pt idx="3217">
                  <c:v>42483.965277777781</c:v>
                </c:pt>
                <c:pt idx="3218">
                  <c:v>42483.972222222219</c:v>
                </c:pt>
                <c:pt idx="3219">
                  <c:v>42483.979166666664</c:v>
                </c:pt>
                <c:pt idx="3220">
                  <c:v>42483.986111111109</c:v>
                </c:pt>
                <c:pt idx="3221">
                  <c:v>42483.993055555555</c:v>
                </c:pt>
                <c:pt idx="3222">
                  <c:v>42484</c:v>
                </c:pt>
                <c:pt idx="3223">
                  <c:v>42484.006944444445</c:v>
                </c:pt>
                <c:pt idx="3224">
                  <c:v>42484.013888888891</c:v>
                </c:pt>
                <c:pt idx="3225">
                  <c:v>42484.020833333336</c:v>
                </c:pt>
                <c:pt idx="3226">
                  <c:v>42484.027777777781</c:v>
                </c:pt>
                <c:pt idx="3227">
                  <c:v>42484.034722222219</c:v>
                </c:pt>
                <c:pt idx="3228">
                  <c:v>42484.041666666664</c:v>
                </c:pt>
                <c:pt idx="3229">
                  <c:v>42484.048611111109</c:v>
                </c:pt>
                <c:pt idx="3230">
                  <c:v>42484.055555555555</c:v>
                </c:pt>
                <c:pt idx="3231">
                  <c:v>42484.0625</c:v>
                </c:pt>
                <c:pt idx="3232">
                  <c:v>42484.069444444445</c:v>
                </c:pt>
                <c:pt idx="3233">
                  <c:v>42484.076388888891</c:v>
                </c:pt>
                <c:pt idx="3234">
                  <c:v>42484.083333333336</c:v>
                </c:pt>
                <c:pt idx="3235">
                  <c:v>42484.090277777781</c:v>
                </c:pt>
                <c:pt idx="3236">
                  <c:v>42484.097222222219</c:v>
                </c:pt>
                <c:pt idx="3237">
                  <c:v>42484.104166666664</c:v>
                </c:pt>
                <c:pt idx="3238">
                  <c:v>42484.111111111109</c:v>
                </c:pt>
                <c:pt idx="3239">
                  <c:v>42484.118055555555</c:v>
                </c:pt>
                <c:pt idx="3240">
                  <c:v>42484.125</c:v>
                </c:pt>
                <c:pt idx="3241">
                  <c:v>42484.131944444445</c:v>
                </c:pt>
                <c:pt idx="3242">
                  <c:v>42484.138888888891</c:v>
                </c:pt>
                <c:pt idx="3243">
                  <c:v>42484.145833333336</c:v>
                </c:pt>
                <c:pt idx="3244">
                  <c:v>42484.152777777781</c:v>
                </c:pt>
                <c:pt idx="3245">
                  <c:v>42484.159722222219</c:v>
                </c:pt>
                <c:pt idx="3246">
                  <c:v>42484.166666666664</c:v>
                </c:pt>
                <c:pt idx="3247">
                  <c:v>42484.173611111109</c:v>
                </c:pt>
                <c:pt idx="3248">
                  <c:v>42484.180555555555</c:v>
                </c:pt>
                <c:pt idx="3249">
                  <c:v>42484.1875</c:v>
                </c:pt>
                <c:pt idx="3250">
                  <c:v>42484.194444444445</c:v>
                </c:pt>
                <c:pt idx="3251">
                  <c:v>42484.201388888891</c:v>
                </c:pt>
                <c:pt idx="3252">
                  <c:v>42484.208333333336</c:v>
                </c:pt>
                <c:pt idx="3253">
                  <c:v>42484.215277777781</c:v>
                </c:pt>
                <c:pt idx="3254">
                  <c:v>42484.222222222219</c:v>
                </c:pt>
                <c:pt idx="3255">
                  <c:v>42484.229166666664</c:v>
                </c:pt>
                <c:pt idx="3256">
                  <c:v>42484.236111111109</c:v>
                </c:pt>
                <c:pt idx="3257">
                  <c:v>42484.243055555555</c:v>
                </c:pt>
                <c:pt idx="3258">
                  <c:v>42484.25</c:v>
                </c:pt>
                <c:pt idx="3259">
                  <c:v>42484.256944444445</c:v>
                </c:pt>
                <c:pt idx="3260">
                  <c:v>42484.263888888891</c:v>
                </c:pt>
                <c:pt idx="3261">
                  <c:v>42484.270833333336</c:v>
                </c:pt>
                <c:pt idx="3262">
                  <c:v>42484.277777777781</c:v>
                </c:pt>
                <c:pt idx="3263">
                  <c:v>42484.284722222219</c:v>
                </c:pt>
                <c:pt idx="3264">
                  <c:v>42484.291666666664</c:v>
                </c:pt>
                <c:pt idx="3265">
                  <c:v>42484.298611111109</c:v>
                </c:pt>
                <c:pt idx="3266">
                  <c:v>42484.305555555555</c:v>
                </c:pt>
                <c:pt idx="3267">
                  <c:v>42484.3125</c:v>
                </c:pt>
                <c:pt idx="3268">
                  <c:v>42484.319444444445</c:v>
                </c:pt>
                <c:pt idx="3269">
                  <c:v>42484.326388888891</c:v>
                </c:pt>
                <c:pt idx="3270">
                  <c:v>42484.333333333336</c:v>
                </c:pt>
                <c:pt idx="3271">
                  <c:v>42484.340277777781</c:v>
                </c:pt>
                <c:pt idx="3272">
                  <c:v>42484.347222222219</c:v>
                </c:pt>
                <c:pt idx="3273">
                  <c:v>42484.354166666664</c:v>
                </c:pt>
                <c:pt idx="3274">
                  <c:v>42484.361111111109</c:v>
                </c:pt>
                <c:pt idx="3275">
                  <c:v>42484.368055555555</c:v>
                </c:pt>
                <c:pt idx="3276">
                  <c:v>42484.375</c:v>
                </c:pt>
                <c:pt idx="3277">
                  <c:v>42484.381944444445</c:v>
                </c:pt>
                <c:pt idx="3278">
                  <c:v>42484.388888888891</c:v>
                </c:pt>
                <c:pt idx="3279">
                  <c:v>42484.395833333336</c:v>
                </c:pt>
                <c:pt idx="3280">
                  <c:v>42484.402777777781</c:v>
                </c:pt>
                <c:pt idx="3281">
                  <c:v>42484.409722222219</c:v>
                </c:pt>
                <c:pt idx="3282">
                  <c:v>42484.416666666664</c:v>
                </c:pt>
                <c:pt idx="3283">
                  <c:v>42484.423611111109</c:v>
                </c:pt>
                <c:pt idx="3284">
                  <c:v>42484.430555555555</c:v>
                </c:pt>
                <c:pt idx="3285">
                  <c:v>42484.4375</c:v>
                </c:pt>
                <c:pt idx="3286">
                  <c:v>42484.444444444445</c:v>
                </c:pt>
                <c:pt idx="3287">
                  <c:v>42484.451388888891</c:v>
                </c:pt>
                <c:pt idx="3288">
                  <c:v>42484.458333333336</c:v>
                </c:pt>
                <c:pt idx="3289">
                  <c:v>42484.465277777781</c:v>
                </c:pt>
                <c:pt idx="3290">
                  <c:v>42484.472222222219</c:v>
                </c:pt>
                <c:pt idx="3291">
                  <c:v>42484.479166666664</c:v>
                </c:pt>
                <c:pt idx="3292">
                  <c:v>42484.486111111109</c:v>
                </c:pt>
                <c:pt idx="3293">
                  <c:v>42484.493055555555</c:v>
                </c:pt>
                <c:pt idx="3294">
                  <c:v>42484.5</c:v>
                </c:pt>
                <c:pt idx="3295">
                  <c:v>42484.506944444445</c:v>
                </c:pt>
                <c:pt idx="3296">
                  <c:v>42484.513888888891</c:v>
                </c:pt>
                <c:pt idx="3297">
                  <c:v>42484.520833333336</c:v>
                </c:pt>
                <c:pt idx="3298">
                  <c:v>42484.527777777781</c:v>
                </c:pt>
                <c:pt idx="3299">
                  <c:v>42484.534722222219</c:v>
                </c:pt>
                <c:pt idx="3300">
                  <c:v>42484.541666666664</c:v>
                </c:pt>
                <c:pt idx="3301">
                  <c:v>42484.548611111109</c:v>
                </c:pt>
                <c:pt idx="3302">
                  <c:v>42484.555555555555</c:v>
                </c:pt>
                <c:pt idx="3303">
                  <c:v>42484.5625</c:v>
                </c:pt>
                <c:pt idx="3304">
                  <c:v>42484.569444444445</c:v>
                </c:pt>
                <c:pt idx="3305">
                  <c:v>42484.576388888891</c:v>
                </c:pt>
                <c:pt idx="3306">
                  <c:v>42484.583333333336</c:v>
                </c:pt>
                <c:pt idx="3307">
                  <c:v>42484.590277777781</c:v>
                </c:pt>
                <c:pt idx="3308">
                  <c:v>42484.597222222219</c:v>
                </c:pt>
                <c:pt idx="3309">
                  <c:v>42484.604166666664</c:v>
                </c:pt>
                <c:pt idx="3310">
                  <c:v>42484.611111111109</c:v>
                </c:pt>
                <c:pt idx="3311">
                  <c:v>42484.618055555555</c:v>
                </c:pt>
                <c:pt idx="3312">
                  <c:v>42484.625</c:v>
                </c:pt>
                <c:pt idx="3313">
                  <c:v>42484.631944444445</c:v>
                </c:pt>
                <c:pt idx="3314">
                  <c:v>42484.638888888891</c:v>
                </c:pt>
                <c:pt idx="3315">
                  <c:v>42484.645833333336</c:v>
                </c:pt>
                <c:pt idx="3316">
                  <c:v>42484.652777777781</c:v>
                </c:pt>
                <c:pt idx="3317">
                  <c:v>42484.659722222219</c:v>
                </c:pt>
                <c:pt idx="3318">
                  <c:v>42484.666666666664</c:v>
                </c:pt>
                <c:pt idx="3319">
                  <c:v>42484.673611111109</c:v>
                </c:pt>
                <c:pt idx="3320">
                  <c:v>42484.680555555555</c:v>
                </c:pt>
                <c:pt idx="3321">
                  <c:v>42484.6875</c:v>
                </c:pt>
                <c:pt idx="3322">
                  <c:v>42484.694444444445</c:v>
                </c:pt>
                <c:pt idx="3323">
                  <c:v>42484.701388888891</c:v>
                </c:pt>
                <c:pt idx="3324">
                  <c:v>42484.708333333336</c:v>
                </c:pt>
                <c:pt idx="3325">
                  <c:v>42484.715277777781</c:v>
                </c:pt>
                <c:pt idx="3326">
                  <c:v>42484.722222222219</c:v>
                </c:pt>
                <c:pt idx="3327">
                  <c:v>42484.729166666664</c:v>
                </c:pt>
                <c:pt idx="3328">
                  <c:v>42484.736111111109</c:v>
                </c:pt>
                <c:pt idx="3329">
                  <c:v>42484.743055555555</c:v>
                </c:pt>
                <c:pt idx="3330">
                  <c:v>42484.75</c:v>
                </c:pt>
                <c:pt idx="3331">
                  <c:v>42484.756944444445</c:v>
                </c:pt>
                <c:pt idx="3332">
                  <c:v>42484.763888888891</c:v>
                </c:pt>
                <c:pt idx="3333">
                  <c:v>42484.770833333336</c:v>
                </c:pt>
                <c:pt idx="3334">
                  <c:v>42484.777777777781</c:v>
                </c:pt>
                <c:pt idx="3335">
                  <c:v>42484.784722222219</c:v>
                </c:pt>
                <c:pt idx="3336">
                  <c:v>42484.791666666664</c:v>
                </c:pt>
                <c:pt idx="3337">
                  <c:v>42484.798611111109</c:v>
                </c:pt>
                <c:pt idx="3338">
                  <c:v>42484.805555555555</c:v>
                </c:pt>
                <c:pt idx="3339">
                  <c:v>42484.8125</c:v>
                </c:pt>
                <c:pt idx="3340">
                  <c:v>42484.819444444445</c:v>
                </c:pt>
                <c:pt idx="3341">
                  <c:v>42484.826388888891</c:v>
                </c:pt>
                <c:pt idx="3342">
                  <c:v>42484.833333333336</c:v>
                </c:pt>
                <c:pt idx="3343">
                  <c:v>42484.840277777781</c:v>
                </c:pt>
                <c:pt idx="3344">
                  <c:v>42484.847222222219</c:v>
                </c:pt>
                <c:pt idx="3345">
                  <c:v>42484.854166666664</c:v>
                </c:pt>
                <c:pt idx="3346">
                  <c:v>42484.861111111109</c:v>
                </c:pt>
                <c:pt idx="3347">
                  <c:v>42484.868055555555</c:v>
                </c:pt>
                <c:pt idx="3348">
                  <c:v>42484.875</c:v>
                </c:pt>
                <c:pt idx="3349">
                  <c:v>42484.881944444445</c:v>
                </c:pt>
                <c:pt idx="3350">
                  <c:v>42484.888888888891</c:v>
                </c:pt>
                <c:pt idx="3351">
                  <c:v>42484.895833333336</c:v>
                </c:pt>
                <c:pt idx="3352">
                  <c:v>42484.902777777781</c:v>
                </c:pt>
                <c:pt idx="3353">
                  <c:v>42484.909722222219</c:v>
                </c:pt>
                <c:pt idx="3354">
                  <c:v>42484.916666666664</c:v>
                </c:pt>
                <c:pt idx="3355">
                  <c:v>42484.923611111109</c:v>
                </c:pt>
                <c:pt idx="3356">
                  <c:v>42484.930555555555</c:v>
                </c:pt>
                <c:pt idx="3357">
                  <c:v>42484.9375</c:v>
                </c:pt>
                <c:pt idx="3358">
                  <c:v>42484.944444444445</c:v>
                </c:pt>
                <c:pt idx="3359">
                  <c:v>42484.951388888891</c:v>
                </c:pt>
                <c:pt idx="3360">
                  <c:v>42484.958333333336</c:v>
                </c:pt>
                <c:pt idx="3361">
                  <c:v>42484.965277777781</c:v>
                </c:pt>
                <c:pt idx="3362">
                  <c:v>42484.972222222219</c:v>
                </c:pt>
                <c:pt idx="3363">
                  <c:v>42484.979166666664</c:v>
                </c:pt>
                <c:pt idx="3364">
                  <c:v>42484.986111111109</c:v>
                </c:pt>
                <c:pt idx="3365">
                  <c:v>42484.993055555555</c:v>
                </c:pt>
                <c:pt idx="3366">
                  <c:v>42485</c:v>
                </c:pt>
                <c:pt idx="3367">
                  <c:v>42485.006944444445</c:v>
                </c:pt>
                <c:pt idx="3368">
                  <c:v>42485.013888888891</c:v>
                </c:pt>
                <c:pt idx="3369">
                  <c:v>42485.020833333336</c:v>
                </c:pt>
                <c:pt idx="3370">
                  <c:v>42485.027777777781</c:v>
                </c:pt>
                <c:pt idx="3371">
                  <c:v>42485.034722222219</c:v>
                </c:pt>
                <c:pt idx="3372">
                  <c:v>42485.041666666664</c:v>
                </c:pt>
                <c:pt idx="3373">
                  <c:v>42485.048611111109</c:v>
                </c:pt>
                <c:pt idx="3374">
                  <c:v>42485.055555555555</c:v>
                </c:pt>
                <c:pt idx="3375">
                  <c:v>42485.0625</c:v>
                </c:pt>
                <c:pt idx="3376">
                  <c:v>42485.069444444445</c:v>
                </c:pt>
                <c:pt idx="3377">
                  <c:v>42485.076388888891</c:v>
                </c:pt>
                <c:pt idx="3378">
                  <c:v>42485.083333333336</c:v>
                </c:pt>
                <c:pt idx="3379">
                  <c:v>42485.090277777781</c:v>
                </c:pt>
                <c:pt idx="3380">
                  <c:v>42485.097222222219</c:v>
                </c:pt>
                <c:pt idx="3381">
                  <c:v>42485.104166666664</c:v>
                </c:pt>
                <c:pt idx="3382">
                  <c:v>42485.111111111109</c:v>
                </c:pt>
                <c:pt idx="3383">
                  <c:v>42485.118055555555</c:v>
                </c:pt>
                <c:pt idx="3384">
                  <c:v>42485.125</c:v>
                </c:pt>
                <c:pt idx="3385">
                  <c:v>42485.131944444445</c:v>
                </c:pt>
                <c:pt idx="3386">
                  <c:v>42485.138888888891</c:v>
                </c:pt>
                <c:pt idx="3387">
                  <c:v>42485.145833333336</c:v>
                </c:pt>
                <c:pt idx="3388">
                  <c:v>42485.152777777781</c:v>
                </c:pt>
                <c:pt idx="3389">
                  <c:v>42485.159722222219</c:v>
                </c:pt>
                <c:pt idx="3390">
                  <c:v>42485.166666666664</c:v>
                </c:pt>
                <c:pt idx="3391">
                  <c:v>42485.173611111109</c:v>
                </c:pt>
                <c:pt idx="3392">
                  <c:v>42485.180555555555</c:v>
                </c:pt>
                <c:pt idx="3393">
                  <c:v>42485.1875</c:v>
                </c:pt>
                <c:pt idx="3394">
                  <c:v>42485.194444444445</c:v>
                </c:pt>
                <c:pt idx="3395">
                  <c:v>42485.201388888891</c:v>
                </c:pt>
                <c:pt idx="3396">
                  <c:v>42485.208333333336</c:v>
                </c:pt>
                <c:pt idx="3397">
                  <c:v>42485.215277777781</c:v>
                </c:pt>
                <c:pt idx="3398">
                  <c:v>42485.222222222219</c:v>
                </c:pt>
                <c:pt idx="3399">
                  <c:v>42485.229166666664</c:v>
                </c:pt>
                <c:pt idx="3400">
                  <c:v>42485.236111111109</c:v>
                </c:pt>
                <c:pt idx="3401">
                  <c:v>42485.243055555555</c:v>
                </c:pt>
                <c:pt idx="3402">
                  <c:v>42485.25</c:v>
                </c:pt>
                <c:pt idx="3403">
                  <c:v>42485.256944444445</c:v>
                </c:pt>
                <c:pt idx="3404">
                  <c:v>42485.263888888891</c:v>
                </c:pt>
                <c:pt idx="3405">
                  <c:v>42485.270833333336</c:v>
                </c:pt>
                <c:pt idx="3406">
                  <c:v>42485.277777777781</c:v>
                </c:pt>
                <c:pt idx="3407">
                  <c:v>42485.284722222219</c:v>
                </c:pt>
                <c:pt idx="3408">
                  <c:v>42485.291666666664</c:v>
                </c:pt>
                <c:pt idx="3409">
                  <c:v>42485.298611111109</c:v>
                </c:pt>
                <c:pt idx="3410">
                  <c:v>42485.305555555555</c:v>
                </c:pt>
                <c:pt idx="3411">
                  <c:v>42485.3125</c:v>
                </c:pt>
                <c:pt idx="3412">
                  <c:v>42485.319444444445</c:v>
                </c:pt>
                <c:pt idx="3413">
                  <c:v>42485.326388888891</c:v>
                </c:pt>
                <c:pt idx="3414">
                  <c:v>42485.333333333336</c:v>
                </c:pt>
                <c:pt idx="3415">
                  <c:v>42485.340277777781</c:v>
                </c:pt>
                <c:pt idx="3416">
                  <c:v>42485.347222222219</c:v>
                </c:pt>
                <c:pt idx="3417">
                  <c:v>42485.354166666664</c:v>
                </c:pt>
                <c:pt idx="3418">
                  <c:v>42485.361111111109</c:v>
                </c:pt>
                <c:pt idx="3419">
                  <c:v>42485.368055555555</c:v>
                </c:pt>
                <c:pt idx="3420">
                  <c:v>42485.375</c:v>
                </c:pt>
                <c:pt idx="3421">
                  <c:v>42485.381944444445</c:v>
                </c:pt>
                <c:pt idx="3422">
                  <c:v>42485.388888888891</c:v>
                </c:pt>
                <c:pt idx="3423">
                  <c:v>42485.395833333336</c:v>
                </c:pt>
                <c:pt idx="3424">
                  <c:v>42485.402777777781</c:v>
                </c:pt>
                <c:pt idx="3425">
                  <c:v>42485.409722222219</c:v>
                </c:pt>
                <c:pt idx="3426">
                  <c:v>42485.416666666664</c:v>
                </c:pt>
                <c:pt idx="3427">
                  <c:v>42485.423611111109</c:v>
                </c:pt>
                <c:pt idx="3428">
                  <c:v>42485.430555555555</c:v>
                </c:pt>
                <c:pt idx="3429">
                  <c:v>42485.4375</c:v>
                </c:pt>
                <c:pt idx="3430">
                  <c:v>42485.444444444445</c:v>
                </c:pt>
                <c:pt idx="3431">
                  <c:v>42485.451388888891</c:v>
                </c:pt>
                <c:pt idx="3432">
                  <c:v>42485.458333333336</c:v>
                </c:pt>
                <c:pt idx="3433">
                  <c:v>42485.465277777781</c:v>
                </c:pt>
                <c:pt idx="3434">
                  <c:v>42485.472222222219</c:v>
                </c:pt>
                <c:pt idx="3435">
                  <c:v>42485.479166666664</c:v>
                </c:pt>
                <c:pt idx="3436">
                  <c:v>42485.486111111109</c:v>
                </c:pt>
                <c:pt idx="3437">
                  <c:v>42485.493055555555</c:v>
                </c:pt>
                <c:pt idx="3438">
                  <c:v>42485.5</c:v>
                </c:pt>
                <c:pt idx="3439">
                  <c:v>42485.506944444445</c:v>
                </c:pt>
                <c:pt idx="3440">
                  <c:v>42485.513888888891</c:v>
                </c:pt>
                <c:pt idx="3441">
                  <c:v>42485.520833333336</c:v>
                </c:pt>
                <c:pt idx="3442">
                  <c:v>42485.527777777781</c:v>
                </c:pt>
                <c:pt idx="3443">
                  <c:v>42485.534722222219</c:v>
                </c:pt>
                <c:pt idx="3444">
                  <c:v>42485.541666666664</c:v>
                </c:pt>
                <c:pt idx="3445">
                  <c:v>42485.548611111109</c:v>
                </c:pt>
                <c:pt idx="3446">
                  <c:v>42485.555555555555</c:v>
                </c:pt>
                <c:pt idx="3447">
                  <c:v>42485.5625</c:v>
                </c:pt>
                <c:pt idx="3448">
                  <c:v>42485.569444444445</c:v>
                </c:pt>
                <c:pt idx="3449">
                  <c:v>42485.576388888891</c:v>
                </c:pt>
                <c:pt idx="3450">
                  <c:v>42485.583333333336</c:v>
                </c:pt>
                <c:pt idx="3451">
                  <c:v>42485.590277777781</c:v>
                </c:pt>
                <c:pt idx="3452">
                  <c:v>42485.597222222219</c:v>
                </c:pt>
                <c:pt idx="3453">
                  <c:v>42485.604166666664</c:v>
                </c:pt>
                <c:pt idx="3454">
                  <c:v>42485.611111111109</c:v>
                </c:pt>
                <c:pt idx="3455">
                  <c:v>42485.618055555555</c:v>
                </c:pt>
                <c:pt idx="3456">
                  <c:v>42485.625</c:v>
                </c:pt>
                <c:pt idx="3457">
                  <c:v>42485.631944444445</c:v>
                </c:pt>
                <c:pt idx="3458">
                  <c:v>42485.638888888891</c:v>
                </c:pt>
                <c:pt idx="3459">
                  <c:v>42485.645833333336</c:v>
                </c:pt>
                <c:pt idx="3460">
                  <c:v>42485.652777777781</c:v>
                </c:pt>
                <c:pt idx="3461">
                  <c:v>42485.659722222219</c:v>
                </c:pt>
                <c:pt idx="3462">
                  <c:v>42485.666666666664</c:v>
                </c:pt>
                <c:pt idx="3463">
                  <c:v>42485.673611111109</c:v>
                </c:pt>
                <c:pt idx="3464">
                  <c:v>42485.680555555555</c:v>
                </c:pt>
                <c:pt idx="3465">
                  <c:v>42485.6875</c:v>
                </c:pt>
                <c:pt idx="3466">
                  <c:v>42485.694444444445</c:v>
                </c:pt>
                <c:pt idx="3467">
                  <c:v>42485.701388888891</c:v>
                </c:pt>
                <c:pt idx="3468">
                  <c:v>42485.708333333336</c:v>
                </c:pt>
                <c:pt idx="3469">
                  <c:v>42485.715277777781</c:v>
                </c:pt>
                <c:pt idx="3470">
                  <c:v>42485.722222222219</c:v>
                </c:pt>
                <c:pt idx="3471">
                  <c:v>42485.729166666664</c:v>
                </c:pt>
                <c:pt idx="3472">
                  <c:v>42485.736111111109</c:v>
                </c:pt>
                <c:pt idx="3473">
                  <c:v>42485.743055555555</c:v>
                </c:pt>
                <c:pt idx="3474">
                  <c:v>42485.75</c:v>
                </c:pt>
                <c:pt idx="3475">
                  <c:v>42485.756944444445</c:v>
                </c:pt>
                <c:pt idx="3476">
                  <c:v>42485.763888888891</c:v>
                </c:pt>
                <c:pt idx="3477">
                  <c:v>42485.770833333336</c:v>
                </c:pt>
                <c:pt idx="3478">
                  <c:v>42485.777777777781</c:v>
                </c:pt>
                <c:pt idx="3479">
                  <c:v>42485.784722222219</c:v>
                </c:pt>
                <c:pt idx="3480">
                  <c:v>42485.791666666664</c:v>
                </c:pt>
                <c:pt idx="3481">
                  <c:v>42485.798611111109</c:v>
                </c:pt>
                <c:pt idx="3482">
                  <c:v>42485.805555555555</c:v>
                </c:pt>
                <c:pt idx="3483">
                  <c:v>42485.8125</c:v>
                </c:pt>
                <c:pt idx="3484">
                  <c:v>42485.819444444445</c:v>
                </c:pt>
                <c:pt idx="3485">
                  <c:v>42485.826388888891</c:v>
                </c:pt>
                <c:pt idx="3486">
                  <c:v>42485.833333333336</c:v>
                </c:pt>
                <c:pt idx="3487">
                  <c:v>42485.840277777781</c:v>
                </c:pt>
                <c:pt idx="3488">
                  <c:v>42485.847222222219</c:v>
                </c:pt>
                <c:pt idx="3489">
                  <c:v>42485.854166666664</c:v>
                </c:pt>
                <c:pt idx="3490">
                  <c:v>42485.861111111109</c:v>
                </c:pt>
                <c:pt idx="3491">
                  <c:v>42485.868055555555</c:v>
                </c:pt>
                <c:pt idx="3492">
                  <c:v>42485.875</c:v>
                </c:pt>
                <c:pt idx="3493">
                  <c:v>42485.881944444445</c:v>
                </c:pt>
                <c:pt idx="3494">
                  <c:v>42485.888888888891</c:v>
                </c:pt>
                <c:pt idx="3495">
                  <c:v>42485.895833333336</c:v>
                </c:pt>
                <c:pt idx="3496">
                  <c:v>42485.902777777781</c:v>
                </c:pt>
                <c:pt idx="3497">
                  <c:v>42485.909722222219</c:v>
                </c:pt>
                <c:pt idx="3498">
                  <c:v>42485.916666666664</c:v>
                </c:pt>
                <c:pt idx="3499">
                  <c:v>42485.923611111109</c:v>
                </c:pt>
                <c:pt idx="3500">
                  <c:v>42485.930555555555</c:v>
                </c:pt>
                <c:pt idx="3501">
                  <c:v>42485.9375</c:v>
                </c:pt>
                <c:pt idx="3502">
                  <c:v>42485.944444444445</c:v>
                </c:pt>
                <c:pt idx="3503">
                  <c:v>42485.951388888891</c:v>
                </c:pt>
                <c:pt idx="3504">
                  <c:v>42485.958333333336</c:v>
                </c:pt>
                <c:pt idx="3505">
                  <c:v>42485.965277777781</c:v>
                </c:pt>
                <c:pt idx="3506">
                  <c:v>42485.972222222219</c:v>
                </c:pt>
                <c:pt idx="3507">
                  <c:v>42485.979166666664</c:v>
                </c:pt>
                <c:pt idx="3508">
                  <c:v>42485.986111111109</c:v>
                </c:pt>
                <c:pt idx="3509">
                  <c:v>42485.993055555555</c:v>
                </c:pt>
                <c:pt idx="3510">
                  <c:v>42486</c:v>
                </c:pt>
                <c:pt idx="3511">
                  <c:v>42486.006944444445</c:v>
                </c:pt>
                <c:pt idx="3512">
                  <c:v>42486.013888888891</c:v>
                </c:pt>
                <c:pt idx="3513">
                  <c:v>42486.020833333336</c:v>
                </c:pt>
                <c:pt idx="3514">
                  <c:v>42486.027777777781</c:v>
                </c:pt>
                <c:pt idx="3515">
                  <c:v>42486.034722222219</c:v>
                </c:pt>
                <c:pt idx="3516">
                  <c:v>42486.041666666664</c:v>
                </c:pt>
                <c:pt idx="3517">
                  <c:v>42486.048611111109</c:v>
                </c:pt>
                <c:pt idx="3518">
                  <c:v>42486.055555555555</c:v>
                </c:pt>
                <c:pt idx="3519">
                  <c:v>42486.0625</c:v>
                </c:pt>
                <c:pt idx="3520">
                  <c:v>42486.069444444445</c:v>
                </c:pt>
                <c:pt idx="3521">
                  <c:v>42486.076388888891</c:v>
                </c:pt>
                <c:pt idx="3522">
                  <c:v>42486.083333333336</c:v>
                </c:pt>
                <c:pt idx="3523">
                  <c:v>42486.090277777781</c:v>
                </c:pt>
                <c:pt idx="3524">
                  <c:v>42486.097222222219</c:v>
                </c:pt>
                <c:pt idx="3525">
                  <c:v>42486.104166666664</c:v>
                </c:pt>
                <c:pt idx="3526">
                  <c:v>42486.111111111109</c:v>
                </c:pt>
                <c:pt idx="3527">
                  <c:v>42486.118055555555</c:v>
                </c:pt>
                <c:pt idx="3528">
                  <c:v>42486.125</c:v>
                </c:pt>
                <c:pt idx="3529">
                  <c:v>42486.131944444445</c:v>
                </c:pt>
                <c:pt idx="3530">
                  <c:v>42486.138888888891</c:v>
                </c:pt>
                <c:pt idx="3531">
                  <c:v>42486.145833333336</c:v>
                </c:pt>
                <c:pt idx="3532">
                  <c:v>42486.152777777781</c:v>
                </c:pt>
                <c:pt idx="3533">
                  <c:v>42486.159722222219</c:v>
                </c:pt>
                <c:pt idx="3534">
                  <c:v>42486.166666666664</c:v>
                </c:pt>
                <c:pt idx="3535">
                  <c:v>42486.173611111109</c:v>
                </c:pt>
                <c:pt idx="3536">
                  <c:v>42486.180555555555</c:v>
                </c:pt>
                <c:pt idx="3537">
                  <c:v>42486.1875</c:v>
                </c:pt>
                <c:pt idx="3538">
                  <c:v>42486.194444444445</c:v>
                </c:pt>
                <c:pt idx="3539">
                  <c:v>42486.201388888891</c:v>
                </c:pt>
                <c:pt idx="3540">
                  <c:v>42486.208333333336</c:v>
                </c:pt>
                <c:pt idx="3541">
                  <c:v>42486.215277777781</c:v>
                </c:pt>
                <c:pt idx="3542">
                  <c:v>42486.222222222219</c:v>
                </c:pt>
                <c:pt idx="3543">
                  <c:v>42486.229166666664</c:v>
                </c:pt>
                <c:pt idx="3544">
                  <c:v>42486.236111111109</c:v>
                </c:pt>
                <c:pt idx="3545">
                  <c:v>42486.243055555555</c:v>
                </c:pt>
                <c:pt idx="3546">
                  <c:v>42486.25</c:v>
                </c:pt>
                <c:pt idx="3547">
                  <c:v>42486.256944444445</c:v>
                </c:pt>
                <c:pt idx="3548">
                  <c:v>42486.263888888891</c:v>
                </c:pt>
                <c:pt idx="3549">
                  <c:v>42486.270833333336</c:v>
                </c:pt>
                <c:pt idx="3550">
                  <c:v>42486.277777777781</c:v>
                </c:pt>
                <c:pt idx="3551">
                  <c:v>42486.284722222219</c:v>
                </c:pt>
                <c:pt idx="3552">
                  <c:v>42486.291666666664</c:v>
                </c:pt>
                <c:pt idx="3553">
                  <c:v>42486.298611111109</c:v>
                </c:pt>
                <c:pt idx="3554">
                  <c:v>42486.305555555555</c:v>
                </c:pt>
                <c:pt idx="3555">
                  <c:v>42486.3125</c:v>
                </c:pt>
                <c:pt idx="3556">
                  <c:v>42486.319444444445</c:v>
                </c:pt>
                <c:pt idx="3557">
                  <c:v>42486.326388888891</c:v>
                </c:pt>
                <c:pt idx="3558">
                  <c:v>42486.333333333336</c:v>
                </c:pt>
                <c:pt idx="3559">
                  <c:v>42486.340277777781</c:v>
                </c:pt>
                <c:pt idx="3560">
                  <c:v>42486.347222222219</c:v>
                </c:pt>
                <c:pt idx="3561">
                  <c:v>42486.354166666664</c:v>
                </c:pt>
                <c:pt idx="3562">
                  <c:v>42486.361111111109</c:v>
                </c:pt>
                <c:pt idx="3563">
                  <c:v>42486.368055555555</c:v>
                </c:pt>
                <c:pt idx="3564">
                  <c:v>42486.375</c:v>
                </c:pt>
                <c:pt idx="3565">
                  <c:v>42486.381944444445</c:v>
                </c:pt>
                <c:pt idx="3566">
                  <c:v>42486.388888888891</c:v>
                </c:pt>
                <c:pt idx="3567">
                  <c:v>42486.395833333336</c:v>
                </c:pt>
                <c:pt idx="3568">
                  <c:v>42486.402777777781</c:v>
                </c:pt>
                <c:pt idx="3569">
                  <c:v>42486.409722222219</c:v>
                </c:pt>
                <c:pt idx="3570">
                  <c:v>42486.416666666664</c:v>
                </c:pt>
                <c:pt idx="3571">
                  <c:v>42486.423611111109</c:v>
                </c:pt>
                <c:pt idx="3572">
                  <c:v>42486.430555555555</c:v>
                </c:pt>
                <c:pt idx="3573">
                  <c:v>42486.4375</c:v>
                </c:pt>
                <c:pt idx="3574">
                  <c:v>42486.444444444445</c:v>
                </c:pt>
                <c:pt idx="3575">
                  <c:v>42486.451388888891</c:v>
                </c:pt>
                <c:pt idx="3576">
                  <c:v>42486.458333333336</c:v>
                </c:pt>
                <c:pt idx="3577">
                  <c:v>42486.465277777781</c:v>
                </c:pt>
                <c:pt idx="3578">
                  <c:v>42486.472222222219</c:v>
                </c:pt>
                <c:pt idx="3579">
                  <c:v>42486.479166666664</c:v>
                </c:pt>
                <c:pt idx="3580">
                  <c:v>42486.486111111109</c:v>
                </c:pt>
                <c:pt idx="3581">
                  <c:v>42486.493055555555</c:v>
                </c:pt>
                <c:pt idx="3582">
                  <c:v>42486.5</c:v>
                </c:pt>
                <c:pt idx="3583">
                  <c:v>42486.506944444445</c:v>
                </c:pt>
                <c:pt idx="3584">
                  <c:v>42486.513888888891</c:v>
                </c:pt>
                <c:pt idx="3585">
                  <c:v>42486.520833333336</c:v>
                </c:pt>
                <c:pt idx="3586">
                  <c:v>42486.527777777781</c:v>
                </c:pt>
                <c:pt idx="3587">
                  <c:v>42486.534722222219</c:v>
                </c:pt>
                <c:pt idx="3588">
                  <c:v>42486.541666666664</c:v>
                </c:pt>
                <c:pt idx="3589">
                  <c:v>42486.548611111109</c:v>
                </c:pt>
                <c:pt idx="3590">
                  <c:v>42486.555555555555</c:v>
                </c:pt>
                <c:pt idx="3591">
                  <c:v>42486.5625</c:v>
                </c:pt>
                <c:pt idx="3592">
                  <c:v>42486.569444444445</c:v>
                </c:pt>
                <c:pt idx="3593">
                  <c:v>42486.576388888891</c:v>
                </c:pt>
                <c:pt idx="3594">
                  <c:v>42486.583333333336</c:v>
                </c:pt>
                <c:pt idx="3595">
                  <c:v>42486.590277777781</c:v>
                </c:pt>
                <c:pt idx="3596">
                  <c:v>42486.597222222219</c:v>
                </c:pt>
                <c:pt idx="3597">
                  <c:v>42486.604166666664</c:v>
                </c:pt>
                <c:pt idx="3598">
                  <c:v>42486.611111111109</c:v>
                </c:pt>
                <c:pt idx="3599">
                  <c:v>42486.618055555555</c:v>
                </c:pt>
                <c:pt idx="3600">
                  <c:v>42486.625</c:v>
                </c:pt>
                <c:pt idx="3601">
                  <c:v>42486.631944444445</c:v>
                </c:pt>
                <c:pt idx="3602">
                  <c:v>42486.638888888891</c:v>
                </c:pt>
                <c:pt idx="3603">
                  <c:v>42486.645833333336</c:v>
                </c:pt>
                <c:pt idx="3604">
                  <c:v>42486.652777777781</c:v>
                </c:pt>
                <c:pt idx="3605">
                  <c:v>42486.659722222219</c:v>
                </c:pt>
                <c:pt idx="3606">
                  <c:v>42486.666666666664</c:v>
                </c:pt>
                <c:pt idx="3607">
                  <c:v>42486.673611111109</c:v>
                </c:pt>
                <c:pt idx="3608">
                  <c:v>42486.680555555555</c:v>
                </c:pt>
                <c:pt idx="3609">
                  <c:v>42486.6875</c:v>
                </c:pt>
                <c:pt idx="3610">
                  <c:v>42486.694444444445</c:v>
                </c:pt>
                <c:pt idx="3611">
                  <c:v>42486.701388888891</c:v>
                </c:pt>
                <c:pt idx="3612">
                  <c:v>42486.708333333336</c:v>
                </c:pt>
                <c:pt idx="3613">
                  <c:v>42486.715277777781</c:v>
                </c:pt>
                <c:pt idx="3614">
                  <c:v>42486.722222222219</c:v>
                </c:pt>
                <c:pt idx="3615">
                  <c:v>42486.729166666664</c:v>
                </c:pt>
                <c:pt idx="3616">
                  <c:v>42486.736111111109</c:v>
                </c:pt>
                <c:pt idx="3617">
                  <c:v>42486.743055555555</c:v>
                </c:pt>
                <c:pt idx="3618">
                  <c:v>42486.75</c:v>
                </c:pt>
                <c:pt idx="3619">
                  <c:v>42486.756944444445</c:v>
                </c:pt>
                <c:pt idx="3620">
                  <c:v>42486.763888888891</c:v>
                </c:pt>
                <c:pt idx="3621">
                  <c:v>42486.770833333336</c:v>
                </c:pt>
                <c:pt idx="3622">
                  <c:v>42486.777777777781</c:v>
                </c:pt>
                <c:pt idx="3623">
                  <c:v>42486.784722222219</c:v>
                </c:pt>
                <c:pt idx="3624">
                  <c:v>42486.791666666664</c:v>
                </c:pt>
                <c:pt idx="3625">
                  <c:v>42486.798611111109</c:v>
                </c:pt>
                <c:pt idx="3626">
                  <c:v>42486.805555555555</c:v>
                </c:pt>
                <c:pt idx="3627">
                  <c:v>42486.8125</c:v>
                </c:pt>
                <c:pt idx="3628">
                  <c:v>42486.819444444445</c:v>
                </c:pt>
                <c:pt idx="3629">
                  <c:v>42486.826388888891</c:v>
                </c:pt>
                <c:pt idx="3630">
                  <c:v>42486.833333333336</c:v>
                </c:pt>
                <c:pt idx="3631">
                  <c:v>42486.840277777781</c:v>
                </c:pt>
                <c:pt idx="3632">
                  <c:v>42486.847222222219</c:v>
                </c:pt>
                <c:pt idx="3633">
                  <c:v>42486.854166666664</c:v>
                </c:pt>
                <c:pt idx="3634">
                  <c:v>42486.861111111109</c:v>
                </c:pt>
                <c:pt idx="3635">
                  <c:v>42486.868055555555</c:v>
                </c:pt>
                <c:pt idx="3636">
                  <c:v>42486.875</c:v>
                </c:pt>
                <c:pt idx="3637">
                  <c:v>42486.881944444445</c:v>
                </c:pt>
                <c:pt idx="3638">
                  <c:v>42486.888888888891</c:v>
                </c:pt>
                <c:pt idx="3639">
                  <c:v>42486.895833333336</c:v>
                </c:pt>
                <c:pt idx="3640">
                  <c:v>42486.902777777781</c:v>
                </c:pt>
                <c:pt idx="3641">
                  <c:v>42486.909722222219</c:v>
                </c:pt>
                <c:pt idx="3642">
                  <c:v>42486.916666666664</c:v>
                </c:pt>
                <c:pt idx="3643">
                  <c:v>42486.923611111109</c:v>
                </c:pt>
                <c:pt idx="3644">
                  <c:v>42486.930555555555</c:v>
                </c:pt>
                <c:pt idx="3645">
                  <c:v>42486.9375</c:v>
                </c:pt>
                <c:pt idx="3646">
                  <c:v>42486.944444444445</c:v>
                </c:pt>
                <c:pt idx="3647">
                  <c:v>42486.951388888891</c:v>
                </c:pt>
                <c:pt idx="3648">
                  <c:v>42486.958333333336</c:v>
                </c:pt>
                <c:pt idx="3649">
                  <c:v>42486.965277777781</c:v>
                </c:pt>
                <c:pt idx="3650">
                  <c:v>42486.972222222219</c:v>
                </c:pt>
                <c:pt idx="3651">
                  <c:v>42486.979166666664</c:v>
                </c:pt>
                <c:pt idx="3652">
                  <c:v>42486.986111111109</c:v>
                </c:pt>
                <c:pt idx="3653">
                  <c:v>42486.993055555555</c:v>
                </c:pt>
                <c:pt idx="3654">
                  <c:v>42487</c:v>
                </c:pt>
                <c:pt idx="3655">
                  <c:v>42487.006944444445</c:v>
                </c:pt>
                <c:pt idx="3656">
                  <c:v>42487.013888888891</c:v>
                </c:pt>
                <c:pt idx="3657">
                  <c:v>42487.020833333336</c:v>
                </c:pt>
                <c:pt idx="3658">
                  <c:v>42487.027777777781</c:v>
                </c:pt>
                <c:pt idx="3659">
                  <c:v>42487.034722222219</c:v>
                </c:pt>
                <c:pt idx="3660">
                  <c:v>42487.041666666664</c:v>
                </c:pt>
                <c:pt idx="3661">
                  <c:v>42487.048611111109</c:v>
                </c:pt>
                <c:pt idx="3662">
                  <c:v>42487.055555555555</c:v>
                </c:pt>
                <c:pt idx="3663">
                  <c:v>42487.0625</c:v>
                </c:pt>
                <c:pt idx="3664">
                  <c:v>42487.069444444445</c:v>
                </c:pt>
                <c:pt idx="3665">
                  <c:v>42487.076388888891</c:v>
                </c:pt>
                <c:pt idx="3666">
                  <c:v>42487.083333333336</c:v>
                </c:pt>
                <c:pt idx="3667">
                  <c:v>42487.090277777781</c:v>
                </c:pt>
                <c:pt idx="3668">
                  <c:v>42487.097222222219</c:v>
                </c:pt>
                <c:pt idx="3669">
                  <c:v>42487.104166666664</c:v>
                </c:pt>
                <c:pt idx="3670">
                  <c:v>42487.111111111109</c:v>
                </c:pt>
                <c:pt idx="3671">
                  <c:v>42487.118055555555</c:v>
                </c:pt>
                <c:pt idx="3672">
                  <c:v>42487.125</c:v>
                </c:pt>
                <c:pt idx="3673">
                  <c:v>42487.131944444445</c:v>
                </c:pt>
                <c:pt idx="3674">
                  <c:v>42487.138888888891</c:v>
                </c:pt>
                <c:pt idx="3675">
                  <c:v>42487.145833333336</c:v>
                </c:pt>
                <c:pt idx="3676">
                  <c:v>42487.152777777781</c:v>
                </c:pt>
                <c:pt idx="3677">
                  <c:v>42487.159722222219</c:v>
                </c:pt>
                <c:pt idx="3678">
                  <c:v>42487.166666666664</c:v>
                </c:pt>
                <c:pt idx="3679">
                  <c:v>42487.173611111109</c:v>
                </c:pt>
                <c:pt idx="3680">
                  <c:v>42487.180555555555</c:v>
                </c:pt>
                <c:pt idx="3681">
                  <c:v>42487.1875</c:v>
                </c:pt>
                <c:pt idx="3682">
                  <c:v>42487.194444444445</c:v>
                </c:pt>
                <c:pt idx="3683">
                  <c:v>42487.201388888891</c:v>
                </c:pt>
                <c:pt idx="3684">
                  <c:v>42487.208333333336</c:v>
                </c:pt>
                <c:pt idx="3685">
                  <c:v>42487.215277777781</c:v>
                </c:pt>
                <c:pt idx="3686">
                  <c:v>42487.222222222219</c:v>
                </c:pt>
                <c:pt idx="3687">
                  <c:v>42487.229166666664</c:v>
                </c:pt>
                <c:pt idx="3688">
                  <c:v>42487.236111111109</c:v>
                </c:pt>
                <c:pt idx="3689">
                  <c:v>42487.243055555555</c:v>
                </c:pt>
                <c:pt idx="3690">
                  <c:v>42487.25</c:v>
                </c:pt>
                <c:pt idx="3691">
                  <c:v>42487.256944444445</c:v>
                </c:pt>
                <c:pt idx="3692">
                  <c:v>42487.263888888891</c:v>
                </c:pt>
                <c:pt idx="3693">
                  <c:v>42487.270833333336</c:v>
                </c:pt>
                <c:pt idx="3694">
                  <c:v>42487.277777777781</c:v>
                </c:pt>
                <c:pt idx="3695">
                  <c:v>42487.284722222219</c:v>
                </c:pt>
                <c:pt idx="3696">
                  <c:v>42487.291666666664</c:v>
                </c:pt>
                <c:pt idx="3697">
                  <c:v>42487.298611111109</c:v>
                </c:pt>
                <c:pt idx="3698">
                  <c:v>42487.305555555555</c:v>
                </c:pt>
                <c:pt idx="3699">
                  <c:v>42487.3125</c:v>
                </c:pt>
                <c:pt idx="3700">
                  <c:v>42487.319444444445</c:v>
                </c:pt>
                <c:pt idx="3701">
                  <c:v>42487.326388888891</c:v>
                </c:pt>
                <c:pt idx="3702">
                  <c:v>42487.333333333336</c:v>
                </c:pt>
                <c:pt idx="3703">
                  <c:v>42487.340277777781</c:v>
                </c:pt>
                <c:pt idx="3704">
                  <c:v>42487.347222222219</c:v>
                </c:pt>
                <c:pt idx="3705">
                  <c:v>42487.354166666664</c:v>
                </c:pt>
                <c:pt idx="3706">
                  <c:v>42487.361111111109</c:v>
                </c:pt>
                <c:pt idx="3707">
                  <c:v>42487.368055555555</c:v>
                </c:pt>
                <c:pt idx="3708">
                  <c:v>42487.375</c:v>
                </c:pt>
                <c:pt idx="3709">
                  <c:v>42487.381944444445</c:v>
                </c:pt>
                <c:pt idx="3710">
                  <c:v>42487.388888888891</c:v>
                </c:pt>
                <c:pt idx="3711">
                  <c:v>42487.395833333336</c:v>
                </c:pt>
                <c:pt idx="3712">
                  <c:v>42487.402777777781</c:v>
                </c:pt>
                <c:pt idx="3713">
                  <c:v>42487.409722222219</c:v>
                </c:pt>
                <c:pt idx="3714">
                  <c:v>42487.416666666664</c:v>
                </c:pt>
                <c:pt idx="3715">
                  <c:v>42487.423611111109</c:v>
                </c:pt>
                <c:pt idx="3716">
                  <c:v>42487.430555555555</c:v>
                </c:pt>
                <c:pt idx="3717">
                  <c:v>42487.4375</c:v>
                </c:pt>
                <c:pt idx="3718">
                  <c:v>42487.444444444445</c:v>
                </c:pt>
                <c:pt idx="3719">
                  <c:v>42487.451388888891</c:v>
                </c:pt>
                <c:pt idx="3720">
                  <c:v>42487.458333333336</c:v>
                </c:pt>
                <c:pt idx="3721">
                  <c:v>42487.465277777781</c:v>
                </c:pt>
                <c:pt idx="3722">
                  <c:v>42487.472222222219</c:v>
                </c:pt>
                <c:pt idx="3723">
                  <c:v>42487.479166666664</c:v>
                </c:pt>
                <c:pt idx="3724">
                  <c:v>42487.486111111109</c:v>
                </c:pt>
                <c:pt idx="3725">
                  <c:v>42487.493055555555</c:v>
                </c:pt>
                <c:pt idx="3726">
                  <c:v>42487.5</c:v>
                </c:pt>
                <c:pt idx="3727">
                  <c:v>42487.506944444445</c:v>
                </c:pt>
                <c:pt idx="3728">
                  <c:v>42487.513888888891</c:v>
                </c:pt>
                <c:pt idx="3729">
                  <c:v>42487.520833333336</c:v>
                </c:pt>
                <c:pt idx="3730">
                  <c:v>42487.527777777781</c:v>
                </c:pt>
                <c:pt idx="3731">
                  <c:v>42487.534722222219</c:v>
                </c:pt>
                <c:pt idx="3732">
                  <c:v>42487.541666666664</c:v>
                </c:pt>
                <c:pt idx="3733">
                  <c:v>42487.548611111109</c:v>
                </c:pt>
                <c:pt idx="3734">
                  <c:v>42487.555555555555</c:v>
                </c:pt>
                <c:pt idx="3735">
                  <c:v>42487.5625</c:v>
                </c:pt>
                <c:pt idx="3736">
                  <c:v>42487.569444444445</c:v>
                </c:pt>
                <c:pt idx="3737">
                  <c:v>42487.576388888891</c:v>
                </c:pt>
                <c:pt idx="3738">
                  <c:v>42487.583333333336</c:v>
                </c:pt>
                <c:pt idx="3739">
                  <c:v>42487.590277777781</c:v>
                </c:pt>
                <c:pt idx="3740">
                  <c:v>42487.597222222219</c:v>
                </c:pt>
                <c:pt idx="3741">
                  <c:v>42487.604166666664</c:v>
                </c:pt>
                <c:pt idx="3742">
                  <c:v>42487.611111111109</c:v>
                </c:pt>
                <c:pt idx="3743">
                  <c:v>42487.618055555555</c:v>
                </c:pt>
                <c:pt idx="3744">
                  <c:v>42487.625</c:v>
                </c:pt>
                <c:pt idx="3745">
                  <c:v>42487.631944444445</c:v>
                </c:pt>
                <c:pt idx="3746">
                  <c:v>42487.638888888891</c:v>
                </c:pt>
                <c:pt idx="3747">
                  <c:v>42487.645833333336</c:v>
                </c:pt>
                <c:pt idx="3748">
                  <c:v>42487.652777777781</c:v>
                </c:pt>
                <c:pt idx="3749">
                  <c:v>42487.659722222219</c:v>
                </c:pt>
                <c:pt idx="3750">
                  <c:v>42487.666666666664</c:v>
                </c:pt>
                <c:pt idx="3751">
                  <c:v>42487.673611111109</c:v>
                </c:pt>
                <c:pt idx="3752">
                  <c:v>42487.680555555555</c:v>
                </c:pt>
                <c:pt idx="3753">
                  <c:v>42487.6875</c:v>
                </c:pt>
                <c:pt idx="3754">
                  <c:v>42487.694444444445</c:v>
                </c:pt>
                <c:pt idx="3755">
                  <c:v>42487.701388888891</c:v>
                </c:pt>
                <c:pt idx="3756">
                  <c:v>42487.708333333336</c:v>
                </c:pt>
                <c:pt idx="3757">
                  <c:v>42487.715277777781</c:v>
                </c:pt>
                <c:pt idx="3758">
                  <c:v>42487.722222222219</c:v>
                </c:pt>
                <c:pt idx="3759">
                  <c:v>42487.729166666664</c:v>
                </c:pt>
                <c:pt idx="3760">
                  <c:v>42487.736111111109</c:v>
                </c:pt>
                <c:pt idx="3761">
                  <c:v>42487.743055555555</c:v>
                </c:pt>
                <c:pt idx="3762">
                  <c:v>42487.75</c:v>
                </c:pt>
                <c:pt idx="3763">
                  <c:v>42487.756944444445</c:v>
                </c:pt>
                <c:pt idx="3764">
                  <c:v>42487.763888888891</c:v>
                </c:pt>
                <c:pt idx="3765">
                  <c:v>42487.770833333336</c:v>
                </c:pt>
                <c:pt idx="3766">
                  <c:v>42487.777777777781</c:v>
                </c:pt>
                <c:pt idx="3767">
                  <c:v>42487.784722222219</c:v>
                </c:pt>
                <c:pt idx="3768">
                  <c:v>42487.791666666664</c:v>
                </c:pt>
                <c:pt idx="3769">
                  <c:v>42487.798611111109</c:v>
                </c:pt>
                <c:pt idx="3770">
                  <c:v>42487.805555555555</c:v>
                </c:pt>
                <c:pt idx="3771">
                  <c:v>42487.8125</c:v>
                </c:pt>
                <c:pt idx="3772">
                  <c:v>42487.819444444445</c:v>
                </c:pt>
                <c:pt idx="3773">
                  <c:v>42487.826388888891</c:v>
                </c:pt>
                <c:pt idx="3774">
                  <c:v>42487.833333333336</c:v>
                </c:pt>
                <c:pt idx="3775">
                  <c:v>42487.840277777781</c:v>
                </c:pt>
                <c:pt idx="3776">
                  <c:v>42487.847222222219</c:v>
                </c:pt>
                <c:pt idx="3777">
                  <c:v>42487.854166666664</c:v>
                </c:pt>
                <c:pt idx="3778">
                  <c:v>42487.861111111109</c:v>
                </c:pt>
                <c:pt idx="3779">
                  <c:v>42487.868055555555</c:v>
                </c:pt>
                <c:pt idx="3780">
                  <c:v>42487.875</c:v>
                </c:pt>
                <c:pt idx="3781">
                  <c:v>42487.881944444445</c:v>
                </c:pt>
                <c:pt idx="3782">
                  <c:v>42487.888888888891</c:v>
                </c:pt>
                <c:pt idx="3783">
                  <c:v>42487.895833333336</c:v>
                </c:pt>
                <c:pt idx="3784">
                  <c:v>42487.902777777781</c:v>
                </c:pt>
                <c:pt idx="3785">
                  <c:v>42487.909722222219</c:v>
                </c:pt>
                <c:pt idx="3786">
                  <c:v>42487.916666666664</c:v>
                </c:pt>
                <c:pt idx="3787">
                  <c:v>42487.923611111109</c:v>
                </c:pt>
                <c:pt idx="3788">
                  <c:v>42487.930555555555</c:v>
                </c:pt>
                <c:pt idx="3789">
                  <c:v>42487.9375</c:v>
                </c:pt>
                <c:pt idx="3790">
                  <c:v>42487.944444444445</c:v>
                </c:pt>
                <c:pt idx="3791">
                  <c:v>42487.951388888891</c:v>
                </c:pt>
                <c:pt idx="3792">
                  <c:v>42487.958333333336</c:v>
                </c:pt>
                <c:pt idx="3793">
                  <c:v>42487.965277777781</c:v>
                </c:pt>
                <c:pt idx="3794">
                  <c:v>42487.972222222219</c:v>
                </c:pt>
                <c:pt idx="3795">
                  <c:v>42487.979166666664</c:v>
                </c:pt>
                <c:pt idx="3796">
                  <c:v>42487.986111111109</c:v>
                </c:pt>
                <c:pt idx="3797">
                  <c:v>42487.993055555555</c:v>
                </c:pt>
                <c:pt idx="3798">
                  <c:v>42488</c:v>
                </c:pt>
                <c:pt idx="3799">
                  <c:v>42488.006944444445</c:v>
                </c:pt>
                <c:pt idx="3800">
                  <c:v>42488.013888888891</c:v>
                </c:pt>
                <c:pt idx="3801">
                  <c:v>42488.020833333336</c:v>
                </c:pt>
                <c:pt idx="3802">
                  <c:v>42488.027777777781</c:v>
                </c:pt>
                <c:pt idx="3803">
                  <c:v>42488.034722222219</c:v>
                </c:pt>
                <c:pt idx="3804">
                  <c:v>42488.041666666664</c:v>
                </c:pt>
                <c:pt idx="3805">
                  <c:v>42488.048611111109</c:v>
                </c:pt>
                <c:pt idx="3806">
                  <c:v>42488.055555555555</c:v>
                </c:pt>
                <c:pt idx="3807">
                  <c:v>42488.0625</c:v>
                </c:pt>
                <c:pt idx="3808">
                  <c:v>42488.069444444445</c:v>
                </c:pt>
                <c:pt idx="3809">
                  <c:v>42488.076388888891</c:v>
                </c:pt>
                <c:pt idx="3810">
                  <c:v>42488.083333333336</c:v>
                </c:pt>
                <c:pt idx="3811">
                  <c:v>42488.090277777781</c:v>
                </c:pt>
                <c:pt idx="3812">
                  <c:v>42488.097222222219</c:v>
                </c:pt>
                <c:pt idx="3813">
                  <c:v>42488.104166666664</c:v>
                </c:pt>
                <c:pt idx="3814">
                  <c:v>42488.111111111109</c:v>
                </c:pt>
                <c:pt idx="3815">
                  <c:v>42488.118055555555</c:v>
                </c:pt>
                <c:pt idx="3816">
                  <c:v>42488.125</c:v>
                </c:pt>
                <c:pt idx="3817">
                  <c:v>42488.131944444445</c:v>
                </c:pt>
                <c:pt idx="3818">
                  <c:v>42488.138888888891</c:v>
                </c:pt>
                <c:pt idx="3819">
                  <c:v>42488.145833333336</c:v>
                </c:pt>
                <c:pt idx="3820">
                  <c:v>42488.152777777781</c:v>
                </c:pt>
                <c:pt idx="3821">
                  <c:v>42488.159722222219</c:v>
                </c:pt>
                <c:pt idx="3822">
                  <c:v>42488.166666666664</c:v>
                </c:pt>
                <c:pt idx="3823">
                  <c:v>42488.173611111109</c:v>
                </c:pt>
                <c:pt idx="3824">
                  <c:v>42488.180555555555</c:v>
                </c:pt>
                <c:pt idx="3825">
                  <c:v>42488.1875</c:v>
                </c:pt>
                <c:pt idx="3826">
                  <c:v>42488.194444444445</c:v>
                </c:pt>
                <c:pt idx="3827">
                  <c:v>42488.201388888891</c:v>
                </c:pt>
                <c:pt idx="3828">
                  <c:v>42488.208333333336</c:v>
                </c:pt>
                <c:pt idx="3829">
                  <c:v>42488.215277777781</c:v>
                </c:pt>
                <c:pt idx="3830">
                  <c:v>42488.222222222219</c:v>
                </c:pt>
                <c:pt idx="3831">
                  <c:v>42488.229166666664</c:v>
                </c:pt>
                <c:pt idx="3832">
                  <c:v>42488.236111111109</c:v>
                </c:pt>
                <c:pt idx="3833">
                  <c:v>42488.243055555555</c:v>
                </c:pt>
                <c:pt idx="3834">
                  <c:v>42488.25</c:v>
                </c:pt>
                <c:pt idx="3835">
                  <c:v>42488.256944444445</c:v>
                </c:pt>
                <c:pt idx="3836">
                  <c:v>42488.263888888891</c:v>
                </c:pt>
                <c:pt idx="3837">
                  <c:v>42488.270833333336</c:v>
                </c:pt>
                <c:pt idx="3838">
                  <c:v>42488.277777777781</c:v>
                </c:pt>
                <c:pt idx="3839">
                  <c:v>42488.284722222219</c:v>
                </c:pt>
                <c:pt idx="3840">
                  <c:v>42488.291666666664</c:v>
                </c:pt>
                <c:pt idx="3841">
                  <c:v>42488.298611111109</c:v>
                </c:pt>
                <c:pt idx="3842">
                  <c:v>42488.305555555555</c:v>
                </c:pt>
                <c:pt idx="3843">
                  <c:v>42488.3125</c:v>
                </c:pt>
                <c:pt idx="3844">
                  <c:v>42488.319444444445</c:v>
                </c:pt>
                <c:pt idx="3845">
                  <c:v>42488.326388888891</c:v>
                </c:pt>
                <c:pt idx="3846">
                  <c:v>42488.333333333336</c:v>
                </c:pt>
                <c:pt idx="3847">
                  <c:v>42488.340277777781</c:v>
                </c:pt>
                <c:pt idx="3848">
                  <c:v>42488.347222222219</c:v>
                </c:pt>
                <c:pt idx="3849">
                  <c:v>42488.354166666664</c:v>
                </c:pt>
                <c:pt idx="3850">
                  <c:v>42488.361111111109</c:v>
                </c:pt>
                <c:pt idx="3851">
                  <c:v>42488.368055555555</c:v>
                </c:pt>
                <c:pt idx="3852">
                  <c:v>42488.375</c:v>
                </c:pt>
                <c:pt idx="3853">
                  <c:v>42488.381944444445</c:v>
                </c:pt>
                <c:pt idx="3854">
                  <c:v>42488.388888888891</c:v>
                </c:pt>
                <c:pt idx="3855">
                  <c:v>42488.395833333336</c:v>
                </c:pt>
                <c:pt idx="3856">
                  <c:v>42488.402777777781</c:v>
                </c:pt>
                <c:pt idx="3857">
                  <c:v>42488.409722222219</c:v>
                </c:pt>
                <c:pt idx="3858">
                  <c:v>42488.416666666664</c:v>
                </c:pt>
                <c:pt idx="3859">
                  <c:v>42488.423611111109</c:v>
                </c:pt>
                <c:pt idx="3860">
                  <c:v>42488.430555555555</c:v>
                </c:pt>
                <c:pt idx="3861">
                  <c:v>42488.4375</c:v>
                </c:pt>
                <c:pt idx="3862">
                  <c:v>42488.444444444445</c:v>
                </c:pt>
                <c:pt idx="3863">
                  <c:v>42488.451388888891</c:v>
                </c:pt>
                <c:pt idx="3864">
                  <c:v>42488.458333333336</c:v>
                </c:pt>
                <c:pt idx="3865">
                  <c:v>42488.465277777781</c:v>
                </c:pt>
                <c:pt idx="3866">
                  <c:v>42488.472222222219</c:v>
                </c:pt>
                <c:pt idx="3867">
                  <c:v>42488.479166666664</c:v>
                </c:pt>
                <c:pt idx="3868">
                  <c:v>42488.486111111109</c:v>
                </c:pt>
                <c:pt idx="3869">
                  <c:v>42488.493055555555</c:v>
                </c:pt>
                <c:pt idx="3870">
                  <c:v>42488.5</c:v>
                </c:pt>
                <c:pt idx="3871">
                  <c:v>42488.506944444445</c:v>
                </c:pt>
                <c:pt idx="3872">
                  <c:v>42488.513888888891</c:v>
                </c:pt>
                <c:pt idx="3873">
                  <c:v>42488.520833333336</c:v>
                </c:pt>
                <c:pt idx="3874">
                  <c:v>42488.527777777781</c:v>
                </c:pt>
                <c:pt idx="3875">
                  <c:v>42488.534722222219</c:v>
                </c:pt>
                <c:pt idx="3876">
                  <c:v>42488.541666666664</c:v>
                </c:pt>
                <c:pt idx="3877">
                  <c:v>42488.548611111109</c:v>
                </c:pt>
                <c:pt idx="3878">
                  <c:v>42488.555555555555</c:v>
                </c:pt>
                <c:pt idx="3879">
                  <c:v>42488.5625</c:v>
                </c:pt>
                <c:pt idx="3880">
                  <c:v>42488.569444444445</c:v>
                </c:pt>
                <c:pt idx="3881">
                  <c:v>42488.576388888891</c:v>
                </c:pt>
                <c:pt idx="3882">
                  <c:v>42488.583333333336</c:v>
                </c:pt>
                <c:pt idx="3883">
                  <c:v>42488.590277777781</c:v>
                </c:pt>
                <c:pt idx="3884">
                  <c:v>42488.597222222219</c:v>
                </c:pt>
                <c:pt idx="3885">
                  <c:v>42488.604166666664</c:v>
                </c:pt>
                <c:pt idx="3886">
                  <c:v>42488.611111111109</c:v>
                </c:pt>
                <c:pt idx="3887">
                  <c:v>42488.618055555555</c:v>
                </c:pt>
                <c:pt idx="3888">
                  <c:v>42488.625</c:v>
                </c:pt>
                <c:pt idx="3889">
                  <c:v>42488.631944444445</c:v>
                </c:pt>
                <c:pt idx="3890">
                  <c:v>42488.638888888891</c:v>
                </c:pt>
                <c:pt idx="3891">
                  <c:v>42488.645833333336</c:v>
                </c:pt>
                <c:pt idx="3892">
                  <c:v>42488.652777777781</c:v>
                </c:pt>
                <c:pt idx="3893">
                  <c:v>42488.659722222219</c:v>
                </c:pt>
                <c:pt idx="3894">
                  <c:v>42488.666666666664</c:v>
                </c:pt>
                <c:pt idx="3895">
                  <c:v>42488.673611111109</c:v>
                </c:pt>
                <c:pt idx="3896">
                  <c:v>42488.680555555555</c:v>
                </c:pt>
                <c:pt idx="3897">
                  <c:v>42488.6875</c:v>
                </c:pt>
                <c:pt idx="3898">
                  <c:v>42488.694444444445</c:v>
                </c:pt>
                <c:pt idx="3899">
                  <c:v>42488.701388888891</c:v>
                </c:pt>
                <c:pt idx="3900">
                  <c:v>42488.708333333336</c:v>
                </c:pt>
                <c:pt idx="3901">
                  <c:v>42488.715277777781</c:v>
                </c:pt>
                <c:pt idx="3902">
                  <c:v>42488.722222222219</c:v>
                </c:pt>
                <c:pt idx="3903">
                  <c:v>42488.729166666664</c:v>
                </c:pt>
                <c:pt idx="3904">
                  <c:v>42488.736111111109</c:v>
                </c:pt>
                <c:pt idx="3905">
                  <c:v>42488.743055555555</c:v>
                </c:pt>
                <c:pt idx="3906">
                  <c:v>42488.75</c:v>
                </c:pt>
                <c:pt idx="3907">
                  <c:v>42488.756944444445</c:v>
                </c:pt>
                <c:pt idx="3908">
                  <c:v>42488.763888888891</c:v>
                </c:pt>
                <c:pt idx="3909">
                  <c:v>42488.770833333336</c:v>
                </c:pt>
                <c:pt idx="3910">
                  <c:v>42488.777777777781</c:v>
                </c:pt>
                <c:pt idx="3911">
                  <c:v>42488.784722222219</c:v>
                </c:pt>
                <c:pt idx="3912">
                  <c:v>42488.791666666664</c:v>
                </c:pt>
                <c:pt idx="3913">
                  <c:v>42488.798611111109</c:v>
                </c:pt>
                <c:pt idx="3914">
                  <c:v>42488.805555555555</c:v>
                </c:pt>
                <c:pt idx="3915">
                  <c:v>42488.8125</c:v>
                </c:pt>
                <c:pt idx="3916">
                  <c:v>42488.819444444445</c:v>
                </c:pt>
                <c:pt idx="3917">
                  <c:v>42488.826388888891</c:v>
                </c:pt>
                <c:pt idx="3918">
                  <c:v>42488.833333333336</c:v>
                </c:pt>
                <c:pt idx="3919">
                  <c:v>42488.840277777781</c:v>
                </c:pt>
                <c:pt idx="3920">
                  <c:v>42488.847222222219</c:v>
                </c:pt>
                <c:pt idx="3921">
                  <c:v>42488.854166666664</c:v>
                </c:pt>
                <c:pt idx="3922">
                  <c:v>42488.861111111109</c:v>
                </c:pt>
                <c:pt idx="3923">
                  <c:v>42488.868055555555</c:v>
                </c:pt>
                <c:pt idx="3924">
                  <c:v>42488.875</c:v>
                </c:pt>
                <c:pt idx="3925">
                  <c:v>42488.881944444445</c:v>
                </c:pt>
                <c:pt idx="3926">
                  <c:v>42488.888888888891</c:v>
                </c:pt>
                <c:pt idx="3927">
                  <c:v>42488.895833333336</c:v>
                </c:pt>
                <c:pt idx="3928">
                  <c:v>42488.902777777781</c:v>
                </c:pt>
                <c:pt idx="3929">
                  <c:v>42488.909722222219</c:v>
                </c:pt>
                <c:pt idx="3930">
                  <c:v>42488.916666666664</c:v>
                </c:pt>
                <c:pt idx="3931">
                  <c:v>42488.923611111109</c:v>
                </c:pt>
                <c:pt idx="3932">
                  <c:v>42488.930555555555</c:v>
                </c:pt>
                <c:pt idx="3933">
                  <c:v>42488.9375</c:v>
                </c:pt>
                <c:pt idx="3934">
                  <c:v>42488.944444444445</c:v>
                </c:pt>
                <c:pt idx="3935">
                  <c:v>42488.951388888891</c:v>
                </c:pt>
                <c:pt idx="3936">
                  <c:v>42488.958333333336</c:v>
                </c:pt>
                <c:pt idx="3937">
                  <c:v>42488.965277777781</c:v>
                </c:pt>
                <c:pt idx="3938">
                  <c:v>42488.972222222219</c:v>
                </c:pt>
                <c:pt idx="3939">
                  <c:v>42488.979166666664</c:v>
                </c:pt>
                <c:pt idx="3940">
                  <c:v>42488.986111111109</c:v>
                </c:pt>
                <c:pt idx="3941">
                  <c:v>42488.993055555555</c:v>
                </c:pt>
                <c:pt idx="3942">
                  <c:v>42489</c:v>
                </c:pt>
                <c:pt idx="3943">
                  <c:v>42489.006944444445</c:v>
                </c:pt>
                <c:pt idx="3944">
                  <c:v>42489.013888888891</c:v>
                </c:pt>
                <c:pt idx="3945">
                  <c:v>42489.020833333336</c:v>
                </c:pt>
                <c:pt idx="3946">
                  <c:v>42489.027777777781</c:v>
                </c:pt>
                <c:pt idx="3947">
                  <c:v>42489.034722222219</c:v>
                </c:pt>
                <c:pt idx="3948">
                  <c:v>42489.041666666664</c:v>
                </c:pt>
                <c:pt idx="3949">
                  <c:v>42489.048611111109</c:v>
                </c:pt>
                <c:pt idx="3950">
                  <c:v>42489.055555555555</c:v>
                </c:pt>
                <c:pt idx="3951">
                  <c:v>42489.0625</c:v>
                </c:pt>
                <c:pt idx="3952">
                  <c:v>42489.069444444445</c:v>
                </c:pt>
                <c:pt idx="3953">
                  <c:v>42489.076388888891</c:v>
                </c:pt>
                <c:pt idx="3954">
                  <c:v>42489.083333333336</c:v>
                </c:pt>
                <c:pt idx="3955">
                  <c:v>42489.090277777781</c:v>
                </c:pt>
                <c:pt idx="3956">
                  <c:v>42489.097222222219</c:v>
                </c:pt>
                <c:pt idx="3957">
                  <c:v>42489.104166666664</c:v>
                </c:pt>
                <c:pt idx="3958">
                  <c:v>42489.111111111109</c:v>
                </c:pt>
                <c:pt idx="3959">
                  <c:v>42489.118055555555</c:v>
                </c:pt>
                <c:pt idx="3960">
                  <c:v>42489.125</c:v>
                </c:pt>
                <c:pt idx="3961">
                  <c:v>42489.131944444445</c:v>
                </c:pt>
                <c:pt idx="3962">
                  <c:v>42489.138888888891</c:v>
                </c:pt>
                <c:pt idx="3963">
                  <c:v>42489.145833333336</c:v>
                </c:pt>
                <c:pt idx="3964">
                  <c:v>42489.152777777781</c:v>
                </c:pt>
                <c:pt idx="3965">
                  <c:v>42489.159722222219</c:v>
                </c:pt>
                <c:pt idx="3966">
                  <c:v>42489.166666666664</c:v>
                </c:pt>
                <c:pt idx="3967">
                  <c:v>42489.173611111109</c:v>
                </c:pt>
                <c:pt idx="3968">
                  <c:v>42489.180555555555</c:v>
                </c:pt>
                <c:pt idx="3969">
                  <c:v>42489.1875</c:v>
                </c:pt>
                <c:pt idx="3970">
                  <c:v>42489.194444444445</c:v>
                </c:pt>
                <c:pt idx="3971">
                  <c:v>42489.201388888891</c:v>
                </c:pt>
                <c:pt idx="3972">
                  <c:v>42489.208333333336</c:v>
                </c:pt>
                <c:pt idx="3973">
                  <c:v>42489.215277777781</c:v>
                </c:pt>
                <c:pt idx="3974">
                  <c:v>42489.222222222219</c:v>
                </c:pt>
                <c:pt idx="3975">
                  <c:v>42489.229166666664</c:v>
                </c:pt>
                <c:pt idx="3976">
                  <c:v>42489.236111111109</c:v>
                </c:pt>
                <c:pt idx="3977">
                  <c:v>42489.243055555555</c:v>
                </c:pt>
                <c:pt idx="3978">
                  <c:v>42489.25</c:v>
                </c:pt>
                <c:pt idx="3979">
                  <c:v>42489.256944444445</c:v>
                </c:pt>
                <c:pt idx="3980">
                  <c:v>42489.263888888891</c:v>
                </c:pt>
                <c:pt idx="3981">
                  <c:v>42489.270833333336</c:v>
                </c:pt>
                <c:pt idx="3982">
                  <c:v>42489.277777777781</c:v>
                </c:pt>
                <c:pt idx="3983">
                  <c:v>42489.284722222219</c:v>
                </c:pt>
                <c:pt idx="3984">
                  <c:v>42489.291666666664</c:v>
                </c:pt>
                <c:pt idx="3985">
                  <c:v>42489.298611111109</c:v>
                </c:pt>
                <c:pt idx="3986">
                  <c:v>42489.305555555555</c:v>
                </c:pt>
                <c:pt idx="3987">
                  <c:v>42489.3125</c:v>
                </c:pt>
                <c:pt idx="3988">
                  <c:v>42489.319444444445</c:v>
                </c:pt>
                <c:pt idx="3989">
                  <c:v>42489.326388888891</c:v>
                </c:pt>
                <c:pt idx="3990">
                  <c:v>42489.333333333336</c:v>
                </c:pt>
                <c:pt idx="3991">
                  <c:v>42489.340277777781</c:v>
                </c:pt>
                <c:pt idx="3992">
                  <c:v>42489.347222222219</c:v>
                </c:pt>
                <c:pt idx="3993">
                  <c:v>42489.354166666664</c:v>
                </c:pt>
                <c:pt idx="3994">
                  <c:v>42489.361111111109</c:v>
                </c:pt>
                <c:pt idx="3995">
                  <c:v>42489.368055555555</c:v>
                </c:pt>
                <c:pt idx="3996">
                  <c:v>42489.375</c:v>
                </c:pt>
                <c:pt idx="3997">
                  <c:v>42489.381944444445</c:v>
                </c:pt>
                <c:pt idx="3998">
                  <c:v>42489.388888888891</c:v>
                </c:pt>
                <c:pt idx="3999">
                  <c:v>42489.395833333336</c:v>
                </c:pt>
                <c:pt idx="4000">
                  <c:v>42489.402777777781</c:v>
                </c:pt>
                <c:pt idx="4001">
                  <c:v>42489.409722222219</c:v>
                </c:pt>
                <c:pt idx="4002">
                  <c:v>42489.416666666664</c:v>
                </c:pt>
                <c:pt idx="4003">
                  <c:v>42489.423611111109</c:v>
                </c:pt>
                <c:pt idx="4004">
                  <c:v>42489.430555555555</c:v>
                </c:pt>
                <c:pt idx="4005">
                  <c:v>42489.4375</c:v>
                </c:pt>
                <c:pt idx="4006">
                  <c:v>42489.444444444445</c:v>
                </c:pt>
                <c:pt idx="4007">
                  <c:v>42489.451388888891</c:v>
                </c:pt>
                <c:pt idx="4008">
                  <c:v>42489.458333333336</c:v>
                </c:pt>
                <c:pt idx="4009">
                  <c:v>42489.465277777781</c:v>
                </c:pt>
                <c:pt idx="4010">
                  <c:v>42489.472222222219</c:v>
                </c:pt>
                <c:pt idx="4011">
                  <c:v>42489.479166666664</c:v>
                </c:pt>
                <c:pt idx="4012">
                  <c:v>42489.486111111109</c:v>
                </c:pt>
                <c:pt idx="4013">
                  <c:v>42489.493055555555</c:v>
                </c:pt>
                <c:pt idx="4014">
                  <c:v>42489.5</c:v>
                </c:pt>
                <c:pt idx="4015">
                  <c:v>42489.506944444445</c:v>
                </c:pt>
                <c:pt idx="4016">
                  <c:v>42489.513888888891</c:v>
                </c:pt>
                <c:pt idx="4017">
                  <c:v>42489.520833333336</c:v>
                </c:pt>
                <c:pt idx="4018">
                  <c:v>42489.527777777781</c:v>
                </c:pt>
                <c:pt idx="4019">
                  <c:v>42489.534722222219</c:v>
                </c:pt>
                <c:pt idx="4020">
                  <c:v>42489.541666666664</c:v>
                </c:pt>
                <c:pt idx="4021">
                  <c:v>42489.548611111109</c:v>
                </c:pt>
                <c:pt idx="4022">
                  <c:v>42489.555555555555</c:v>
                </c:pt>
                <c:pt idx="4023">
                  <c:v>42489.5625</c:v>
                </c:pt>
                <c:pt idx="4024">
                  <c:v>42489.569444444445</c:v>
                </c:pt>
                <c:pt idx="4025">
                  <c:v>42489.576388888891</c:v>
                </c:pt>
                <c:pt idx="4026">
                  <c:v>42489.583333333336</c:v>
                </c:pt>
                <c:pt idx="4027">
                  <c:v>42489.590277777781</c:v>
                </c:pt>
                <c:pt idx="4028">
                  <c:v>42489.597222222219</c:v>
                </c:pt>
                <c:pt idx="4029">
                  <c:v>42489.604166666664</c:v>
                </c:pt>
                <c:pt idx="4030">
                  <c:v>42489.611111111109</c:v>
                </c:pt>
                <c:pt idx="4031">
                  <c:v>42489.618055555555</c:v>
                </c:pt>
                <c:pt idx="4032">
                  <c:v>42489.625</c:v>
                </c:pt>
                <c:pt idx="4033">
                  <c:v>42489.631944444445</c:v>
                </c:pt>
                <c:pt idx="4034">
                  <c:v>42489.638888888891</c:v>
                </c:pt>
                <c:pt idx="4035">
                  <c:v>42489.645833333336</c:v>
                </c:pt>
                <c:pt idx="4036">
                  <c:v>42489.652777777781</c:v>
                </c:pt>
                <c:pt idx="4037">
                  <c:v>42489.659722222219</c:v>
                </c:pt>
                <c:pt idx="4038">
                  <c:v>42489.666666666664</c:v>
                </c:pt>
                <c:pt idx="4039">
                  <c:v>42489.673611111109</c:v>
                </c:pt>
                <c:pt idx="4040">
                  <c:v>42489.680555555555</c:v>
                </c:pt>
                <c:pt idx="4041">
                  <c:v>42489.6875</c:v>
                </c:pt>
                <c:pt idx="4042">
                  <c:v>42489.694444444445</c:v>
                </c:pt>
                <c:pt idx="4043">
                  <c:v>42489.701388888891</c:v>
                </c:pt>
                <c:pt idx="4044">
                  <c:v>42489.708333333336</c:v>
                </c:pt>
                <c:pt idx="4045">
                  <c:v>42489.715277777781</c:v>
                </c:pt>
                <c:pt idx="4046">
                  <c:v>42489.722222222219</c:v>
                </c:pt>
                <c:pt idx="4047">
                  <c:v>42489.729166666664</c:v>
                </c:pt>
                <c:pt idx="4048">
                  <c:v>42489.736111111109</c:v>
                </c:pt>
                <c:pt idx="4049">
                  <c:v>42489.743055555555</c:v>
                </c:pt>
                <c:pt idx="4050">
                  <c:v>42489.75</c:v>
                </c:pt>
                <c:pt idx="4051">
                  <c:v>42489.756944444445</c:v>
                </c:pt>
                <c:pt idx="4052">
                  <c:v>42489.763888888891</c:v>
                </c:pt>
                <c:pt idx="4053">
                  <c:v>42489.770833333336</c:v>
                </c:pt>
                <c:pt idx="4054">
                  <c:v>42489.777777777781</c:v>
                </c:pt>
                <c:pt idx="4055">
                  <c:v>42489.784722222219</c:v>
                </c:pt>
                <c:pt idx="4056">
                  <c:v>42489.791666666664</c:v>
                </c:pt>
                <c:pt idx="4057">
                  <c:v>42489.798611111109</c:v>
                </c:pt>
                <c:pt idx="4058">
                  <c:v>42489.805555555555</c:v>
                </c:pt>
                <c:pt idx="4059">
                  <c:v>42489.8125</c:v>
                </c:pt>
                <c:pt idx="4060">
                  <c:v>42489.819444444445</c:v>
                </c:pt>
                <c:pt idx="4061">
                  <c:v>42489.826388888891</c:v>
                </c:pt>
                <c:pt idx="4062">
                  <c:v>42489.833333333336</c:v>
                </c:pt>
                <c:pt idx="4063">
                  <c:v>42489.840277777781</c:v>
                </c:pt>
                <c:pt idx="4064">
                  <c:v>42489.847222222219</c:v>
                </c:pt>
                <c:pt idx="4065">
                  <c:v>42489.854166666664</c:v>
                </c:pt>
                <c:pt idx="4066">
                  <c:v>42489.861111111109</c:v>
                </c:pt>
                <c:pt idx="4067">
                  <c:v>42489.868055555555</c:v>
                </c:pt>
                <c:pt idx="4068">
                  <c:v>42489.875</c:v>
                </c:pt>
                <c:pt idx="4069">
                  <c:v>42489.881944444445</c:v>
                </c:pt>
                <c:pt idx="4070">
                  <c:v>42489.888888888891</c:v>
                </c:pt>
                <c:pt idx="4071">
                  <c:v>42489.895833333336</c:v>
                </c:pt>
                <c:pt idx="4072">
                  <c:v>42489.902777777781</c:v>
                </c:pt>
                <c:pt idx="4073">
                  <c:v>42489.909722222219</c:v>
                </c:pt>
                <c:pt idx="4074">
                  <c:v>42489.916666666664</c:v>
                </c:pt>
                <c:pt idx="4075">
                  <c:v>42489.923611111109</c:v>
                </c:pt>
                <c:pt idx="4076">
                  <c:v>42489.930555555555</c:v>
                </c:pt>
                <c:pt idx="4077">
                  <c:v>42489.9375</c:v>
                </c:pt>
                <c:pt idx="4078">
                  <c:v>42489.944444444445</c:v>
                </c:pt>
                <c:pt idx="4079">
                  <c:v>42489.951388888891</c:v>
                </c:pt>
                <c:pt idx="4080">
                  <c:v>42489.958333333336</c:v>
                </c:pt>
                <c:pt idx="4081">
                  <c:v>42489.965277777781</c:v>
                </c:pt>
                <c:pt idx="4082">
                  <c:v>42489.972222222219</c:v>
                </c:pt>
                <c:pt idx="4083">
                  <c:v>42489.979166666664</c:v>
                </c:pt>
                <c:pt idx="4084">
                  <c:v>42489.986111111109</c:v>
                </c:pt>
                <c:pt idx="4085">
                  <c:v>42489.993055555555</c:v>
                </c:pt>
                <c:pt idx="4086">
                  <c:v>42490</c:v>
                </c:pt>
                <c:pt idx="4087">
                  <c:v>42490.006944444445</c:v>
                </c:pt>
                <c:pt idx="4088">
                  <c:v>42490.013888888891</c:v>
                </c:pt>
                <c:pt idx="4089">
                  <c:v>42490.020833333336</c:v>
                </c:pt>
                <c:pt idx="4090">
                  <c:v>42490.027777777781</c:v>
                </c:pt>
                <c:pt idx="4091">
                  <c:v>42490.034722222219</c:v>
                </c:pt>
                <c:pt idx="4092">
                  <c:v>42490.041666666664</c:v>
                </c:pt>
                <c:pt idx="4093">
                  <c:v>42490.048611111109</c:v>
                </c:pt>
                <c:pt idx="4094">
                  <c:v>42490.055555555555</c:v>
                </c:pt>
                <c:pt idx="4095">
                  <c:v>42490.0625</c:v>
                </c:pt>
                <c:pt idx="4096">
                  <c:v>42490.069444444445</c:v>
                </c:pt>
                <c:pt idx="4097">
                  <c:v>42490.076388888891</c:v>
                </c:pt>
                <c:pt idx="4098">
                  <c:v>42490.083333333336</c:v>
                </c:pt>
                <c:pt idx="4099">
                  <c:v>42490.090277777781</c:v>
                </c:pt>
                <c:pt idx="4100">
                  <c:v>42490.097222222219</c:v>
                </c:pt>
                <c:pt idx="4101">
                  <c:v>42490.104166666664</c:v>
                </c:pt>
                <c:pt idx="4102">
                  <c:v>42490.111111111109</c:v>
                </c:pt>
                <c:pt idx="4103">
                  <c:v>42490.118055555555</c:v>
                </c:pt>
                <c:pt idx="4104">
                  <c:v>42490.125</c:v>
                </c:pt>
                <c:pt idx="4105">
                  <c:v>42490.131944444445</c:v>
                </c:pt>
                <c:pt idx="4106">
                  <c:v>42490.138888888891</c:v>
                </c:pt>
                <c:pt idx="4107">
                  <c:v>42490.145833333336</c:v>
                </c:pt>
                <c:pt idx="4108">
                  <c:v>42490.152777777781</c:v>
                </c:pt>
                <c:pt idx="4109">
                  <c:v>42490.159722222219</c:v>
                </c:pt>
                <c:pt idx="4110">
                  <c:v>42490.166666666664</c:v>
                </c:pt>
                <c:pt idx="4111">
                  <c:v>42490.173611111109</c:v>
                </c:pt>
                <c:pt idx="4112">
                  <c:v>42490.180555555555</c:v>
                </c:pt>
                <c:pt idx="4113">
                  <c:v>42490.1875</c:v>
                </c:pt>
                <c:pt idx="4114">
                  <c:v>42490.194444444445</c:v>
                </c:pt>
                <c:pt idx="4115">
                  <c:v>42490.201388888891</c:v>
                </c:pt>
                <c:pt idx="4116">
                  <c:v>42490.208333333336</c:v>
                </c:pt>
                <c:pt idx="4117">
                  <c:v>42490.215277777781</c:v>
                </c:pt>
                <c:pt idx="4118">
                  <c:v>42490.222222222219</c:v>
                </c:pt>
                <c:pt idx="4119">
                  <c:v>42490.229166666664</c:v>
                </c:pt>
                <c:pt idx="4120">
                  <c:v>42490.236111111109</c:v>
                </c:pt>
                <c:pt idx="4121">
                  <c:v>42490.243055555555</c:v>
                </c:pt>
                <c:pt idx="4122">
                  <c:v>42490.25</c:v>
                </c:pt>
                <c:pt idx="4123">
                  <c:v>42490.256944444445</c:v>
                </c:pt>
                <c:pt idx="4124">
                  <c:v>42490.263888888891</c:v>
                </c:pt>
                <c:pt idx="4125">
                  <c:v>42490.270833333336</c:v>
                </c:pt>
                <c:pt idx="4126">
                  <c:v>42490.277777777781</c:v>
                </c:pt>
                <c:pt idx="4127">
                  <c:v>42490.284722222219</c:v>
                </c:pt>
                <c:pt idx="4128">
                  <c:v>42490.291666666664</c:v>
                </c:pt>
                <c:pt idx="4129">
                  <c:v>42490.298611111109</c:v>
                </c:pt>
                <c:pt idx="4130">
                  <c:v>42490.305555555555</c:v>
                </c:pt>
                <c:pt idx="4131">
                  <c:v>42490.3125</c:v>
                </c:pt>
                <c:pt idx="4132">
                  <c:v>42490.319444444445</c:v>
                </c:pt>
                <c:pt idx="4133">
                  <c:v>42490.326388888891</c:v>
                </c:pt>
                <c:pt idx="4134">
                  <c:v>42490.333333333336</c:v>
                </c:pt>
                <c:pt idx="4135">
                  <c:v>42490.340277777781</c:v>
                </c:pt>
                <c:pt idx="4136">
                  <c:v>42490.347222222219</c:v>
                </c:pt>
                <c:pt idx="4137">
                  <c:v>42490.354166666664</c:v>
                </c:pt>
                <c:pt idx="4138">
                  <c:v>42490.361111111109</c:v>
                </c:pt>
                <c:pt idx="4139">
                  <c:v>42490.368055555555</c:v>
                </c:pt>
                <c:pt idx="4140">
                  <c:v>42490.375</c:v>
                </c:pt>
                <c:pt idx="4141">
                  <c:v>42490.381944444445</c:v>
                </c:pt>
                <c:pt idx="4142">
                  <c:v>42490.388888888891</c:v>
                </c:pt>
                <c:pt idx="4143">
                  <c:v>42490.395833333336</c:v>
                </c:pt>
                <c:pt idx="4144">
                  <c:v>42490.402777777781</c:v>
                </c:pt>
                <c:pt idx="4145">
                  <c:v>42490.409722222219</c:v>
                </c:pt>
                <c:pt idx="4146">
                  <c:v>42490.416666666664</c:v>
                </c:pt>
                <c:pt idx="4147">
                  <c:v>42490.423611111109</c:v>
                </c:pt>
                <c:pt idx="4148">
                  <c:v>42490.430555555555</c:v>
                </c:pt>
                <c:pt idx="4149">
                  <c:v>42490.4375</c:v>
                </c:pt>
                <c:pt idx="4150">
                  <c:v>42490.444444444445</c:v>
                </c:pt>
                <c:pt idx="4151">
                  <c:v>42490.451388888891</c:v>
                </c:pt>
                <c:pt idx="4152">
                  <c:v>42490.458333333336</c:v>
                </c:pt>
                <c:pt idx="4153">
                  <c:v>42490.465277777781</c:v>
                </c:pt>
                <c:pt idx="4154">
                  <c:v>42490.472222222219</c:v>
                </c:pt>
                <c:pt idx="4155">
                  <c:v>42490.479166666664</c:v>
                </c:pt>
                <c:pt idx="4156">
                  <c:v>42490.486111111109</c:v>
                </c:pt>
                <c:pt idx="4157">
                  <c:v>42490.493055555555</c:v>
                </c:pt>
                <c:pt idx="4158">
                  <c:v>42490.5</c:v>
                </c:pt>
                <c:pt idx="4159">
                  <c:v>42490.506944444445</c:v>
                </c:pt>
                <c:pt idx="4160">
                  <c:v>42490.513888888891</c:v>
                </c:pt>
                <c:pt idx="4161">
                  <c:v>42490.520833333336</c:v>
                </c:pt>
                <c:pt idx="4162">
                  <c:v>42490.527777777781</c:v>
                </c:pt>
                <c:pt idx="4163">
                  <c:v>42490.534722222219</c:v>
                </c:pt>
                <c:pt idx="4164">
                  <c:v>42490.541666666664</c:v>
                </c:pt>
                <c:pt idx="4165">
                  <c:v>42490.548611111109</c:v>
                </c:pt>
                <c:pt idx="4166">
                  <c:v>42490.555555555555</c:v>
                </c:pt>
                <c:pt idx="4167">
                  <c:v>42490.5625</c:v>
                </c:pt>
                <c:pt idx="4168">
                  <c:v>42490.569444444445</c:v>
                </c:pt>
                <c:pt idx="4169">
                  <c:v>42490.576388888891</c:v>
                </c:pt>
                <c:pt idx="4170">
                  <c:v>42490.583333333336</c:v>
                </c:pt>
                <c:pt idx="4171">
                  <c:v>42490.590277777781</c:v>
                </c:pt>
                <c:pt idx="4172">
                  <c:v>42490.597222222219</c:v>
                </c:pt>
                <c:pt idx="4173">
                  <c:v>42490.604166666664</c:v>
                </c:pt>
                <c:pt idx="4174">
                  <c:v>42490.611111111109</c:v>
                </c:pt>
                <c:pt idx="4175">
                  <c:v>42490.618055555555</c:v>
                </c:pt>
                <c:pt idx="4176">
                  <c:v>42490.625</c:v>
                </c:pt>
                <c:pt idx="4177">
                  <c:v>42490.631944444445</c:v>
                </c:pt>
                <c:pt idx="4178">
                  <c:v>42490.638888888891</c:v>
                </c:pt>
                <c:pt idx="4179">
                  <c:v>42490.645833333336</c:v>
                </c:pt>
                <c:pt idx="4180">
                  <c:v>42490.652777777781</c:v>
                </c:pt>
                <c:pt idx="4181">
                  <c:v>42490.659722222219</c:v>
                </c:pt>
                <c:pt idx="4182">
                  <c:v>42490.666666666664</c:v>
                </c:pt>
                <c:pt idx="4183">
                  <c:v>42490.673611111109</c:v>
                </c:pt>
                <c:pt idx="4184">
                  <c:v>42490.680555555555</c:v>
                </c:pt>
                <c:pt idx="4185">
                  <c:v>42490.6875</c:v>
                </c:pt>
                <c:pt idx="4186">
                  <c:v>42490.694444444445</c:v>
                </c:pt>
                <c:pt idx="4187">
                  <c:v>42490.701388888891</c:v>
                </c:pt>
                <c:pt idx="4188">
                  <c:v>42490.708333333336</c:v>
                </c:pt>
                <c:pt idx="4189">
                  <c:v>42490.715277777781</c:v>
                </c:pt>
                <c:pt idx="4190">
                  <c:v>42490.722222222219</c:v>
                </c:pt>
                <c:pt idx="4191">
                  <c:v>42490.729166666664</c:v>
                </c:pt>
                <c:pt idx="4192">
                  <c:v>42490.736111111109</c:v>
                </c:pt>
                <c:pt idx="4193">
                  <c:v>42490.743055555555</c:v>
                </c:pt>
                <c:pt idx="4194">
                  <c:v>42490.75</c:v>
                </c:pt>
                <c:pt idx="4195">
                  <c:v>42490.756944444445</c:v>
                </c:pt>
                <c:pt idx="4196">
                  <c:v>42490.763888888891</c:v>
                </c:pt>
                <c:pt idx="4197">
                  <c:v>42490.770833333336</c:v>
                </c:pt>
                <c:pt idx="4198">
                  <c:v>42490.777777777781</c:v>
                </c:pt>
                <c:pt idx="4199">
                  <c:v>42490.784722222219</c:v>
                </c:pt>
                <c:pt idx="4200">
                  <c:v>42490.791666666664</c:v>
                </c:pt>
                <c:pt idx="4201">
                  <c:v>42490.798611111109</c:v>
                </c:pt>
                <c:pt idx="4202">
                  <c:v>42490.805555555555</c:v>
                </c:pt>
                <c:pt idx="4203">
                  <c:v>42490.8125</c:v>
                </c:pt>
                <c:pt idx="4204">
                  <c:v>42490.819444444445</c:v>
                </c:pt>
                <c:pt idx="4205">
                  <c:v>42490.826388888891</c:v>
                </c:pt>
                <c:pt idx="4206">
                  <c:v>42490.833333333336</c:v>
                </c:pt>
                <c:pt idx="4207">
                  <c:v>42490.840277777781</c:v>
                </c:pt>
                <c:pt idx="4208">
                  <c:v>42490.847222222219</c:v>
                </c:pt>
                <c:pt idx="4209">
                  <c:v>42490.854166666664</c:v>
                </c:pt>
                <c:pt idx="4210">
                  <c:v>42490.861111111109</c:v>
                </c:pt>
                <c:pt idx="4211">
                  <c:v>42490.868055555555</c:v>
                </c:pt>
                <c:pt idx="4212">
                  <c:v>42490.875</c:v>
                </c:pt>
                <c:pt idx="4213">
                  <c:v>42490.881944444445</c:v>
                </c:pt>
                <c:pt idx="4214">
                  <c:v>42490.888888888891</c:v>
                </c:pt>
                <c:pt idx="4215">
                  <c:v>42490.895833333336</c:v>
                </c:pt>
                <c:pt idx="4216">
                  <c:v>42490.902777777781</c:v>
                </c:pt>
                <c:pt idx="4217">
                  <c:v>42490.909722222219</c:v>
                </c:pt>
                <c:pt idx="4218">
                  <c:v>42490.916666666664</c:v>
                </c:pt>
                <c:pt idx="4219">
                  <c:v>42490.923611111109</c:v>
                </c:pt>
                <c:pt idx="4220">
                  <c:v>42490.930555555555</c:v>
                </c:pt>
                <c:pt idx="4221">
                  <c:v>42490.9375</c:v>
                </c:pt>
                <c:pt idx="4222">
                  <c:v>42490.944444444445</c:v>
                </c:pt>
                <c:pt idx="4223">
                  <c:v>42490.951388888891</c:v>
                </c:pt>
                <c:pt idx="4224">
                  <c:v>42490.958333333336</c:v>
                </c:pt>
                <c:pt idx="4225">
                  <c:v>42490.965277777781</c:v>
                </c:pt>
                <c:pt idx="4226">
                  <c:v>42490.972222222219</c:v>
                </c:pt>
                <c:pt idx="4227">
                  <c:v>42490.979166666664</c:v>
                </c:pt>
                <c:pt idx="4228">
                  <c:v>42490.986111111109</c:v>
                </c:pt>
                <c:pt idx="4229">
                  <c:v>42490.993055555555</c:v>
                </c:pt>
              </c:numCache>
            </c:numRef>
          </c:xVal>
          <c:yVal>
            <c:numRef>
              <c:f>'4'!$H$2:$H$4231</c:f>
              <c:numCache>
                <c:formatCode>General</c:formatCode>
                <c:ptCount val="4230"/>
                <c:pt idx="0">
                  <c:v>-12.7</c:v>
                </c:pt>
                <c:pt idx="1">
                  <c:v>-12.8</c:v>
                </c:pt>
                <c:pt idx="2">
                  <c:v>-12.8</c:v>
                </c:pt>
                <c:pt idx="3">
                  <c:v>-12.7</c:v>
                </c:pt>
                <c:pt idx="4">
                  <c:v>-12.7</c:v>
                </c:pt>
                <c:pt idx="5">
                  <c:v>-12.7</c:v>
                </c:pt>
                <c:pt idx="6">
                  <c:v>-12.6</c:v>
                </c:pt>
                <c:pt idx="7">
                  <c:v>-12.7</c:v>
                </c:pt>
                <c:pt idx="8">
                  <c:v>-12.7</c:v>
                </c:pt>
                <c:pt idx="9">
                  <c:v>-12.8</c:v>
                </c:pt>
                <c:pt idx="10">
                  <c:v>-12.9</c:v>
                </c:pt>
                <c:pt idx="11">
                  <c:v>-12.9</c:v>
                </c:pt>
                <c:pt idx="12">
                  <c:v>-13.1</c:v>
                </c:pt>
                <c:pt idx="13">
                  <c:v>-13.1</c:v>
                </c:pt>
                <c:pt idx="14">
                  <c:v>-13.2</c:v>
                </c:pt>
                <c:pt idx="15">
                  <c:v>-13.2</c:v>
                </c:pt>
                <c:pt idx="16">
                  <c:v>-13.3</c:v>
                </c:pt>
                <c:pt idx="17">
                  <c:v>-13.2</c:v>
                </c:pt>
                <c:pt idx="18">
                  <c:v>-13.2</c:v>
                </c:pt>
                <c:pt idx="19">
                  <c:v>-13.2</c:v>
                </c:pt>
                <c:pt idx="20">
                  <c:v>-13.2</c:v>
                </c:pt>
                <c:pt idx="21">
                  <c:v>-13.2</c:v>
                </c:pt>
                <c:pt idx="22">
                  <c:v>-13.1</c:v>
                </c:pt>
                <c:pt idx="23">
                  <c:v>-13.1</c:v>
                </c:pt>
                <c:pt idx="24">
                  <c:v>-13</c:v>
                </c:pt>
                <c:pt idx="25">
                  <c:v>-12.8</c:v>
                </c:pt>
                <c:pt idx="26">
                  <c:v>-12.7</c:v>
                </c:pt>
                <c:pt idx="27">
                  <c:v>-12.5</c:v>
                </c:pt>
                <c:pt idx="28">
                  <c:v>-12.4</c:v>
                </c:pt>
                <c:pt idx="29">
                  <c:v>-12.4</c:v>
                </c:pt>
                <c:pt idx="30">
                  <c:v>-12.7</c:v>
                </c:pt>
                <c:pt idx="31">
                  <c:v>-12.6</c:v>
                </c:pt>
                <c:pt idx="32">
                  <c:v>-12.6</c:v>
                </c:pt>
                <c:pt idx="33">
                  <c:v>-12.5</c:v>
                </c:pt>
                <c:pt idx="34">
                  <c:v>-12.6</c:v>
                </c:pt>
                <c:pt idx="35">
                  <c:v>-12.6</c:v>
                </c:pt>
                <c:pt idx="36">
                  <c:v>-12.5</c:v>
                </c:pt>
                <c:pt idx="37">
                  <c:v>-12.3</c:v>
                </c:pt>
                <c:pt idx="38">
                  <c:v>-12.1</c:v>
                </c:pt>
                <c:pt idx="39">
                  <c:v>-11.8</c:v>
                </c:pt>
                <c:pt idx="40">
                  <c:v>-11.7</c:v>
                </c:pt>
                <c:pt idx="41">
                  <c:v>-11.8</c:v>
                </c:pt>
                <c:pt idx="42">
                  <c:v>-12</c:v>
                </c:pt>
                <c:pt idx="43">
                  <c:v>-11.9</c:v>
                </c:pt>
                <c:pt idx="44">
                  <c:v>-11.8</c:v>
                </c:pt>
                <c:pt idx="45">
                  <c:v>-11.7</c:v>
                </c:pt>
                <c:pt idx="46">
                  <c:v>-11.6</c:v>
                </c:pt>
                <c:pt idx="47">
                  <c:v>-11.6</c:v>
                </c:pt>
                <c:pt idx="48">
                  <c:v>-11.4</c:v>
                </c:pt>
                <c:pt idx="49">
                  <c:v>-11.2</c:v>
                </c:pt>
                <c:pt idx="50">
                  <c:v>-11</c:v>
                </c:pt>
                <c:pt idx="51">
                  <c:v>-10.8</c:v>
                </c:pt>
                <c:pt idx="52">
                  <c:v>-10.6</c:v>
                </c:pt>
                <c:pt idx="53">
                  <c:v>-10.5</c:v>
                </c:pt>
                <c:pt idx="54">
                  <c:v>-10.7</c:v>
                </c:pt>
                <c:pt idx="55">
                  <c:v>-10.8</c:v>
                </c:pt>
                <c:pt idx="56">
                  <c:v>-10.8</c:v>
                </c:pt>
                <c:pt idx="57">
                  <c:v>-10.6</c:v>
                </c:pt>
                <c:pt idx="58">
                  <c:v>-10.4</c:v>
                </c:pt>
                <c:pt idx="59">
                  <c:v>-10.3</c:v>
                </c:pt>
                <c:pt idx="60">
                  <c:v>-10.3</c:v>
                </c:pt>
                <c:pt idx="61">
                  <c:v>-10.4</c:v>
                </c:pt>
                <c:pt idx="62">
                  <c:v>-10.4</c:v>
                </c:pt>
                <c:pt idx="63">
                  <c:v>-9.9</c:v>
                </c:pt>
                <c:pt idx="64">
                  <c:v>-9.6999999999999993</c:v>
                </c:pt>
                <c:pt idx="65">
                  <c:v>-9.6999999999999993</c:v>
                </c:pt>
                <c:pt idx="66">
                  <c:v>-9.3000000000000007</c:v>
                </c:pt>
                <c:pt idx="67">
                  <c:v>-9.1999999999999993</c:v>
                </c:pt>
                <c:pt idx="68">
                  <c:v>-8.6</c:v>
                </c:pt>
                <c:pt idx="69">
                  <c:v>-8.3000000000000007</c:v>
                </c:pt>
                <c:pt idx="70">
                  <c:v>-8.6</c:v>
                </c:pt>
                <c:pt idx="71">
                  <c:v>-8.8000000000000007</c:v>
                </c:pt>
                <c:pt idx="72">
                  <c:v>-8.4</c:v>
                </c:pt>
                <c:pt idx="73">
                  <c:v>-8.1</c:v>
                </c:pt>
                <c:pt idx="74">
                  <c:v>-8.1</c:v>
                </c:pt>
                <c:pt idx="75">
                  <c:v>-8.5</c:v>
                </c:pt>
                <c:pt idx="76">
                  <c:v>-8.9</c:v>
                </c:pt>
                <c:pt idx="77">
                  <c:v>-8.6</c:v>
                </c:pt>
                <c:pt idx="78">
                  <c:v>-8.1999999999999993</c:v>
                </c:pt>
                <c:pt idx="79">
                  <c:v>-7.3</c:v>
                </c:pt>
                <c:pt idx="80">
                  <c:v>-7.1</c:v>
                </c:pt>
                <c:pt idx="81">
                  <c:v>-7.8</c:v>
                </c:pt>
                <c:pt idx="82">
                  <c:v>-7.9</c:v>
                </c:pt>
                <c:pt idx="83">
                  <c:v>-7.4</c:v>
                </c:pt>
                <c:pt idx="84">
                  <c:v>-7.3</c:v>
                </c:pt>
                <c:pt idx="85">
                  <c:v>-6.7</c:v>
                </c:pt>
                <c:pt idx="86">
                  <c:v>-6.6</c:v>
                </c:pt>
                <c:pt idx="87">
                  <c:v>-6.1</c:v>
                </c:pt>
                <c:pt idx="88">
                  <c:v>-5.9</c:v>
                </c:pt>
                <c:pt idx="89">
                  <c:v>-6.2</c:v>
                </c:pt>
                <c:pt idx="90">
                  <c:v>-6.2</c:v>
                </c:pt>
                <c:pt idx="91">
                  <c:v>-5.9</c:v>
                </c:pt>
                <c:pt idx="92">
                  <c:v>-6.3</c:v>
                </c:pt>
                <c:pt idx="93">
                  <c:v>-6.5</c:v>
                </c:pt>
                <c:pt idx="94">
                  <c:v>-6.6</c:v>
                </c:pt>
                <c:pt idx="95">
                  <c:v>-6.7</c:v>
                </c:pt>
                <c:pt idx="96">
                  <c:v>-6.7</c:v>
                </c:pt>
                <c:pt idx="97">
                  <c:v>-6.8</c:v>
                </c:pt>
                <c:pt idx="98">
                  <c:v>-6.8</c:v>
                </c:pt>
                <c:pt idx="99">
                  <c:v>-6.7</c:v>
                </c:pt>
                <c:pt idx="100">
                  <c:v>-6.6</c:v>
                </c:pt>
                <c:pt idx="101">
                  <c:v>-6.5</c:v>
                </c:pt>
                <c:pt idx="102">
                  <c:v>-6.5</c:v>
                </c:pt>
                <c:pt idx="103">
                  <c:v>-6.5</c:v>
                </c:pt>
                <c:pt idx="104">
                  <c:v>-6.5</c:v>
                </c:pt>
                <c:pt idx="105">
                  <c:v>-6.6</c:v>
                </c:pt>
                <c:pt idx="106">
                  <c:v>-6.7</c:v>
                </c:pt>
                <c:pt idx="107">
                  <c:v>-6.7</c:v>
                </c:pt>
                <c:pt idx="108">
                  <c:v>-6.7</c:v>
                </c:pt>
                <c:pt idx="109">
                  <c:v>-6.7</c:v>
                </c:pt>
                <c:pt idx="110">
                  <c:v>-6.8</c:v>
                </c:pt>
                <c:pt idx="111">
                  <c:v>-6.8</c:v>
                </c:pt>
                <c:pt idx="112">
                  <c:v>-6.7</c:v>
                </c:pt>
                <c:pt idx="113">
                  <c:v>-6.8</c:v>
                </c:pt>
                <c:pt idx="114">
                  <c:v>-6.8</c:v>
                </c:pt>
                <c:pt idx="115">
                  <c:v>-6.8</c:v>
                </c:pt>
                <c:pt idx="116">
                  <c:v>-6.8</c:v>
                </c:pt>
                <c:pt idx="117">
                  <c:v>-6.8</c:v>
                </c:pt>
                <c:pt idx="118">
                  <c:v>-6.9</c:v>
                </c:pt>
                <c:pt idx="119">
                  <c:v>-7.1</c:v>
                </c:pt>
                <c:pt idx="120">
                  <c:v>-7.1</c:v>
                </c:pt>
                <c:pt idx="121">
                  <c:v>-6.8</c:v>
                </c:pt>
                <c:pt idx="122">
                  <c:v>-6.8</c:v>
                </c:pt>
                <c:pt idx="123">
                  <c:v>-6.8</c:v>
                </c:pt>
                <c:pt idx="124">
                  <c:v>-6.9</c:v>
                </c:pt>
                <c:pt idx="125">
                  <c:v>-6.8</c:v>
                </c:pt>
                <c:pt idx="126">
                  <c:v>-6.8</c:v>
                </c:pt>
                <c:pt idx="127">
                  <c:v>-6.8</c:v>
                </c:pt>
                <c:pt idx="128">
                  <c:v>-6.8</c:v>
                </c:pt>
                <c:pt idx="129">
                  <c:v>-6.8</c:v>
                </c:pt>
                <c:pt idx="130">
                  <c:v>-6.8</c:v>
                </c:pt>
                <c:pt idx="131">
                  <c:v>-6.8</c:v>
                </c:pt>
                <c:pt idx="132">
                  <c:v>-6.9</c:v>
                </c:pt>
                <c:pt idx="133">
                  <c:v>-6.9</c:v>
                </c:pt>
                <c:pt idx="134">
                  <c:v>-6.8</c:v>
                </c:pt>
                <c:pt idx="135">
                  <c:v>-6.8</c:v>
                </c:pt>
                <c:pt idx="136">
                  <c:v>-6.9</c:v>
                </c:pt>
                <c:pt idx="137">
                  <c:v>-6.8</c:v>
                </c:pt>
                <c:pt idx="138">
                  <c:v>-6.8</c:v>
                </c:pt>
                <c:pt idx="139">
                  <c:v>-6.8</c:v>
                </c:pt>
                <c:pt idx="140">
                  <c:v>-6.8</c:v>
                </c:pt>
                <c:pt idx="141">
                  <c:v>-6.8</c:v>
                </c:pt>
                <c:pt idx="142">
                  <c:v>-6.8</c:v>
                </c:pt>
                <c:pt idx="143">
                  <c:v>-6.8</c:v>
                </c:pt>
                <c:pt idx="144">
                  <c:v>-6.8</c:v>
                </c:pt>
                <c:pt idx="145">
                  <c:v>-6.8</c:v>
                </c:pt>
                <c:pt idx="146">
                  <c:v>-6.7</c:v>
                </c:pt>
                <c:pt idx="147">
                  <c:v>-6.7</c:v>
                </c:pt>
                <c:pt idx="148">
                  <c:v>-6.7</c:v>
                </c:pt>
                <c:pt idx="149">
                  <c:v>-6.7</c:v>
                </c:pt>
                <c:pt idx="150">
                  <c:v>-6.7</c:v>
                </c:pt>
                <c:pt idx="151">
                  <c:v>-6.6</c:v>
                </c:pt>
                <c:pt idx="152">
                  <c:v>-6.4</c:v>
                </c:pt>
                <c:pt idx="153">
                  <c:v>-6.3</c:v>
                </c:pt>
                <c:pt idx="154">
                  <c:v>-6.3</c:v>
                </c:pt>
                <c:pt idx="155">
                  <c:v>-6.2</c:v>
                </c:pt>
                <c:pt idx="156">
                  <c:v>-6.2</c:v>
                </c:pt>
                <c:pt idx="157">
                  <c:v>-6.1</c:v>
                </c:pt>
                <c:pt idx="158">
                  <c:v>-6.2</c:v>
                </c:pt>
                <c:pt idx="159">
                  <c:v>-6.3</c:v>
                </c:pt>
                <c:pt idx="160">
                  <c:v>-6.3</c:v>
                </c:pt>
                <c:pt idx="161">
                  <c:v>-6.3</c:v>
                </c:pt>
                <c:pt idx="162">
                  <c:v>-6.3</c:v>
                </c:pt>
                <c:pt idx="163">
                  <c:v>-6.4</c:v>
                </c:pt>
                <c:pt idx="164">
                  <c:v>-6.4</c:v>
                </c:pt>
                <c:pt idx="165">
                  <c:v>-6.2</c:v>
                </c:pt>
                <c:pt idx="166">
                  <c:v>-6.2</c:v>
                </c:pt>
                <c:pt idx="167">
                  <c:v>-6.2</c:v>
                </c:pt>
                <c:pt idx="168">
                  <c:v>-6.4</c:v>
                </c:pt>
                <c:pt idx="169">
                  <c:v>-6.6</c:v>
                </c:pt>
                <c:pt idx="170">
                  <c:v>-6.7</c:v>
                </c:pt>
                <c:pt idx="171">
                  <c:v>-6.7</c:v>
                </c:pt>
                <c:pt idx="172">
                  <c:v>-6.8</c:v>
                </c:pt>
                <c:pt idx="173">
                  <c:v>-6.8</c:v>
                </c:pt>
                <c:pt idx="174">
                  <c:v>-6.8</c:v>
                </c:pt>
                <c:pt idx="175">
                  <c:v>-6.8</c:v>
                </c:pt>
                <c:pt idx="176">
                  <c:v>-6.8</c:v>
                </c:pt>
                <c:pt idx="177">
                  <c:v>-6.9</c:v>
                </c:pt>
                <c:pt idx="178">
                  <c:v>-6.9</c:v>
                </c:pt>
                <c:pt idx="179">
                  <c:v>-6.9</c:v>
                </c:pt>
                <c:pt idx="180">
                  <c:v>-6.9</c:v>
                </c:pt>
                <c:pt idx="181">
                  <c:v>-6.8</c:v>
                </c:pt>
                <c:pt idx="182">
                  <c:v>-6.5</c:v>
                </c:pt>
                <c:pt idx="183">
                  <c:v>-6.2</c:v>
                </c:pt>
                <c:pt idx="184">
                  <c:v>-6</c:v>
                </c:pt>
                <c:pt idx="185">
                  <c:v>-5.8</c:v>
                </c:pt>
                <c:pt idx="186">
                  <c:v>-5.8</c:v>
                </c:pt>
                <c:pt idx="187">
                  <c:v>-5.6</c:v>
                </c:pt>
                <c:pt idx="188">
                  <c:v>-5.2</c:v>
                </c:pt>
                <c:pt idx="189">
                  <c:v>-4.7</c:v>
                </c:pt>
                <c:pt idx="190">
                  <c:v>-4.7</c:v>
                </c:pt>
                <c:pt idx="191">
                  <c:v>-4.7</c:v>
                </c:pt>
                <c:pt idx="192">
                  <c:v>-4.8</c:v>
                </c:pt>
                <c:pt idx="193">
                  <c:v>-4.8</c:v>
                </c:pt>
                <c:pt idx="194">
                  <c:v>-4.7</c:v>
                </c:pt>
                <c:pt idx="195">
                  <c:v>-4.2</c:v>
                </c:pt>
                <c:pt idx="196">
                  <c:v>-4.2</c:v>
                </c:pt>
                <c:pt idx="197">
                  <c:v>-4.2</c:v>
                </c:pt>
                <c:pt idx="198">
                  <c:v>-3.9</c:v>
                </c:pt>
                <c:pt idx="199">
                  <c:v>-3.8</c:v>
                </c:pt>
                <c:pt idx="200">
                  <c:v>-3.6</c:v>
                </c:pt>
                <c:pt idx="201">
                  <c:v>-3.5</c:v>
                </c:pt>
                <c:pt idx="202">
                  <c:v>-3.3</c:v>
                </c:pt>
                <c:pt idx="203">
                  <c:v>-3.1</c:v>
                </c:pt>
                <c:pt idx="204">
                  <c:v>-2.9</c:v>
                </c:pt>
                <c:pt idx="205">
                  <c:v>-2.7</c:v>
                </c:pt>
                <c:pt idx="206">
                  <c:v>-2.6</c:v>
                </c:pt>
                <c:pt idx="207">
                  <c:v>-2.6</c:v>
                </c:pt>
                <c:pt idx="208">
                  <c:v>-2.6</c:v>
                </c:pt>
                <c:pt idx="209">
                  <c:v>-2.2999999999999998</c:v>
                </c:pt>
                <c:pt idx="210">
                  <c:v>-2.1</c:v>
                </c:pt>
                <c:pt idx="211">
                  <c:v>-2.2999999999999998</c:v>
                </c:pt>
                <c:pt idx="212">
                  <c:v>-2.1</c:v>
                </c:pt>
                <c:pt idx="213">
                  <c:v>-2.2999999999999998</c:v>
                </c:pt>
                <c:pt idx="214">
                  <c:v>-2.4</c:v>
                </c:pt>
                <c:pt idx="215">
                  <c:v>-2.2000000000000002</c:v>
                </c:pt>
                <c:pt idx="216">
                  <c:v>-2.2000000000000002</c:v>
                </c:pt>
                <c:pt idx="217">
                  <c:v>-2.2000000000000002</c:v>
                </c:pt>
                <c:pt idx="218">
                  <c:v>-2.8</c:v>
                </c:pt>
                <c:pt idx="219">
                  <c:v>-2.6</c:v>
                </c:pt>
                <c:pt idx="220">
                  <c:v>-2.2000000000000002</c:v>
                </c:pt>
                <c:pt idx="221">
                  <c:v>-2.1</c:v>
                </c:pt>
                <c:pt idx="222">
                  <c:v>-2.1</c:v>
                </c:pt>
                <c:pt idx="223">
                  <c:v>-2.2000000000000002</c:v>
                </c:pt>
                <c:pt idx="224">
                  <c:v>-2.1</c:v>
                </c:pt>
                <c:pt idx="225">
                  <c:v>-1.9</c:v>
                </c:pt>
                <c:pt idx="226">
                  <c:v>-1.9</c:v>
                </c:pt>
                <c:pt idx="227">
                  <c:v>-2.1</c:v>
                </c:pt>
                <c:pt idx="228">
                  <c:v>-2</c:v>
                </c:pt>
                <c:pt idx="229">
                  <c:v>-1.9</c:v>
                </c:pt>
                <c:pt idx="230">
                  <c:v>-2</c:v>
                </c:pt>
                <c:pt idx="231">
                  <c:v>-1.9</c:v>
                </c:pt>
                <c:pt idx="232">
                  <c:v>-1.9</c:v>
                </c:pt>
                <c:pt idx="233">
                  <c:v>-2.2000000000000002</c:v>
                </c:pt>
                <c:pt idx="234">
                  <c:v>-2.2999999999999998</c:v>
                </c:pt>
                <c:pt idx="235">
                  <c:v>-2.4</c:v>
                </c:pt>
                <c:pt idx="236">
                  <c:v>-2.4</c:v>
                </c:pt>
                <c:pt idx="237">
                  <c:v>-2.4</c:v>
                </c:pt>
                <c:pt idx="238">
                  <c:v>-2.4</c:v>
                </c:pt>
                <c:pt idx="239">
                  <c:v>-2.5</c:v>
                </c:pt>
                <c:pt idx="240">
                  <c:v>-2.6</c:v>
                </c:pt>
                <c:pt idx="241">
                  <c:v>-2.6</c:v>
                </c:pt>
                <c:pt idx="242">
                  <c:v>-2.7</c:v>
                </c:pt>
                <c:pt idx="243">
                  <c:v>-2.6</c:v>
                </c:pt>
                <c:pt idx="244">
                  <c:v>-2.7</c:v>
                </c:pt>
                <c:pt idx="245">
                  <c:v>-2.9</c:v>
                </c:pt>
                <c:pt idx="246">
                  <c:v>-3</c:v>
                </c:pt>
                <c:pt idx="247">
                  <c:v>-3</c:v>
                </c:pt>
                <c:pt idx="248">
                  <c:v>-3.2</c:v>
                </c:pt>
                <c:pt idx="249">
                  <c:v>-3.2</c:v>
                </c:pt>
                <c:pt idx="250">
                  <c:v>-3.3</c:v>
                </c:pt>
                <c:pt idx="251">
                  <c:v>-3.2</c:v>
                </c:pt>
                <c:pt idx="252">
                  <c:v>-3.2</c:v>
                </c:pt>
                <c:pt idx="253">
                  <c:v>-3.2</c:v>
                </c:pt>
                <c:pt idx="254">
                  <c:v>-3.2</c:v>
                </c:pt>
                <c:pt idx="255">
                  <c:v>-3.3</c:v>
                </c:pt>
                <c:pt idx="256">
                  <c:v>-3.3</c:v>
                </c:pt>
                <c:pt idx="257">
                  <c:v>-3.3</c:v>
                </c:pt>
                <c:pt idx="258">
                  <c:v>-3.4</c:v>
                </c:pt>
                <c:pt idx="259">
                  <c:v>-3.5</c:v>
                </c:pt>
                <c:pt idx="260">
                  <c:v>-3.6</c:v>
                </c:pt>
                <c:pt idx="261">
                  <c:v>-3.6</c:v>
                </c:pt>
                <c:pt idx="262">
                  <c:v>-3.6</c:v>
                </c:pt>
                <c:pt idx="263">
                  <c:v>-3.5</c:v>
                </c:pt>
                <c:pt idx="264">
                  <c:v>-3.6</c:v>
                </c:pt>
                <c:pt idx="265">
                  <c:v>-3.6</c:v>
                </c:pt>
                <c:pt idx="266">
                  <c:v>-3.6</c:v>
                </c:pt>
                <c:pt idx="267">
                  <c:v>-3.5</c:v>
                </c:pt>
                <c:pt idx="268">
                  <c:v>-3.5</c:v>
                </c:pt>
                <c:pt idx="269">
                  <c:v>-3.6</c:v>
                </c:pt>
                <c:pt idx="270">
                  <c:v>-3.6</c:v>
                </c:pt>
                <c:pt idx="271">
                  <c:v>-3.7</c:v>
                </c:pt>
                <c:pt idx="272">
                  <c:v>-3.7</c:v>
                </c:pt>
                <c:pt idx="273">
                  <c:v>-3.8</c:v>
                </c:pt>
                <c:pt idx="274">
                  <c:v>-3.8</c:v>
                </c:pt>
                <c:pt idx="275">
                  <c:v>-3.8</c:v>
                </c:pt>
                <c:pt idx="276">
                  <c:v>-3.9</c:v>
                </c:pt>
                <c:pt idx="277">
                  <c:v>-4</c:v>
                </c:pt>
                <c:pt idx="278">
                  <c:v>-4.0999999999999996</c:v>
                </c:pt>
                <c:pt idx="279">
                  <c:v>-4.0999999999999996</c:v>
                </c:pt>
                <c:pt idx="280">
                  <c:v>-4.0999999999999996</c:v>
                </c:pt>
                <c:pt idx="281">
                  <c:v>-4.2</c:v>
                </c:pt>
                <c:pt idx="282">
                  <c:v>-4.2</c:v>
                </c:pt>
                <c:pt idx="283">
                  <c:v>-4.2</c:v>
                </c:pt>
                <c:pt idx="284">
                  <c:v>-4.2</c:v>
                </c:pt>
                <c:pt idx="285">
                  <c:v>-4.0999999999999996</c:v>
                </c:pt>
                <c:pt idx="286">
                  <c:v>-4.2</c:v>
                </c:pt>
                <c:pt idx="287">
                  <c:v>-4.0999999999999996</c:v>
                </c:pt>
                <c:pt idx="288">
                  <c:v>-4.2</c:v>
                </c:pt>
                <c:pt idx="289">
                  <c:v>-4.2</c:v>
                </c:pt>
                <c:pt idx="290">
                  <c:v>-4.2</c:v>
                </c:pt>
                <c:pt idx="291">
                  <c:v>-4.3</c:v>
                </c:pt>
                <c:pt idx="292">
                  <c:v>-4.4000000000000004</c:v>
                </c:pt>
                <c:pt idx="293">
                  <c:v>-4.4000000000000004</c:v>
                </c:pt>
                <c:pt idx="294">
                  <c:v>-4.4000000000000004</c:v>
                </c:pt>
                <c:pt idx="295">
                  <c:v>-4.4000000000000004</c:v>
                </c:pt>
                <c:pt idx="296">
                  <c:v>-4.3</c:v>
                </c:pt>
                <c:pt idx="297">
                  <c:v>-4.4000000000000004</c:v>
                </c:pt>
                <c:pt idx="298">
                  <c:v>-4.5</c:v>
                </c:pt>
                <c:pt idx="299">
                  <c:v>-4.5999999999999996</c:v>
                </c:pt>
                <c:pt idx="300">
                  <c:v>-4.4000000000000004</c:v>
                </c:pt>
                <c:pt idx="301">
                  <c:v>-4.4000000000000004</c:v>
                </c:pt>
                <c:pt idx="302">
                  <c:v>-4.4000000000000004</c:v>
                </c:pt>
                <c:pt idx="303">
                  <c:v>-4.4000000000000004</c:v>
                </c:pt>
                <c:pt idx="304">
                  <c:v>-4.4000000000000004</c:v>
                </c:pt>
                <c:pt idx="305">
                  <c:v>-4.3</c:v>
                </c:pt>
                <c:pt idx="306">
                  <c:v>-4.3</c:v>
                </c:pt>
                <c:pt idx="307">
                  <c:v>-4.4000000000000004</c:v>
                </c:pt>
                <c:pt idx="308">
                  <c:v>-4.4000000000000004</c:v>
                </c:pt>
                <c:pt idx="309">
                  <c:v>-4.5</c:v>
                </c:pt>
                <c:pt idx="310">
                  <c:v>-4.5</c:v>
                </c:pt>
                <c:pt idx="311">
                  <c:v>-4.5999999999999996</c:v>
                </c:pt>
                <c:pt idx="312">
                  <c:v>-4.5999999999999996</c:v>
                </c:pt>
                <c:pt idx="313">
                  <c:v>-4.5999999999999996</c:v>
                </c:pt>
                <c:pt idx="314">
                  <c:v>-4.5999999999999996</c:v>
                </c:pt>
                <c:pt idx="315">
                  <c:v>-4.5999999999999996</c:v>
                </c:pt>
                <c:pt idx="316">
                  <c:v>-4.7</c:v>
                </c:pt>
                <c:pt idx="317">
                  <c:v>-4.7</c:v>
                </c:pt>
                <c:pt idx="318">
                  <c:v>-4.5999999999999996</c:v>
                </c:pt>
                <c:pt idx="319">
                  <c:v>-4.5999999999999996</c:v>
                </c:pt>
                <c:pt idx="320">
                  <c:v>-4.8</c:v>
                </c:pt>
                <c:pt idx="321">
                  <c:v>-4.8</c:v>
                </c:pt>
                <c:pt idx="322">
                  <c:v>-5</c:v>
                </c:pt>
                <c:pt idx="323">
                  <c:v>-5.0999999999999996</c:v>
                </c:pt>
                <c:pt idx="324">
                  <c:v>-5.2</c:v>
                </c:pt>
                <c:pt idx="325">
                  <c:v>-5.2</c:v>
                </c:pt>
                <c:pt idx="326">
                  <c:v>-5.3</c:v>
                </c:pt>
                <c:pt idx="327">
                  <c:v>-5.2</c:v>
                </c:pt>
                <c:pt idx="328">
                  <c:v>-5.2</c:v>
                </c:pt>
                <c:pt idx="329">
                  <c:v>-5.2</c:v>
                </c:pt>
                <c:pt idx="330">
                  <c:v>-5.0999999999999996</c:v>
                </c:pt>
                <c:pt idx="331">
                  <c:v>-5.0999999999999996</c:v>
                </c:pt>
                <c:pt idx="332">
                  <c:v>-5.2</c:v>
                </c:pt>
                <c:pt idx="333">
                  <c:v>-5.3</c:v>
                </c:pt>
                <c:pt idx="334">
                  <c:v>-5.4</c:v>
                </c:pt>
                <c:pt idx="335">
                  <c:v>-5.4</c:v>
                </c:pt>
                <c:pt idx="336">
                  <c:v>-5.5</c:v>
                </c:pt>
                <c:pt idx="337">
                  <c:v>-5.7</c:v>
                </c:pt>
                <c:pt idx="338">
                  <c:v>-5.7</c:v>
                </c:pt>
                <c:pt idx="339">
                  <c:v>-5.6</c:v>
                </c:pt>
                <c:pt idx="340">
                  <c:v>-5.4</c:v>
                </c:pt>
                <c:pt idx="341">
                  <c:v>-5.4</c:v>
                </c:pt>
                <c:pt idx="342">
                  <c:v>-5.4</c:v>
                </c:pt>
                <c:pt idx="343">
                  <c:v>-5.4</c:v>
                </c:pt>
                <c:pt idx="344">
                  <c:v>-5.3</c:v>
                </c:pt>
                <c:pt idx="345">
                  <c:v>-5.4</c:v>
                </c:pt>
                <c:pt idx="346">
                  <c:v>-5.4</c:v>
                </c:pt>
                <c:pt idx="347">
                  <c:v>-5.3</c:v>
                </c:pt>
                <c:pt idx="348">
                  <c:v>-5.3</c:v>
                </c:pt>
                <c:pt idx="349">
                  <c:v>-5.3</c:v>
                </c:pt>
                <c:pt idx="350">
                  <c:v>-5.3</c:v>
                </c:pt>
                <c:pt idx="351">
                  <c:v>-5.3</c:v>
                </c:pt>
                <c:pt idx="352">
                  <c:v>-5.4</c:v>
                </c:pt>
                <c:pt idx="353">
                  <c:v>-5.4</c:v>
                </c:pt>
                <c:pt idx="354">
                  <c:v>-5.4</c:v>
                </c:pt>
                <c:pt idx="355">
                  <c:v>-5.4</c:v>
                </c:pt>
                <c:pt idx="356">
                  <c:v>-5.3</c:v>
                </c:pt>
                <c:pt idx="357">
                  <c:v>-5.3</c:v>
                </c:pt>
                <c:pt idx="358">
                  <c:v>-5.3</c:v>
                </c:pt>
                <c:pt idx="359">
                  <c:v>-5.3</c:v>
                </c:pt>
                <c:pt idx="360">
                  <c:v>-5.3</c:v>
                </c:pt>
                <c:pt idx="361">
                  <c:v>-5.6</c:v>
                </c:pt>
                <c:pt idx="362">
                  <c:v>-5.6</c:v>
                </c:pt>
                <c:pt idx="363">
                  <c:v>-5.5</c:v>
                </c:pt>
                <c:pt idx="364">
                  <c:v>-5.4</c:v>
                </c:pt>
                <c:pt idx="365">
                  <c:v>-5.3</c:v>
                </c:pt>
                <c:pt idx="366">
                  <c:v>-5.3</c:v>
                </c:pt>
                <c:pt idx="367">
                  <c:v>-5.6</c:v>
                </c:pt>
                <c:pt idx="368">
                  <c:v>-5.9</c:v>
                </c:pt>
                <c:pt idx="369">
                  <c:v>-6</c:v>
                </c:pt>
                <c:pt idx="370">
                  <c:v>-6.1</c:v>
                </c:pt>
                <c:pt idx="371">
                  <c:v>-6.1</c:v>
                </c:pt>
                <c:pt idx="372">
                  <c:v>-6.1</c:v>
                </c:pt>
                <c:pt idx="373">
                  <c:v>-6.3</c:v>
                </c:pt>
                <c:pt idx="374">
                  <c:v>-6.4</c:v>
                </c:pt>
                <c:pt idx="375">
                  <c:v>-6.2</c:v>
                </c:pt>
                <c:pt idx="376">
                  <c:v>-6.3</c:v>
                </c:pt>
                <c:pt idx="377">
                  <c:v>-6.6</c:v>
                </c:pt>
                <c:pt idx="378">
                  <c:v>-7</c:v>
                </c:pt>
                <c:pt idx="379">
                  <c:v>-7.4</c:v>
                </c:pt>
                <c:pt idx="380">
                  <c:v>-7.5</c:v>
                </c:pt>
                <c:pt idx="381">
                  <c:v>-7.4</c:v>
                </c:pt>
                <c:pt idx="382">
                  <c:v>-7.7</c:v>
                </c:pt>
                <c:pt idx="383">
                  <c:v>-7.9</c:v>
                </c:pt>
                <c:pt idx="384">
                  <c:v>-8.1</c:v>
                </c:pt>
                <c:pt idx="385">
                  <c:v>-8.1999999999999993</c:v>
                </c:pt>
                <c:pt idx="386">
                  <c:v>-8.1999999999999993</c:v>
                </c:pt>
                <c:pt idx="387">
                  <c:v>-8.1</c:v>
                </c:pt>
                <c:pt idx="388">
                  <c:v>-8.1999999999999993</c:v>
                </c:pt>
                <c:pt idx="389">
                  <c:v>-8.1</c:v>
                </c:pt>
                <c:pt idx="390">
                  <c:v>-8.1</c:v>
                </c:pt>
                <c:pt idx="391">
                  <c:v>-8.1999999999999993</c:v>
                </c:pt>
                <c:pt idx="392">
                  <c:v>-8.1999999999999993</c:v>
                </c:pt>
                <c:pt idx="393">
                  <c:v>-8.1999999999999993</c:v>
                </c:pt>
                <c:pt idx="394">
                  <c:v>-8.3000000000000007</c:v>
                </c:pt>
                <c:pt idx="395">
                  <c:v>-8.4</c:v>
                </c:pt>
                <c:pt idx="396">
                  <c:v>-8.6999999999999993</c:v>
                </c:pt>
                <c:pt idx="397">
                  <c:v>-8.8000000000000007</c:v>
                </c:pt>
                <c:pt idx="398">
                  <c:v>-8.9</c:v>
                </c:pt>
                <c:pt idx="399">
                  <c:v>-9.1</c:v>
                </c:pt>
                <c:pt idx="400">
                  <c:v>-9.1999999999999993</c:v>
                </c:pt>
                <c:pt idx="401">
                  <c:v>-9.4</c:v>
                </c:pt>
                <c:pt idx="402">
                  <c:v>-9.6</c:v>
                </c:pt>
                <c:pt idx="403">
                  <c:v>-9.8000000000000007</c:v>
                </c:pt>
                <c:pt idx="404">
                  <c:v>-10</c:v>
                </c:pt>
                <c:pt idx="405">
                  <c:v>-10.199999999999999</c:v>
                </c:pt>
                <c:pt idx="406">
                  <c:v>-10.199999999999999</c:v>
                </c:pt>
                <c:pt idx="407">
                  <c:v>-10.3</c:v>
                </c:pt>
                <c:pt idx="408">
                  <c:v>-10.5</c:v>
                </c:pt>
                <c:pt idx="409">
                  <c:v>-10.6</c:v>
                </c:pt>
                <c:pt idx="410">
                  <c:v>-10.7</c:v>
                </c:pt>
                <c:pt idx="411">
                  <c:v>-10.8</c:v>
                </c:pt>
                <c:pt idx="412">
                  <c:v>-10.7</c:v>
                </c:pt>
                <c:pt idx="413">
                  <c:v>-10.7</c:v>
                </c:pt>
                <c:pt idx="414">
                  <c:v>-10.7</c:v>
                </c:pt>
                <c:pt idx="415">
                  <c:v>-10.8</c:v>
                </c:pt>
                <c:pt idx="416">
                  <c:v>-10.8</c:v>
                </c:pt>
                <c:pt idx="417">
                  <c:v>-10.9</c:v>
                </c:pt>
                <c:pt idx="418">
                  <c:v>-11.2</c:v>
                </c:pt>
                <c:pt idx="419">
                  <c:v>-11.4</c:v>
                </c:pt>
                <c:pt idx="420">
                  <c:v>-11.4</c:v>
                </c:pt>
                <c:pt idx="421">
                  <c:v>-11.5</c:v>
                </c:pt>
                <c:pt idx="422">
                  <c:v>-11.6</c:v>
                </c:pt>
                <c:pt idx="423">
                  <c:v>-11.6</c:v>
                </c:pt>
                <c:pt idx="424">
                  <c:v>-11.7</c:v>
                </c:pt>
                <c:pt idx="425">
                  <c:v>-11.8</c:v>
                </c:pt>
                <c:pt idx="426">
                  <c:v>-11.8</c:v>
                </c:pt>
                <c:pt idx="427">
                  <c:v>-11.8</c:v>
                </c:pt>
                <c:pt idx="428">
                  <c:v>-11.9</c:v>
                </c:pt>
                <c:pt idx="429">
                  <c:v>-12.1</c:v>
                </c:pt>
                <c:pt idx="430">
                  <c:v>-12.2</c:v>
                </c:pt>
                <c:pt idx="431">
                  <c:v>-12.3</c:v>
                </c:pt>
                <c:pt idx="432">
                  <c:v>-12.3</c:v>
                </c:pt>
                <c:pt idx="433">
                  <c:v>-12.4</c:v>
                </c:pt>
                <c:pt idx="434">
                  <c:v>-12.6</c:v>
                </c:pt>
                <c:pt idx="435">
                  <c:v>-12.7</c:v>
                </c:pt>
                <c:pt idx="436">
                  <c:v>-12.7</c:v>
                </c:pt>
                <c:pt idx="437">
                  <c:v>-12.7</c:v>
                </c:pt>
                <c:pt idx="438">
                  <c:v>-12.7</c:v>
                </c:pt>
                <c:pt idx="439">
                  <c:v>-12.8</c:v>
                </c:pt>
                <c:pt idx="440">
                  <c:v>-12.9</c:v>
                </c:pt>
                <c:pt idx="441">
                  <c:v>-13.1</c:v>
                </c:pt>
                <c:pt idx="442">
                  <c:v>-13.2</c:v>
                </c:pt>
                <c:pt idx="443">
                  <c:v>-13.2</c:v>
                </c:pt>
                <c:pt idx="444">
                  <c:v>-13.2</c:v>
                </c:pt>
                <c:pt idx="445">
                  <c:v>-13.3</c:v>
                </c:pt>
                <c:pt idx="446">
                  <c:v>-13.3</c:v>
                </c:pt>
                <c:pt idx="447">
                  <c:v>-13.3</c:v>
                </c:pt>
                <c:pt idx="448">
                  <c:v>-13.3</c:v>
                </c:pt>
                <c:pt idx="449">
                  <c:v>-13.3</c:v>
                </c:pt>
                <c:pt idx="450">
                  <c:v>-13.3</c:v>
                </c:pt>
                <c:pt idx="451">
                  <c:v>-13.4</c:v>
                </c:pt>
                <c:pt idx="452">
                  <c:v>-13.3</c:v>
                </c:pt>
                <c:pt idx="453">
                  <c:v>-13.3</c:v>
                </c:pt>
                <c:pt idx="454">
                  <c:v>-13.2</c:v>
                </c:pt>
                <c:pt idx="455">
                  <c:v>-13.2</c:v>
                </c:pt>
                <c:pt idx="456">
                  <c:v>-13.1</c:v>
                </c:pt>
                <c:pt idx="457">
                  <c:v>-12.9</c:v>
                </c:pt>
                <c:pt idx="458">
                  <c:v>-12.8</c:v>
                </c:pt>
                <c:pt idx="459">
                  <c:v>-12.7</c:v>
                </c:pt>
                <c:pt idx="460">
                  <c:v>-12.6</c:v>
                </c:pt>
                <c:pt idx="461">
                  <c:v>-12.7</c:v>
                </c:pt>
                <c:pt idx="462">
                  <c:v>-12.6</c:v>
                </c:pt>
                <c:pt idx="463">
                  <c:v>-12.6</c:v>
                </c:pt>
                <c:pt idx="464">
                  <c:v>-12.6</c:v>
                </c:pt>
                <c:pt idx="465">
                  <c:v>-12.6</c:v>
                </c:pt>
                <c:pt idx="466">
                  <c:v>-12.6</c:v>
                </c:pt>
                <c:pt idx="467">
                  <c:v>-12.6</c:v>
                </c:pt>
                <c:pt idx="468">
                  <c:v>-12.5</c:v>
                </c:pt>
                <c:pt idx="469">
                  <c:v>-12.4</c:v>
                </c:pt>
                <c:pt idx="470">
                  <c:v>-12.1</c:v>
                </c:pt>
                <c:pt idx="471">
                  <c:v>-11.9</c:v>
                </c:pt>
                <c:pt idx="472">
                  <c:v>-11.6</c:v>
                </c:pt>
                <c:pt idx="473">
                  <c:v>-11.1</c:v>
                </c:pt>
                <c:pt idx="474">
                  <c:v>-10.5</c:v>
                </c:pt>
                <c:pt idx="475">
                  <c:v>-10.1</c:v>
                </c:pt>
                <c:pt idx="476">
                  <c:v>-10.1</c:v>
                </c:pt>
                <c:pt idx="477">
                  <c:v>-9.6</c:v>
                </c:pt>
                <c:pt idx="478">
                  <c:v>-9.3000000000000007</c:v>
                </c:pt>
                <c:pt idx="479">
                  <c:v>-9.1999999999999993</c:v>
                </c:pt>
                <c:pt idx="480">
                  <c:v>-9.3000000000000007</c:v>
                </c:pt>
                <c:pt idx="481">
                  <c:v>-8.9</c:v>
                </c:pt>
                <c:pt idx="482">
                  <c:v>-8.6999999999999993</c:v>
                </c:pt>
                <c:pt idx="483">
                  <c:v>-8.5</c:v>
                </c:pt>
                <c:pt idx="484">
                  <c:v>-8.8000000000000007</c:v>
                </c:pt>
                <c:pt idx="485">
                  <c:v>-8.6999999999999993</c:v>
                </c:pt>
                <c:pt idx="486">
                  <c:v>-8.4</c:v>
                </c:pt>
                <c:pt idx="487">
                  <c:v>-8.1999999999999993</c:v>
                </c:pt>
                <c:pt idx="488">
                  <c:v>-7.9</c:v>
                </c:pt>
                <c:pt idx="489">
                  <c:v>-7.7</c:v>
                </c:pt>
                <c:pt idx="490">
                  <c:v>-7.7</c:v>
                </c:pt>
                <c:pt idx="491">
                  <c:v>-7.1</c:v>
                </c:pt>
                <c:pt idx="492">
                  <c:v>-6.8</c:v>
                </c:pt>
                <c:pt idx="493">
                  <c:v>-6.4</c:v>
                </c:pt>
                <c:pt idx="494">
                  <c:v>-5.9</c:v>
                </c:pt>
                <c:pt idx="495">
                  <c:v>-6.1</c:v>
                </c:pt>
                <c:pt idx="496">
                  <c:v>-5.8</c:v>
                </c:pt>
                <c:pt idx="497">
                  <c:v>-5.7</c:v>
                </c:pt>
                <c:pt idx="498">
                  <c:v>-5.4</c:v>
                </c:pt>
                <c:pt idx="499">
                  <c:v>-5.0999999999999996</c:v>
                </c:pt>
                <c:pt idx="500">
                  <c:v>-5.0999999999999996</c:v>
                </c:pt>
                <c:pt idx="501">
                  <c:v>-5.0999999999999996</c:v>
                </c:pt>
                <c:pt idx="502">
                  <c:v>-5.0999999999999996</c:v>
                </c:pt>
                <c:pt idx="503">
                  <c:v>-4.8</c:v>
                </c:pt>
                <c:pt idx="504">
                  <c:v>-4.9000000000000004</c:v>
                </c:pt>
                <c:pt idx="505">
                  <c:v>-4.8</c:v>
                </c:pt>
                <c:pt idx="506">
                  <c:v>-4.8</c:v>
                </c:pt>
                <c:pt idx="507">
                  <c:v>-4.5999999999999996</c:v>
                </c:pt>
                <c:pt idx="508">
                  <c:v>-4.5999999999999996</c:v>
                </c:pt>
                <c:pt idx="509">
                  <c:v>-4.9000000000000004</c:v>
                </c:pt>
                <c:pt idx="510">
                  <c:v>-4.8</c:v>
                </c:pt>
                <c:pt idx="511">
                  <c:v>-4.5999999999999996</c:v>
                </c:pt>
                <c:pt idx="512">
                  <c:v>-4.5</c:v>
                </c:pt>
                <c:pt idx="513">
                  <c:v>-4.3</c:v>
                </c:pt>
                <c:pt idx="514">
                  <c:v>-4.0999999999999996</c:v>
                </c:pt>
                <c:pt idx="515">
                  <c:v>-4.2</c:v>
                </c:pt>
                <c:pt idx="516">
                  <c:v>-4.3</c:v>
                </c:pt>
                <c:pt idx="517">
                  <c:v>-4.3</c:v>
                </c:pt>
                <c:pt idx="518">
                  <c:v>-5.2</c:v>
                </c:pt>
                <c:pt idx="519">
                  <c:v>-5.0999999999999996</c:v>
                </c:pt>
                <c:pt idx="520">
                  <c:v>-4.9000000000000004</c:v>
                </c:pt>
                <c:pt idx="521">
                  <c:v>-5.5</c:v>
                </c:pt>
                <c:pt idx="522">
                  <c:v>-5.7</c:v>
                </c:pt>
                <c:pt idx="523">
                  <c:v>-5.9</c:v>
                </c:pt>
                <c:pt idx="524">
                  <c:v>-6</c:v>
                </c:pt>
                <c:pt idx="525">
                  <c:v>-6.2</c:v>
                </c:pt>
                <c:pt idx="526">
                  <c:v>-5.8</c:v>
                </c:pt>
                <c:pt idx="527">
                  <c:v>-5.8</c:v>
                </c:pt>
                <c:pt idx="528">
                  <c:v>-5.8</c:v>
                </c:pt>
                <c:pt idx="529">
                  <c:v>-5.7</c:v>
                </c:pt>
                <c:pt idx="530">
                  <c:v>-5.8</c:v>
                </c:pt>
                <c:pt idx="531">
                  <c:v>-5.7</c:v>
                </c:pt>
                <c:pt idx="532">
                  <c:v>-5.6</c:v>
                </c:pt>
                <c:pt idx="533">
                  <c:v>-5.4</c:v>
                </c:pt>
                <c:pt idx="534">
                  <c:v>-5.4</c:v>
                </c:pt>
                <c:pt idx="535">
                  <c:v>-5.6</c:v>
                </c:pt>
                <c:pt idx="536">
                  <c:v>-5.4</c:v>
                </c:pt>
                <c:pt idx="537">
                  <c:v>-5.4</c:v>
                </c:pt>
                <c:pt idx="538">
                  <c:v>-5.4</c:v>
                </c:pt>
                <c:pt idx="539">
                  <c:v>-5.5</c:v>
                </c:pt>
                <c:pt idx="540">
                  <c:v>-5.4</c:v>
                </c:pt>
                <c:pt idx="541">
                  <c:v>-5.6</c:v>
                </c:pt>
                <c:pt idx="542">
                  <c:v>-5.4</c:v>
                </c:pt>
                <c:pt idx="543">
                  <c:v>-5.6</c:v>
                </c:pt>
                <c:pt idx="544">
                  <c:v>-5.6</c:v>
                </c:pt>
                <c:pt idx="545">
                  <c:v>-5.6</c:v>
                </c:pt>
                <c:pt idx="546">
                  <c:v>-5.6</c:v>
                </c:pt>
                <c:pt idx="547">
                  <c:v>-5.7</c:v>
                </c:pt>
                <c:pt idx="548">
                  <c:v>-5.7</c:v>
                </c:pt>
                <c:pt idx="549">
                  <c:v>-5.6</c:v>
                </c:pt>
                <c:pt idx="550">
                  <c:v>-5.6</c:v>
                </c:pt>
                <c:pt idx="551">
                  <c:v>-5.5</c:v>
                </c:pt>
                <c:pt idx="552">
                  <c:v>-5.5</c:v>
                </c:pt>
                <c:pt idx="553">
                  <c:v>-5.7</c:v>
                </c:pt>
                <c:pt idx="554">
                  <c:v>-5.7</c:v>
                </c:pt>
                <c:pt idx="555">
                  <c:v>-5.8</c:v>
                </c:pt>
                <c:pt idx="556">
                  <c:v>-5.6</c:v>
                </c:pt>
                <c:pt idx="557">
                  <c:v>-5.6</c:v>
                </c:pt>
                <c:pt idx="558">
                  <c:v>-5.4</c:v>
                </c:pt>
                <c:pt idx="559">
                  <c:v>-5.4</c:v>
                </c:pt>
                <c:pt idx="560">
                  <c:v>-5.7</c:v>
                </c:pt>
                <c:pt idx="561">
                  <c:v>-5.7</c:v>
                </c:pt>
                <c:pt idx="562">
                  <c:v>-5.2</c:v>
                </c:pt>
                <c:pt idx="563">
                  <c:v>-5.2</c:v>
                </c:pt>
                <c:pt idx="564">
                  <c:v>-5.0999999999999996</c:v>
                </c:pt>
                <c:pt idx="565">
                  <c:v>-5.3</c:v>
                </c:pt>
                <c:pt idx="566">
                  <c:v>-5.3</c:v>
                </c:pt>
                <c:pt idx="567">
                  <c:v>-5.3</c:v>
                </c:pt>
                <c:pt idx="568">
                  <c:v>-5.4</c:v>
                </c:pt>
                <c:pt idx="569">
                  <c:v>-5.5</c:v>
                </c:pt>
                <c:pt idx="570">
                  <c:v>-5.4</c:v>
                </c:pt>
                <c:pt idx="571">
                  <c:v>-5.4</c:v>
                </c:pt>
                <c:pt idx="572">
                  <c:v>-5.4</c:v>
                </c:pt>
                <c:pt idx="573">
                  <c:v>-5.4</c:v>
                </c:pt>
                <c:pt idx="574">
                  <c:v>-5.4</c:v>
                </c:pt>
                <c:pt idx="575">
                  <c:v>-5.4</c:v>
                </c:pt>
                <c:pt idx="576">
                  <c:v>-5.4</c:v>
                </c:pt>
                <c:pt idx="577">
                  <c:v>-5.3</c:v>
                </c:pt>
                <c:pt idx="578">
                  <c:v>-5.3</c:v>
                </c:pt>
                <c:pt idx="579">
                  <c:v>-5.3</c:v>
                </c:pt>
                <c:pt idx="580">
                  <c:v>-5.3</c:v>
                </c:pt>
                <c:pt idx="581">
                  <c:v>-5.3</c:v>
                </c:pt>
                <c:pt idx="582">
                  <c:v>-5.3</c:v>
                </c:pt>
                <c:pt idx="583">
                  <c:v>-5.4</c:v>
                </c:pt>
                <c:pt idx="584">
                  <c:v>-5.4</c:v>
                </c:pt>
                <c:pt idx="585">
                  <c:v>-5.4</c:v>
                </c:pt>
                <c:pt idx="586">
                  <c:v>-5.4</c:v>
                </c:pt>
                <c:pt idx="587">
                  <c:v>-5.4</c:v>
                </c:pt>
                <c:pt idx="588">
                  <c:v>-5.4</c:v>
                </c:pt>
                <c:pt idx="589">
                  <c:v>-5.3</c:v>
                </c:pt>
                <c:pt idx="590">
                  <c:v>-5.4</c:v>
                </c:pt>
                <c:pt idx="591">
                  <c:v>-5.4</c:v>
                </c:pt>
                <c:pt idx="592">
                  <c:v>-5.5</c:v>
                </c:pt>
                <c:pt idx="593">
                  <c:v>-5.5</c:v>
                </c:pt>
                <c:pt idx="594">
                  <c:v>-5.5</c:v>
                </c:pt>
                <c:pt idx="595">
                  <c:v>-5.5</c:v>
                </c:pt>
                <c:pt idx="596">
                  <c:v>-5.5</c:v>
                </c:pt>
                <c:pt idx="597">
                  <c:v>-5.6</c:v>
                </c:pt>
                <c:pt idx="598">
                  <c:v>-5.7</c:v>
                </c:pt>
                <c:pt idx="599">
                  <c:v>-5.6</c:v>
                </c:pt>
                <c:pt idx="600">
                  <c:v>-5.7</c:v>
                </c:pt>
                <c:pt idx="601">
                  <c:v>-5.7</c:v>
                </c:pt>
                <c:pt idx="602">
                  <c:v>-5.7</c:v>
                </c:pt>
                <c:pt idx="603">
                  <c:v>-5.8</c:v>
                </c:pt>
                <c:pt idx="604">
                  <c:v>-5.7</c:v>
                </c:pt>
                <c:pt idx="605">
                  <c:v>-5.8</c:v>
                </c:pt>
                <c:pt idx="606">
                  <c:v>-5.8</c:v>
                </c:pt>
                <c:pt idx="607">
                  <c:v>-5.8</c:v>
                </c:pt>
                <c:pt idx="608">
                  <c:v>-5.9</c:v>
                </c:pt>
                <c:pt idx="609">
                  <c:v>-5.8</c:v>
                </c:pt>
                <c:pt idx="610">
                  <c:v>-6</c:v>
                </c:pt>
                <c:pt idx="611">
                  <c:v>-5.9</c:v>
                </c:pt>
                <c:pt idx="612">
                  <c:v>-6</c:v>
                </c:pt>
                <c:pt idx="613">
                  <c:v>-5.9</c:v>
                </c:pt>
                <c:pt idx="614">
                  <c:v>-5.9</c:v>
                </c:pt>
                <c:pt idx="615">
                  <c:v>-5.8</c:v>
                </c:pt>
                <c:pt idx="616">
                  <c:v>-5.8</c:v>
                </c:pt>
                <c:pt idx="617">
                  <c:v>-5.6</c:v>
                </c:pt>
                <c:pt idx="618">
                  <c:v>-5.4</c:v>
                </c:pt>
                <c:pt idx="619">
                  <c:v>-5.2</c:v>
                </c:pt>
                <c:pt idx="620">
                  <c:v>-5</c:v>
                </c:pt>
                <c:pt idx="621">
                  <c:v>-4.8</c:v>
                </c:pt>
                <c:pt idx="622">
                  <c:v>-4.5</c:v>
                </c:pt>
                <c:pt idx="623">
                  <c:v>-4.4000000000000004</c:v>
                </c:pt>
                <c:pt idx="624">
                  <c:v>-4.3</c:v>
                </c:pt>
                <c:pt idx="625">
                  <c:v>-4.2</c:v>
                </c:pt>
                <c:pt idx="626">
                  <c:v>-4</c:v>
                </c:pt>
                <c:pt idx="627">
                  <c:v>-3.9</c:v>
                </c:pt>
                <c:pt idx="628">
                  <c:v>-3.6</c:v>
                </c:pt>
                <c:pt idx="629">
                  <c:v>-3.5</c:v>
                </c:pt>
                <c:pt idx="630">
                  <c:v>-3.4</c:v>
                </c:pt>
                <c:pt idx="631">
                  <c:v>-3.4</c:v>
                </c:pt>
                <c:pt idx="632">
                  <c:v>-3.2</c:v>
                </c:pt>
                <c:pt idx="633">
                  <c:v>-3.2</c:v>
                </c:pt>
                <c:pt idx="634">
                  <c:v>-3</c:v>
                </c:pt>
                <c:pt idx="635">
                  <c:v>-2.8</c:v>
                </c:pt>
                <c:pt idx="636">
                  <c:v>-2.7</c:v>
                </c:pt>
                <c:pt idx="637">
                  <c:v>-2.4</c:v>
                </c:pt>
                <c:pt idx="638">
                  <c:v>-2.5</c:v>
                </c:pt>
                <c:pt idx="639">
                  <c:v>-2.2000000000000002</c:v>
                </c:pt>
                <c:pt idx="640">
                  <c:v>-1.9</c:v>
                </c:pt>
                <c:pt idx="641">
                  <c:v>-1.9</c:v>
                </c:pt>
                <c:pt idx="642">
                  <c:v>-1.8</c:v>
                </c:pt>
                <c:pt idx="643">
                  <c:v>-1.6</c:v>
                </c:pt>
                <c:pt idx="644">
                  <c:v>-1.6</c:v>
                </c:pt>
                <c:pt idx="645">
                  <c:v>-1.7</c:v>
                </c:pt>
                <c:pt idx="646">
                  <c:v>-1.4</c:v>
                </c:pt>
                <c:pt idx="647">
                  <c:v>-1.3</c:v>
                </c:pt>
                <c:pt idx="648">
                  <c:v>-1.1000000000000001</c:v>
                </c:pt>
                <c:pt idx="649">
                  <c:v>-0.9</c:v>
                </c:pt>
                <c:pt idx="650">
                  <c:v>-1.1000000000000001</c:v>
                </c:pt>
                <c:pt idx="651">
                  <c:v>-1.3</c:v>
                </c:pt>
                <c:pt idx="652">
                  <c:v>-1.4</c:v>
                </c:pt>
                <c:pt idx="653">
                  <c:v>-1.2</c:v>
                </c:pt>
                <c:pt idx="654">
                  <c:v>-0.8</c:v>
                </c:pt>
                <c:pt idx="655">
                  <c:v>-0.6</c:v>
                </c:pt>
                <c:pt idx="656">
                  <c:v>-0.4</c:v>
                </c:pt>
                <c:pt idx="657">
                  <c:v>-0.5</c:v>
                </c:pt>
                <c:pt idx="658">
                  <c:v>-0.4</c:v>
                </c:pt>
                <c:pt idx="659">
                  <c:v>-1</c:v>
                </c:pt>
                <c:pt idx="660">
                  <c:v>-0.7</c:v>
                </c:pt>
                <c:pt idx="661">
                  <c:v>-0.9</c:v>
                </c:pt>
                <c:pt idx="662">
                  <c:v>-0.9</c:v>
                </c:pt>
                <c:pt idx="663">
                  <c:v>-0.8</c:v>
                </c:pt>
                <c:pt idx="664">
                  <c:v>-0.7</c:v>
                </c:pt>
                <c:pt idx="665">
                  <c:v>-0.7</c:v>
                </c:pt>
                <c:pt idx="666">
                  <c:v>-0.4</c:v>
                </c:pt>
                <c:pt idx="667">
                  <c:v>-0.3</c:v>
                </c:pt>
                <c:pt idx="668">
                  <c:v>-0.2</c:v>
                </c:pt>
                <c:pt idx="669">
                  <c:v>-0.1</c:v>
                </c:pt>
                <c:pt idx="670">
                  <c:v>0.1</c:v>
                </c:pt>
                <c:pt idx="671">
                  <c:v>-0.1</c:v>
                </c:pt>
                <c:pt idx="672">
                  <c:v>-0.1</c:v>
                </c:pt>
                <c:pt idx="673">
                  <c:v>-0.2</c:v>
                </c:pt>
                <c:pt idx="674">
                  <c:v>-0.3</c:v>
                </c:pt>
                <c:pt idx="675">
                  <c:v>-0.2</c:v>
                </c:pt>
                <c:pt idx="676">
                  <c:v>-0.2</c:v>
                </c:pt>
                <c:pt idx="677">
                  <c:v>-0.2</c:v>
                </c:pt>
                <c:pt idx="678">
                  <c:v>-0.2</c:v>
                </c:pt>
                <c:pt idx="679">
                  <c:v>-0.4</c:v>
                </c:pt>
                <c:pt idx="680">
                  <c:v>-0.3</c:v>
                </c:pt>
                <c:pt idx="681">
                  <c:v>-0.4</c:v>
                </c:pt>
                <c:pt idx="682">
                  <c:v>-0.5</c:v>
                </c:pt>
                <c:pt idx="683">
                  <c:v>-0.6</c:v>
                </c:pt>
                <c:pt idx="684">
                  <c:v>-0.4</c:v>
                </c:pt>
                <c:pt idx="685">
                  <c:v>-0.5</c:v>
                </c:pt>
                <c:pt idx="686">
                  <c:v>-0.7</c:v>
                </c:pt>
                <c:pt idx="687">
                  <c:v>-0.8</c:v>
                </c:pt>
                <c:pt idx="688">
                  <c:v>-1</c:v>
                </c:pt>
                <c:pt idx="689">
                  <c:v>-1.2</c:v>
                </c:pt>
                <c:pt idx="690">
                  <c:v>-1.1000000000000001</c:v>
                </c:pt>
                <c:pt idx="691">
                  <c:v>-0.7</c:v>
                </c:pt>
                <c:pt idx="692">
                  <c:v>-1.2</c:v>
                </c:pt>
                <c:pt idx="693">
                  <c:v>-1.2</c:v>
                </c:pt>
                <c:pt idx="694">
                  <c:v>-1</c:v>
                </c:pt>
                <c:pt idx="695">
                  <c:v>-1.1000000000000001</c:v>
                </c:pt>
                <c:pt idx="696">
                  <c:v>-1.2</c:v>
                </c:pt>
                <c:pt idx="697">
                  <c:v>-1.2</c:v>
                </c:pt>
                <c:pt idx="698">
                  <c:v>-1.2</c:v>
                </c:pt>
                <c:pt idx="699">
                  <c:v>-1.2</c:v>
                </c:pt>
                <c:pt idx="700">
                  <c:v>-1.2</c:v>
                </c:pt>
                <c:pt idx="701">
                  <c:v>-1.3</c:v>
                </c:pt>
                <c:pt idx="702">
                  <c:v>-1.1000000000000001</c:v>
                </c:pt>
                <c:pt idx="703">
                  <c:v>-1.1000000000000001</c:v>
                </c:pt>
                <c:pt idx="704">
                  <c:v>-1.1000000000000001</c:v>
                </c:pt>
                <c:pt idx="705">
                  <c:v>-1.1000000000000001</c:v>
                </c:pt>
                <c:pt idx="706">
                  <c:v>-1.1000000000000001</c:v>
                </c:pt>
                <c:pt idx="707">
                  <c:v>-1.3</c:v>
                </c:pt>
                <c:pt idx="708">
                  <c:v>-1.4</c:v>
                </c:pt>
                <c:pt idx="709">
                  <c:v>-1.4</c:v>
                </c:pt>
                <c:pt idx="710">
                  <c:v>-1.5</c:v>
                </c:pt>
                <c:pt idx="711">
                  <c:v>-1.6</c:v>
                </c:pt>
                <c:pt idx="712">
                  <c:v>-1.5</c:v>
                </c:pt>
                <c:pt idx="713">
                  <c:v>-1.7</c:v>
                </c:pt>
                <c:pt idx="714">
                  <c:v>-1.8</c:v>
                </c:pt>
                <c:pt idx="715">
                  <c:v>-1.9</c:v>
                </c:pt>
                <c:pt idx="716">
                  <c:v>-2</c:v>
                </c:pt>
                <c:pt idx="717">
                  <c:v>-2.1</c:v>
                </c:pt>
                <c:pt idx="718">
                  <c:v>-2.2000000000000002</c:v>
                </c:pt>
                <c:pt idx="719">
                  <c:v>-2.2000000000000002</c:v>
                </c:pt>
                <c:pt idx="720">
                  <c:v>-2.2000000000000002</c:v>
                </c:pt>
                <c:pt idx="721">
                  <c:v>-2.2999999999999998</c:v>
                </c:pt>
                <c:pt idx="722">
                  <c:v>-2.2999999999999998</c:v>
                </c:pt>
                <c:pt idx="723">
                  <c:v>-2.2999999999999998</c:v>
                </c:pt>
                <c:pt idx="724">
                  <c:v>-2.2999999999999998</c:v>
                </c:pt>
                <c:pt idx="725">
                  <c:v>-2.2999999999999998</c:v>
                </c:pt>
                <c:pt idx="726">
                  <c:v>-2.2999999999999998</c:v>
                </c:pt>
                <c:pt idx="727">
                  <c:v>-2.5</c:v>
                </c:pt>
                <c:pt idx="728">
                  <c:v>-2.7</c:v>
                </c:pt>
                <c:pt idx="729">
                  <c:v>-2.8</c:v>
                </c:pt>
                <c:pt idx="730">
                  <c:v>-2.6</c:v>
                </c:pt>
                <c:pt idx="731">
                  <c:v>-2.7</c:v>
                </c:pt>
                <c:pt idx="732">
                  <c:v>-2.7</c:v>
                </c:pt>
                <c:pt idx="733">
                  <c:v>-2.4</c:v>
                </c:pt>
                <c:pt idx="734">
                  <c:v>-2.6</c:v>
                </c:pt>
                <c:pt idx="735">
                  <c:v>-2.7</c:v>
                </c:pt>
                <c:pt idx="736">
                  <c:v>-2.6</c:v>
                </c:pt>
                <c:pt idx="737">
                  <c:v>-2.8</c:v>
                </c:pt>
                <c:pt idx="738">
                  <c:v>-2.8</c:v>
                </c:pt>
                <c:pt idx="739">
                  <c:v>-2.8</c:v>
                </c:pt>
                <c:pt idx="740">
                  <c:v>-2.8</c:v>
                </c:pt>
                <c:pt idx="741">
                  <c:v>-2.9</c:v>
                </c:pt>
                <c:pt idx="742">
                  <c:v>-2.9</c:v>
                </c:pt>
                <c:pt idx="743">
                  <c:v>-2.9</c:v>
                </c:pt>
                <c:pt idx="744">
                  <c:v>-3</c:v>
                </c:pt>
                <c:pt idx="745">
                  <c:v>-3.1</c:v>
                </c:pt>
                <c:pt idx="746">
                  <c:v>-3.1</c:v>
                </c:pt>
                <c:pt idx="747">
                  <c:v>-2.9</c:v>
                </c:pt>
                <c:pt idx="748">
                  <c:v>-2.8</c:v>
                </c:pt>
                <c:pt idx="749">
                  <c:v>-2.7</c:v>
                </c:pt>
                <c:pt idx="750">
                  <c:v>-2.8</c:v>
                </c:pt>
                <c:pt idx="751">
                  <c:v>-2.7</c:v>
                </c:pt>
                <c:pt idx="752">
                  <c:v>-2.8</c:v>
                </c:pt>
                <c:pt idx="753">
                  <c:v>-2.5</c:v>
                </c:pt>
                <c:pt idx="754">
                  <c:v>-2.5</c:v>
                </c:pt>
                <c:pt idx="755">
                  <c:v>-2.7</c:v>
                </c:pt>
                <c:pt idx="756">
                  <c:v>-2.6</c:v>
                </c:pt>
                <c:pt idx="757">
                  <c:v>-2.8</c:v>
                </c:pt>
                <c:pt idx="758">
                  <c:v>-2.7</c:v>
                </c:pt>
                <c:pt idx="759">
                  <c:v>-2.7</c:v>
                </c:pt>
                <c:pt idx="760">
                  <c:v>-2.4</c:v>
                </c:pt>
                <c:pt idx="761">
                  <c:v>-2.2999999999999998</c:v>
                </c:pt>
                <c:pt idx="762">
                  <c:v>-2.2999999999999998</c:v>
                </c:pt>
                <c:pt idx="763">
                  <c:v>-1.8</c:v>
                </c:pt>
                <c:pt idx="764">
                  <c:v>-1.6</c:v>
                </c:pt>
                <c:pt idx="765">
                  <c:v>-1.4</c:v>
                </c:pt>
                <c:pt idx="766">
                  <c:v>-1.3</c:v>
                </c:pt>
                <c:pt idx="767">
                  <c:v>-1.5</c:v>
                </c:pt>
                <c:pt idx="768">
                  <c:v>-1.2</c:v>
                </c:pt>
                <c:pt idx="769">
                  <c:v>-1.1000000000000001</c:v>
                </c:pt>
                <c:pt idx="770">
                  <c:v>-1.2</c:v>
                </c:pt>
                <c:pt idx="771">
                  <c:v>-0.9</c:v>
                </c:pt>
                <c:pt idx="772">
                  <c:v>-0.8</c:v>
                </c:pt>
                <c:pt idx="773">
                  <c:v>-0.6</c:v>
                </c:pt>
                <c:pt idx="774">
                  <c:v>-0.5</c:v>
                </c:pt>
                <c:pt idx="775">
                  <c:v>-0.3</c:v>
                </c:pt>
                <c:pt idx="776">
                  <c:v>-0.4</c:v>
                </c:pt>
                <c:pt idx="777">
                  <c:v>-0.3</c:v>
                </c:pt>
                <c:pt idx="778">
                  <c:v>0</c:v>
                </c:pt>
                <c:pt idx="779">
                  <c:v>0.1</c:v>
                </c:pt>
                <c:pt idx="780">
                  <c:v>0.2</c:v>
                </c:pt>
                <c:pt idx="781">
                  <c:v>0.3</c:v>
                </c:pt>
                <c:pt idx="782">
                  <c:v>0.1</c:v>
                </c:pt>
                <c:pt idx="783">
                  <c:v>0.4</c:v>
                </c:pt>
                <c:pt idx="784">
                  <c:v>0.8</c:v>
                </c:pt>
                <c:pt idx="785">
                  <c:v>0.8</c:v>
                </c:pt>
                <c:pt idx="786">
                  <c:v>0.9</c:v>
                </c:pt>
                <c:pt idx="787">
                  <c:v>0.9</c:v>
                </c:pt>
                <c:pt idx="788">
                  <c:v>1.2</c:v>
                </c:pt>
                <c:pt idx="789">
                  <c:v>1.1000000000000001</c:v>
                </c:pt>
                <c:pt idx="790">
                  <c:v>1</c:v>
                </c:pt>
                <c:pt idx="791">
                  <c:v>1.1000000000000001</c:v>
                </c:pt>
                <c:pt idx="792">
                  <c:v>1.3</c:v>
                </c:pt>
                <c:pt idx="793">
                  <c:v>1.2</c:v>
                </c:pt>
                <c:pt idx="794">
                  <c:v>1.3</c:v>
                </c:pt>
                <c:pt idx="795">
                  <c:v>1.2</c:v>
                </c:pt>
                <c:pt idx="796">
                  <c:v>1.3</c:v>
                </c:pt>
                <c:pt idx="797">
                  <c:v>1.2</c:v>
                </c:pt>
                <c:pt idx="798">
                  <c:v>1.3</c:v>
                </c:pt>
                <c:pt idx="799">
                  <c:v>1.7</c:v>
                </c:pt>
                <c:pt idx="800">
                  <c:v>1.3</c:v>
                </c:pt>
                <c:pt idx="801">
                  <c:v>1.5</c:v>
                </c:pt>
                <c:pt idx="802">
                  <c:v>1.4</c:v>
                </c:pt>
                <c:pt idx="803">
                  <c:v>1.3</c:v>
                </c:pt>
                <c:pt idx="804">
                  <c:v>1.1000000000000001</c:v>
                </c:pt>
                <c:pt idx="805">
                  <c:v>0.9</c:v>
                </c:pt>
                <c:pt idx="806">
                  <c:v>0.7</c:v>
                </c:pt>
                <c:pt idx="807">
                  <c:v>0.4</c:v>
                </c:pt>
                <c:pt idx="808">
                  <c:v>0.3</c:v>
                </c:pt>
                <c:pt idx="809">
                  <c:v>0.2</c:v>
                </c:pt>
                <c:pt idx="810">
                  <c:v>-0.1</c:v>
                </c:pt>
                <c:pt idx="811">
                  <c:v>-0.3</c:v>
                </c:pt>
                <c:pt idx="812">
                  <c:v>-0.6</c:v>
                </c:pt>
                <c:pt idx="813">
                  <c:v>-0.7</c:v>
                </c:pt>
                <c:pt idx="814">
                  <c:v>-0.8</c:v>
                </c:pt>
                <c:pt idx="815">
                  <c:v>-0.8</c:v>
                </c:pt>
                <c:pt idx="816">
                  <c:v>-0.8</c:v>
                </c:pt>
                <c:pt idx="817">
                  <c:v>-1</c:v>
                </c:pt>
                <c:pt idx="818">
                  <c:v>-1.1000000000000001</c:v>
                </c:pt>
                <c:pt idx="819">
                  <c:v>-1.2</c:v>
                </c:pt>
                <c:pt idx="820">
                  <c:v>-1.2</c:v>
                </c:pt>
                <c:pt idx="821">
                  <c:v>-1.1000000000000001</c:v>
                </c:pt>
                <c:pt idx="822">
                  <c:v>-1</c:v>
                </c:pt>
                <c:pt idx="823">
                  <c:v>-1</c:v>
                </c:pt>
                <c:pt idx="824">
                  <c:v>-1.1000000000000001</c:v>
                </c:pt>
                <c:pt idx="825">
                  <c:v>-1.2</c:v>
                </c:pt>
                <c:pt idx="826">
                  <c:v>-1.3</c:v>
                </c:pt>
                <c:pt idx="827">
                  <c:v>-1.4</c:v>
                </c:pt>
                <c:pt idx="828">
                  <c:v>-1.4</c:v>
                </c:pt>
                <c:pt idx="829">
                  <c:v>-1.4</c:v>
                </c:pt>
                <c:pt idx="830">
                  <c:v>-1.4</c:v>
                </c:pt>
                <c:pt idx="831">
                  <c:v>-1.4</c:v>
                </c:pt>
                <c:pt idx="832">
                  <c:v>-1.5</c:v>
                </c:pt>
                <c:pt idx="833">
                  <c:v>-1.4</c:v>
                </c:pt>
                <c:pt idx="834">
                  <c:v>-1.3</c:v>
                </c:pt>
                <c:pt idx="835">
                  <c:v>-1.3</c:v>
                </c:pt>
                <c:pt idx="836">
                  <c:v>-1.3</c:v>
                </c:pt>
                <c:pt idx="837">
                  <c:v>-1.3</c:v>
                </c:pt>
                <c:pt idx="838">
                  <c:v>-1.3</c:v>
                </c:pt>
                <c:pt idx="839">
                  <c:v>-1.4</c:v>
                </c:pt>
                <c:pt idx="840">
                  <c:v>-1.6</c:v>
                </c:pt>
                <c:pt idx="841">
                  <c:v>-1.8</c:v>
                </c:pt>
                <c:pt idx="842">
                  <c:v>-1.9</c:v>
                </c:pt>
                <c:pt idx="843">
                  <c:v>-2</c:v>
                </c:pt>
                <c:pt idx="844">
                  <c:v>-2.1</c:v>
                </c:pt>
                <c:pt idx="845">
                  <c:v>-2</c:v>
                </c:pt>
                <c:pt idx="846">
                  <c:v>-1.7</c:v>
                </c:pt>
                <c:pt idx="847">
                  <c:v>-1.7</c:v>
                </c:pt>
                <c:pt idx="848">
                  <c:v>-1.8</c:v>
                </c:pt>
                <c:pt idx="849">
                  <c:v>-1.8</c:v>
                </c:pt>
                <c:pt idx="850">
                  <c:v>-1.9</c:v>
                </c:pt>
                <c:pt idx="851">
                  <c:v>-1.8</c:v>
                </c:pt>
                <c:pt idx="852">
                  <c:v>-1.6</c:v>
                </c:pt>
                <c:pt idx="853">
                  <c:v>-1.4</c:v>
                </c:pt>
                <c:pt idx="854">
                  <c:v>-1.2</c:v>
                </c:pt>
                <c:pt idx="855">
                  <c:v>-1.3</c:v>
                </c:pt>
                <c:pt idx="856">
                  <c:v>-1.3</c:v>
                </c:pt>
                <c:pt idx="857">
                  <c:v>-1.3</c:v>
                </c:pt>
                <c:pt idx="858">
                  <c:v>-1.3</c:v>
                </c:pt>
                <c:pt idx="859">
                  <c:v>-1.4</c:v>
                </c:pt>
                <c:pt idx="860">
                  <c:v>-1.4</c:v>
                </c:pt>
                <c:pt idx="861">
                  <c:v>-1.5</c:v>
                </c:pt>
                <c:pt idx="862">
                  <c:v>-1.6</c:v>
                </c:pt>
                <c:pt idx="863">
                  <c:v>-1.6</c:v>
                </c:pt>
                <c:pt idx="864">
                  <c:v>-1.7</c:v>
                </c:pt>
                <c:pt idx="865">
                  <c:v>-1.7</c:v>
                </c:pt>
                <c:pt idx="866">
                  <c:v>-2.1</c:v>
                </c:pt>
                <c:pt idx="867">
                  <c:v>-2.2000000000000002</c:v>
                </c:pt>
                <c:pt idx="868">
                  <c:v>-1.6</c:v>
                </c:pt>
                <c:pt idx="869">
                  <c:v>-1.4</c:v>
                </c:pt>
                <c:pt idx="870">
                  <c:v>-1.4</c:v>
                </c:pt>
                <c:pt idx="871">
                  <c:v>-1.4</c:v>
                </c:pt>
                <c:pt idx="872">
                  <c:v>-1.7</c:v>
                </c:pt>
                <c:pt idx="873">
                  <c:v>-1.6</c:v>
                </c:pt>
                <c:pt idx="874">
                  <c:v>-1.4</c:v>
                </c:pt>
                <c:pt idx="875">
                  <c:v>-1.3</c:v>
                </c:pt>
                <c:pt idx="876">
                  <c:v>-1.4</c:v>
                </c:pt>
                <c:pt idx="877">
                  <c:v>-1.4</c:v>
                </c:pt>
                <c:pt idx="878">
                  <c:v>-1.4</c:v>
                </c:pt>
                <c:pt idx="879">
                  <c:v>-1.6</c:v>
                </c:pt>
                <c:pt idx="880">
                  <c:v>-1.5</c:v>
                </c:pt>
                <c:pt idx="881">
                  <c:v>-1.3</c:v>
                </c:pt>
                <c:pt idx="882">
                  <c:v>-1</c:v>
                </c:pt>
                <c:pt idx="883">
                  <c:v>-0.6</c:v>
                </c:pt>
                <c:pt idx="884">
                  <c:v>-0.2</c:v>
                </c:pt>
                <c:pt idx="885">
                  <c:v>0.3</c:v>
                </c:pt>
                <c:pt idx="886">
                  <c:v>0.6</c:v>
                </c:pt>
                <c:pt idx="887">
                  <c:v>0.2</c:v>
                </c:pt>
                <c:pt idx="888">
                  <c:v>0.1</c:v>
                </c:pt>
                <c:pt idx="889">
                  <c:v>-0.2</c:v>
                </c:pt>
                <c:pt idx="890">
                  <c:v>0</c:v>
                </c:pt>
                <c:pt idx="891">
                  <c:v>0.2</c:v>
                </c:pt>
                <c:pt idx="892">
                  <c:v>0.4</c:v>
                </c:pt>
                <c:pt idx="893">
                  <c:v>0.6</c:v>
                </c:pt>
                <c:pt idx="894">
                  <c:v>0.9</c:v>
                </c:pt>
                <c:pt idx="895">
                  <c:v>0.8</c:v>
                </c:pt>
                <c:pt idx="896">
                  <c:v>1.2</c:v>
                </c:pt>
                <c:pt idx="897">
                  <c:v>1.3</c:v>
                </c:pt>
                <c:pt idx="898">
                  <c:v>1.4</c:v>
                </c:pt>
                <c:pt idx="899">
                  <c:v>1.4</c:v>
                </c:pt>
                <c:pt idx="900">
                  <c:v>1.6</c:v>
                </c:pt>
                <c:pt idx="901">
                  <c:v>1.9</c:v>
                </c:pt>
                <c:pt idx="902">
                  <c:v>1.9</c:v>
                </c:pt>
                <c:pt idx="903">
                  <c:v>2.1</c:v>
                </c:pt>
                <c:pt idx="904">
                  <c:v>2.2999999999999998</c:v>
                </c:pt>
                <c:pt idx="905">
                  <c:v>2.4</c:v>
                </c:pt>
                <c:pt idx="906">
                  <c:v>2.2999999999999998</c:v>
                </c:pt>
                <c:pt idx="907">
                  <c:v>2.5</c:v>
                </c:pt>
                <c:pt idx="908">
                  <c:v>2.5</c:v>
                </c:pt>
                <c:pt idx="909">
                  <c:v>2.8</c:v>
                </c:pt>
                <c:pt idx="910">
                  <c:v>2.7</c:v>
                </c:pt>
                <c:pt idx="911">
                  <c:v>2.7</c:v>
                </c:pt>
                <c:pt idx="912">
                  <c:v>2.8</c:v>
                </c:pt>
                <c:pt idx="913">
                  <c:v>2.9</c:v>
                </c:pt>
                <c:pt idx="914">
                  <c:v>2.8</c:v>
                </c:pt>
                <c:pt idx="915">
                  <c:v>2.9</c:v>
                </c:pt>
                <c:pt idx="916">
                  <c:v>3.2</c:v>
                </c:pt>
                <c:pt idx="917">
                  <c:v>3.2</c:v>
                </c:pt>
                <c:pt idx="918">
                  <c:v>2.9</c:v>
                </c:pt>
                <c:pt idx="919">
                  <c:v>2.9</c:v>
                </c:pt>
                <c:pt idx="920">
                  <c:v>3.3</c:v>
                </c:pt>
                <c:pt idx="921">
                  <c:v>3.8</c:v>
                </c:pt>
                <c:pt idx="922">
                  <c:v>4</c:v>
                </c:pt>
                <c:pt idx="923">
                  <c:v>3.8</c:v>
                </c:pt>
                <c:pt idx="924">
                  <c:v>4.0999999999999996</c:v>
                </c:pt>
                <c:pt idx="925">
                  <c:v>4.0999999999999996</c:v>
                </c:pt>
                <c:pt idx="926">
                  <c:v>3.9</c:v>
                </c:pt>
                <c:pt idx="927">
                  <c:v>3.9</c:v>
                </c:pt>
                <c:pt idx="928">
                  <c:v>3.7</c:v>
                </c:pt>
                <c:pt idx="929">
                  <c:v>3.6</c:v>
                </c:pt>
                <c:pt idx="930">
                  <c:v>3.7</c:v>
                </c:pt>
                <c:pt idx="931">
                  <c:v>3.3</c:v>
                </c:pt>
                <c:pt idx="932">
                  <c:v>3.6</c:v>
                </c:pt>
                <c:pt idx="933">
                  <c:v>3.3</c:v>
                </c:pt>
                <c:pt idx="934">
                  <c:v>3.4</c:v>
                </c:pt>
                <c:pt idx="935">
                  <c:v>2.9</c:v>
                </c:pt>
                <c:pt idx="936">
                  <c:v>2.7</c:v>
                </c:pt>
                <c:pt idx="937">
                  <c:v>2.7</c:v>
                </c:pt>
                <c:pt idx="938">
                  <c:v>2.7</c:v>
                </c:pt>
                <c:pt idx="939">
                  <c:v>2.8</c:v>
                </c:pt>
                <c:pt idx="940">
                  <c:v>2.8</c:v>
                </c:pt>
                <c:pt idx="941">
                  <c:v>2.7</c:v>
                </c:pt>
                <c:pt idx="942">
                  <c:v>2.7</c:v>
                </c:pt>
                <c:pt idx="943">
                  <c:v>2.7</c:v>
                </c:pt>
                <c:pt idx="944">
                  <c:v>2.4</c:v>
                </c:pt>
                <c:pt idx="945">
                  <c:v>2.2000000000000002</c:v>
                </c:pt>
                <c:pt idx="946">
                  <c:v>2</c:v>
                </c:pt>
                <c:pt idx="947">
                  <c:v>1.9</c:v>
                </c:pt>
                <c:pt idx="948">
                  <c:v>2</c:v>
                </c:pt>
                <c:pt idx="949">
                  <c:v>2.1</c:v>
                </c:pt>
                <c:pt idx="950">
                  <c:v>2.2000000000000002</c:v>
                </c:pt>
                <c:pt idx="951">
                  <c:v>1.9</c:v>
                </c:pt>
                <c:pt idx="952">
                  <c:v>1.8</c:v>
                </c:pt>
                <c:pt idx="953">
                  <c:v>1.9</c:v>
                </c:pt>
                <c:pt idx="954">
                  <c:v>1.9</c:v>
                </c:pt>
                <c:pt idx="955">
                  <c:v>1.6</c:v>
                </c:pt>
                <c:pt idx="956">
                  <c:v>1.3</c:v>
                </c:pt>
                <c:pt idx="957">
                  <c:v>1.2</c:v>
                </c:pt>
                <c:pt idx="958">
                  <c:v>1.3</c:v>
                </c:pt>
                <c:pt idx="959">
                  <c:v>1.5</c:v>
                </c:pt>
                <c:pt idx="960">
                  <c:v>1.5</c:v>
                </c:pt>
                <c:pt idx="961">
                  <c:v>1.4</c:v>
                </c:pt>
                <c:pt idx="962">
                  <c:v>1.4</c:v>
                </c:pt>
                <c:pt idx="963">
                  <c:v>1.6</c:v>
                </c:pt>
                <c:pt idx="964">
                  <c:v>1.6</c:v>
                </c:pt>
                <c:pt idx="965">
                  <c:v>1.3</c:v>
                </c:pt>
                <c:pt idx="966">
                  <c:v>1.3</c:v>
                </c:pt>
                <c:pt idx="967">
                  <c:v>1.3</c:v>
                </c:pt>
                <c:pt idx="968">
                  <c:v>1.3</c:v>
                </c:pt>
                <c:pt idx="969">
                  <c:v>1.3</c:v>
                </c:pt>
                <c:pt idx="970">
                  <c:v>1.3</c:v>
                </c:pt>
                <c:pt idx="971">
                  <c:v>1.2</c:v>
                </c:pt>
                <c:pt idx="972">
                  <c:v>1.2</c:v>
                </c:pt>
                <c:pt idx="973">
                  <c:v>1.1000000000000001</c:v>
                </c:pt>
                <c:pt idx="974">
                  <c:v>0.9</c:v>
                </c:pt>
                <c:pt idx="975">
                  <c:v>0.9</c:v>
                </c:pt>
                <c:pt idx="976">
                  <c:v>0.8</c:v>
                </c:pt>
                <c:pt idx="977">
                  <c:v>0.8</c:v>
                </c:pt>
                <c:pt idx="978">
                  <c:v>0.8</c:v>
                </c:pt>
                <c:pt idx="979">
                  <c:v>0.8</c:v>
                </c:pt>
                <c:pt idx="980">
                  <c:v>0.9</c:v>
                </c:pt>
                <c:pt idx="981">
                  <c:v>0.8</c:v>
                </c:pt>
                <c:pt idx="982">
                  <c:v>0.8</c:v>
                </c:pt>
                <c:pt idx="983">
                  <c:v>0.7</c:v>
                </c:pt>
                <c:pt idx="984">
                  <c:v>0.8</c:v>
                </c:pt>
                <c:pt idx="985">
                  <c:v>0.8</c:v>
                </c:pt>
                <c:pt idx="986">
                  <c:v>0.8</c:v>
                </c:pt>
                <c:pt idx="987">
                  <c:v>0.9</c:v>
                </c:pt>
                <c:pt idx="988">
                  <c:v>0.9</c:v>
                </c:pt>
                <c:pt idx="989">
                  <c:v>0.9</c:v>
                </c:pt>
                <c:pt idx="990">
                  <c:v>1</c:v>
                </c:pt>
                <c:pt idx="991">
                  <c:v>1.1000000000000001</c:v>
                </c:pt>
                <c:pt idx="992">
                  <c:v>0.8</c:v>
                </c:pt>
                <c:pt idx="993">
                  <c:v>0.7</c:v>
                </c:pt>
                <c:pt idx="994">
                  <c:v>0.8</c:v>
                </c:pt>
                <c:pt idx="995">
                  <c:v>0.8</c:v>
                </c:pt>
                <c:pt idx="996">
                  <c:v>0.7</c:v>
                </c:pt>
                <c:pt idx="997">
                  <c:v>0.6</c:v>
                </c:pt>
                <c:pt idx="998">
                  <c:v>0.6</c:v>
                </c:pt>
                <c:pt idx="999">
                  <c:v>0.6</c:v>
                </c:pt>
                <c:pt idx="1000">
                  <c:v>0.5</c:v>
                </c:pt>
                <c:pt idx="1001">
                  <c:v>0.5</c:v>
                </c:pt>
                <c:pt idx="1002">
                  <c:v>0.4</c:v>
                </c:pt>
                <c:pt idx="1003">
                  <c:v>0.3</c:v>
                </c:pt>
                <c:pt idx="1004">
                  <c:v>0.2</c:v>
                </c:pt>
                <c:pt idx="1005">
                  <c:v>0.1</c:v>
                </c:pt>
                <c:pt idx="1006">
                  <c:v>0.2</c:v>
                </c:pt>
                <c:pt idx="1007">
                  <c:v>0.3</c:v>
                </c:pt>
                <c:pt idx="1008">
                  <c:v>0.2</c:v>
                </c:pt>
                <c:pt idx="1009">
                  <c:v>0.1</c:v>
                </c:pt>
                <c:pt idx="1010">
                  <c:v>-0.1</c:v>
                </c:pt>
                <c:pt idx="1011">
                  <c:v>-0.2</c:v>
                </c:pt>
                <c:pt idx="1012">
                  <c:v>-0.3</c:v>
                </c:pt>
                <c:pt idx="1013">
                  <c:v>-0.3</c:v>
                </c:pt>
                <c:pt idx="1014">
                  <c:v>-0.3</c:v>
                </c:pt>
                <c:pt idx="1015">
                  <c:v>-0.3</c:v>
                </c:pt>
                <c:pt idx="1016">
                  <c:v>-0.3</c:v>
                </c:pt>
                <c:pt idx="1017">
                  <c:v>-0.3</c:v>
                </c:pt>
                <c:pt idx="1018">
                  <c:v>-0.2</c:v>
                </c:pt>
                <c:pt idx="1019">
                  <c:v>-0.2</c:v>
                </c:pt>
                <c:pt idx="1020">
                  <c:v>-0.2</c:v>
                </c:pt>
                <c:pt idx="1021">
                  <c:v>-0.2</c:v>
                </c:pt>
                <c:pt idx="1022">
                  <c:v>-0.2</c:v>
                </c:pt>
                <c:pt idx="1023">
                  <c:v>-0.2</c:v>
                </c:pt>
                <c:pt idx="1024">
                  <c:v>-0.3</c:v>
                </c:pt>
                <c:pt idx="1025">
                  <c:v>-0.2</c:v>
                </c:pt>
                <c:pt idx="1026">
                  <c:v>-0.1</c:v>
                </c:pt>
                <c:pt idx="1027">
                  <c:v>0</c:v>
                </c:pt>
                <c:pt idx="1028">
                  <c:v>0.1</c:v>
                </c:pt>
                <c:pt idx="1029">
                  <c:v>0.2</c:v>
                </c:pt>
                <c:pt idx="1030">
                  <c:v>0.4</c:v>
                </c:pt>
                <c:pt idx="1031">
                  <c:v>0.4</c:v>
                </c:pt>
                <c:pt idx="1032">
                  <c:v>0.4</c:v>
                </c:pt>
                <c:pt idx="1033">
                  <c:v>0.2</c:v>
                </c:pt>
                <c:pt idx="1034">
                  <c:v>0.1</c:v>
                </c:pt>
                <c:pt idx="1035">
                  <c:v>0.1</c:v>
                </c:pt>
                <c:pt idx="1036">
                  <c:v>-0.1</c:v>
                </c:pt>
                <c:pt idx="1037">
                  <c:v>-0.2</c:v>
                </c:pt>
                <c:pt idx="1038">
                  <c:v>-0.2</c:v>
                </c:pt>
                <c:pt idx="1039">
                  <c:v>-0.2</c:v>
                </c:pt>
                <c:pt idx="1040">
                  <c:v>-0.4</c:v>
                </c:pt>
                <c:pt idx="1041">
                  <c:v>-0.5</c:v>
                </c:pt>
                <c:pt idx="1042">
                  <c:v>-0.8</c:v>
                </c:pt>
                <c:pt idx="1043">
                  <c:v>-0.9</c:v>
                </c:pt>
                <c:pt idx="1044">
                  <c:v>-0.9</c:v>
                </c:pt>
                <c:pt idx="1045">
                  <c:v>-1</c:v>
                </c:pt>
                <c:pt idx="1046">
                  <c:v>-1.1000000000000001</c:v>
                </c:pt>
                <c:pt idx="1047">
                  <c:v>-1</c:v>
                </c:pt>
                <c:pt idx="1048">
                  <c:v>-1</c:v>
                </c:pt>
                <c:pt idx="1049">
                  <c:v>-0.9</c:v>
                </c:pt>
                <c:pt idx="1050">
                  <c:v>-0.7</c:v>
                </c:pt>
                <c:pt idx="1051">
                  <c:v>-0.7</c:v>
                </c:pt>
                <c:pt idx="1052">
                  <c:v>-0.8</c:v>
                </c:pt>
                <c:pt idx="1053">
                  <c:v>-0.8</c:v>
                </c:pt>
                <c:pt idx="1054">
                  <c:v>-0.6</c:v>
                </c:pt>
                <c:pt idx="1055">
                  <c:v>-0.3</c:v>
                </c:pt>
                <c:pt idx="1056">
                  <c:v>-0.3</c:v>
                </c:pt>
                <c:pt idx="1057">
                  <c:v>-0.3</c:v>
                </c:pt>
                <c:pt idx="1058">
                  <c:v>-0.1</c:v>
                </c:pt>
                <c:pt idx="1059">
                  <c:v>0.2</c:v>
                </c:pt>
                <c:pt idx="1060">
                  <c:v>0.5</c:v>
                </c:pt>
                <c:pt idx="1061">
                  <c:v>0.9</c:v>
                </c:pt>
                <c:pt idx="1062">
                  <c:v>1</c:v>
                </c:pt>
                <c:pt idx="1063">
                  <c:v>1</c:v>
                </c:pt>
                <c:pt idx="1064">
                  <c:v>0.7</c:v>
                </c:pt>
                <c:pt idx="1065">
                  <c:v>0.8</c:v>
                </c:pt>
                <c:pt idx="1066">
                  <c:v>1.1000000000000001</c:v>
                </c:pt>
                <c:pt idx="1067">
                  <c:v>1.1000000000000001</c:v>
                </c:pt>
                <c:pt idx="1068">
                  <c:v>0.7</c:v>
                </c:pt>
                <c:pt idx="1069">
                  <c:v>0.7</c:v>
                </c:pt>
                <c:pt idx="1070">
                  <c:v>1.4</c:v>
                </c:pt>
                <c:pt idx="1071">
                  <c:v>1.8</c:v>
                </c:pt>
                <c:pt idx="1072">
                  <c:v>2.2000000000000002</c:v>
                </c:pt>
                <c:pt idx="1073">
                  <c:v>2.4</c:v>
                </c:pt>
                <c:pt idx="1074">
                  <c:v>2.8</c:v>
                </c:pt>
                <c:pt idx="1075">
                  <c:v>2.8</c:v>
                </c:pt>
                <c:pt idx="1076">
                  <c:v>2.8</c:v>
                </c:pt>
                <c:pt idx="1077">
                  <c:v>2.7</c:v>
                </c:pt>
                <c:pt idx="1078">
                  <c:v>2.4</c:v>
                </c:pt>
                <c:pt idx="1079">
                  <c:v>2.7</c:v>
                </c:pt>
                <c:pt idx="1080">
                  <c:v>2.8</c:v>
                </c:pt>
                <c:pt idx="1081">
                  <c:v>2.8</c:v>
                </c:pt>
                <c:pt idx="1082">
                  <c:v>2.8</c:v>
                </c:pt>
                <c:pt idx="1083">
                  <c:v>2.7</c:v>
                </c:pt>
                <c:pt idx="1084">
                  <c:v>2.5</c:v>
                </c:pt>
                <c:pt idx="1085">
                  <c:v>2.4</c:v>
                </c:pt>
                <c:pt idx="1086">
                  <c:v>2.1</c:v>
                </c:pt>
                <c:pt idx="1087">
                  <c:v>2.2000000000000002</c:v>
                </c:pt>
                <c:pt idx="1088">
                  <c:v>1.8</c:v>
                </c:pt>
                <c:pt idx="1089">
                  <c:v>0.9</c:v>
                </c:pt>
                <c:pt idx="1090">
                  <c:v>1</c:v>
                </c:pt>
                <c:pt idx="1091">
                  <c:v>-0.4</c:v>
                </c:pt>
                <c:pt idx="1092">
                  <c:v>-0.5</c:v>
                </c:pt>
                <c:pt idx="1093">
                  <c:v>-0.5</c:v>
                </c:pt>
                <c:pt idx="1094">
                  <c:v>-0.3</c:v>
                </c:pt>
                <c:pt idx="1095">
                  <c:v>-0.2</c:v>
                </c:pt>
                <c:pt idx="1096">
                  <c:v>-0.1</c:v>
                </c:pt>
                <c:pt idx="1097">
                  <c:v>0.3</c:v>
                </c:pt>
                <c:pt idx="1098">
                  <c:v>0.8</c:v>
                </c:pt>
                <c:pt idx="1099">
                  <c:v>0.8</c:v>
                </c:pt>
                <c:pt idx="1100">
                  <c:v>0.8</c:v>
                </c:pt>
                <c:pt idx="1101">
                  <c:v>0.9</c:v>
                </c:pt>
                <c:pt idx="1102">
                  <c:v>1</c:v>
                </c:pt>
                <c:pt idx="1103">
                  <c:v>0.9</c:v>
                </c:pt>
                <c:pt idx="1104">
                  <c:v>0.5</c:v>
                </c:pt>
                <c:pt idx="1105">
                  <c:v>0.2</c:v>
                </c:pt>
                <c:pt idx="1106">
                  <c:v>0.3</c:v>
                </c:pt>
                <c:pt idx="1107">
                  <c:v>0.4</c:v>
                </c:pt>
                <c:pt idx="1108">
                  <c:v>0.5</c:v>
                </c:pt>
                <c:pt idx="1109">
                  <c:v>0.4</c:v>
                </c:pt>
                <c:pt idx="1110">
                  <c:v>0.6</c:v>
                </c:pt>
                <c:pt idx="1111">
                  <c:v>0.6</c:v>
                </c:pt>
                <c:pt idx="1112">
                  <c:v>0.7</c:v>
                </c:pt>
                <c:pt idx="1113">
                  <c:v>0.7</c:v>
                </c:pt>
                <c:pt idx="1114">
                  <c:v>0.6</c:v>
                </c:pt>
                <c:pt idx="1115">
                  <c:v>0.4</c:v>
                </c:pt>
                <c:pt idx="1116">
                  <c:v>0.3</c:v>
                </c:pt>
                <c:pt idx="1117">
                  <c:v>0.4</c:v>
                </c:pt>
                <c:pt idx="1118">
                  <c:v>-0.1</c:v>
                </c:pt>
                <c:pt idx="1119">
                  <c:v>0.3</c:v>
                </c:pt>
                <c:pt idx="1120">
                  <c:v>0.4</c:v>
                </c:pt>
                <c:pt idx="1121">
                  <c:v>0.4</c:v>
                </c:pt>
                <c:pt idx="1122">
                  <c:v>0.3</c:v>
                </c:pt>
                <c:pt idx="1123">
                  <c:v>0.4</c:v>
                </c:pt>
                <c:pt idx="1124">
                  <c:v>0.4</c:v>
                </c:pt>
                <c:pt idx="1125">
                  <c:v>0.6</c:v>
                </c:pt>
                <c:pt idx="1126">
                  <c:v>0.6</c:v>
                </c:pt>
                <c:pt idx="1127">
                  <c:v>0.6</c:v>
                </c:pt>
                <c:pt idx="1128">
                  <c:v>0.3</c:v>
                </c:pt>
                <c:pt idx="1129">
                  <c:v>0.2</c:v>
                </c:pt>
                <c:pt idx="1130">
                  <c:v>0</c:v>
                </c:pt>
                <c:pt idx="1131">
                  <c:v>-0.2</c:v>
                </c:pt>
                <c:pt idx="1132">
                  <c:v>-0.2</c:v>
                </c:pt>
                <c:pt idx="1133">
                  <c:v>-0.3</c:v>
                </c:pt>
                <c:pt idx="1134">
                  <c:v>-0.3</c:v>
                </c:pt>
                <c:pt idx="1135">
                  <c:v>-0.3</c:v>
                </c:pt>
                <c:pt idx="1136">
                  <c:v>-0.3</c:v>
                </c:pt>
                <c:pt idx="1137">
                  <c:v>-0.3</c:v>
                </c:pt>
                <c:pt idx="1138">
                  <c:v>-0.3</c:v>
                </c:pt>
                <c:pt idx="1139">
                  <c:v>-0.3</c:v>
                </c:pt>
                <c:pt idx="1140">
                  <c:v>-0.3</c:v>
                </c:pt>
                <c:pt idx="1141">
                  <c:v>-0.3</c:v>
                </c:pt>
                <c:pt idx="1142">
                  <c:v>-0.3</c:v>
                </c:pt>
                <c:pt idx="1143">
                  <c:v>-0.3</c:v>
                </c:pt>
                <c:pt idx="1144">
                  <c:v>-0.3</c:v>
                </c:pt>
                <c:pt idx="1145">
                  <c:v>-0.3</c:v>
                </c:pt>
                <c:pt idx="1146">
                  <c:v>-0.3</c:v>
                </c:pt>
                <c:pt idx="1147">
                  <c:v>-0.3</c:v>
                </c:pt>
                <c:pt idx="1148">
                  <c:v>-0.4</c:v>
                </c:pt>
                <c:pt idx="1149">
                  <c:v>-0.6</c:v>
                </c:pt>
                <c:pt idx="1150">
                  <c:v>-0.7</c:v>
                </c:pt>
                <c:pt idx="1151">
                  <c:v>-0.8</c:v>
                </c:pt>
                <c:pt idx="1152">
                  <c:v>-0.7</c:v>
                </c:pt>
                <c:pt idx="1153">
                  <c:v>-0.7</c:v>
                </c:pt>
                <c:pt idx="1154">
                  <c:v>-0.8</c:v>
                </c:pt>
                <c:pt idx="1155">
                  <c:v>-0.7</c:v>
                </c:pt>
                <c:pt idx="1156">
                  <c:v>-0.6</c:v>
                </c:pt>
                <c:pt idx="1157">
                  <c:v>-0.4</c:v>
                </c:pt>
                <c:pt idx="1158">
                  <c:v>-0.3</c:v>
                </c:pt>
                <c:pt idx="1159">
                  <c:v>-0.4</c:v>
                </c:pt>
                <c:pt idx="1160">
                  <c:v>-0.4</c:v>
                </c:pt>
                <c:pt idx="1161">
                  <c:v>-0.3</c:v>
                </c:pt>
                <c:pt idx="1162">
                  <c:v>-0.3</c:v>
                </c:pt>
                <c:pt idx="1163">
                  <c:v>-0.3</c:v>
                </c:pt>
                <c:pt idx="1164">
                  <c:v>-0.2</c:v>
                </c:pt>
                <c:pt idx="1165">
                  <c:v>-0.1</c:v>
                </c:pt>
                <c:pt idx="1166">
                  <c:v>-0.1</c:v>
                </c:pt>
                <c:pt idx="1167">
                  <c:v>-0.2</c:v>
                </c:pt>
                <c:pt idx="1168">
                  <c:v>-0.4</c:v>
                </c:pt>
                <c:pt idx="1169">
                  <c:v>-0.4</c:v>
                </c:pt>
                <c:pt idx="1170">
                  <c:v>-0.5</c:v>
                </c:pt>
                <c:pt idx="1171">
                  <c:v>-0.2</c:v>
                </c:pt>
                <c:pt idx="1172">
                  <c:v>-0.3</c:v>
                </c:pt>
                <c:pt idx="1173">
                  <c:v>-0.3</c:v>
                </c:pt>
                <c:pt idx="1174">
                  <c:v>-0.3</c:v>
                </c:pt>
                <c:pt idx="1175">
                  <c:v>-0.3</c:v>
                </c:pt>
                <c:pt idx="1176">
                  <c:v>-0.3</c:v>
                </c:pt>
                <c:pt idx="1177">
                  <c:v>-0.2</c:v>
                </c:pt>
                <c:pt idx="1178">
                  <c:v>-0.3</c:v>
                </c:pt>
                <c:pt idx="1179">
                  <c:v>-0.2</c:v>
                </c:pt>
                <c:pt idx="1180">
                  <c:v>-0.2</c:v>
                </c:pt>
                <c:pt idx="1181">
                  <c:v>-0.2</c:v>
                </c:pt>
                <c:pt idx="1182">
                  <c:v>-0.3</c:v>
                </c:pt>
                <c:pt idx="1183">
                  <c:v>-0.3</c:v>
                </c:pt>
                <c:pt idx="1184">
                  <c:v>-0.4</c:v>
                </c:pt>
                <c:pt idx="1185">
                  <c:v>-0.4</c:v>
                </c:pt>
                <c:pt idx="1186">
                  <c:v>-0.4</c:v>
                </c:pt>
                <c:pt idx="1187">
                  <c:v>-0.4</c:v>
                </c:pt>
                <c:pt idx="1188">
                  <c:v>-0.4</c:v>
                </c:pt>
                <c:pt idx="1189">
                  <c:v>-0.4</c:v>
                </c:pt>
                <c:pt idx="1190">
                  <c:v>-0.5</c:v>
                </c:pt>
                <c:pt idx="1191">
                  <c:v>-0.6</c:v>
                </c:pt>
                <c:pt idx="1192">
                  <c:v>-0.7</c:v>
                </c:pt>
                <c:pt idx="1193">
                  <c:v>-0.7</c:v>
                </c:pt>
                <c:pt idx="1194">
                  <c:v>-0.7</c:v>
                </c:pt>
                <c:pt idx="1195">
                  <c:v>-0.6</c:v>
                </c:pt>
                <c:pt idx="1196">
                  <c:v>-0.5</c:v>
                </c:pt>
                <c:pt idx="1197">
                  <c:v>-0.4</c:v>
                </c:pt>
                <c:pt idx="1198">
                  <c:v>-0.5</c:v>
                </c:pt>
                <c:pt idx="1199">
                  <c:v>-0.7</c:v>
                </c:pt>
                <c:pt idx="1200">
                  <c:v>-0.9</c:v>
                </c:pt>
                <c:pt idx="1201">
                  <c:v>-1</c:v>
                </c:pt>
                <c:pt idx="1202">
                  <c:v>-0.9</c:v>
                </c:pt>
                <c:pt idx="1203">
                  <c:v>-0.7</c:v>
                </c:pt>
                <c:pt idx="1204">
                  <c:v>-0.5</c:v>
                </c:pt>
                <c:pt idx="1205">
                  <c:v>-0.4</c:v>
                </c:pt>
                <c:pt idx="1206">
                  <c:v>-0.4</c:v>
                </c:pt>
                <c:pt idx="1207">
                  <c:v>-0.4</c:v>
                </c:pt>
                <c:pt idx="1208">
                  <c:v>-0.4</c:v>
                </c:pt>
                <c:pt idx="1209">
                  <c:v>-0.4</c:v>
                </c:pt>
                <c:pt idx="1210">
                  <c:v>-0.4</c:v>
                </c:pt>
                <c:pt idx="1211">
                  <c:v>-0.4</c:v>
                </c:pt>
                <c:pt idx="1212">
                  <c:v>-0.4</c:v>
                </c:pt>
                <c:pt idx="1213">
                  <c:v>-0.3</c:v>
                </c:pt>
                <c:pt idx="1214">
                  <c:v>-0.2</c:v>
                </c:pt>
                <c:pt idx="1215">
                  <c:v>-0.3</c:v>
                </c:pt>
                <c:pt idx="1216">
                  <c:v>-0.3</c:v>
                </c:pt>
                <c:pt idx="1217">
                  <c:v>-0.2</c:v>
                </c:pt>
                <c:pt idx="1218">
                  <c:v>-0.2</c:v>
                </c:pt>
                <c:pt idx="1219">
                  <c:v>-0.6</c:v>
                </c:pt>
                <c:pt idx="1220">
                  <c:v>-0.9</c:v>
                </c:pt>
                <c:pt idx="1221">
                  <c:v>-1.1000000000000001</c:v>
                </c:pt>
                <c:pt idx="1222">
                  <c:v>-1</c:v>
                </c:pt>
                <c:pt idx="1223">
                  <c:v>-1.1000000000000001</c:v>
                </c:pt>
                <c:pt idx="1224">
                  <c:v>-1</c:v>
                </c:pt>
                <c:pt idx="1225">
                  <c:v>-0.7</c:v>
                </c:pt>
                <c:pt idx="1226">
                  <c:v>-0.7</c:v>
                </c:pt>
                <c:pt idx="1227">
                  <c:v>-0.7</c:v>
                </c:pt>
                <c:pt idx="1228">
                  <c:v>-0.7</c:v>
                </c:pt>
                <c:pt idx="1229">
                  <c:v>-0.9</c:v>
                </c:pt>
                <c:pt idx="1230">
                  <c:v>-0.9</c:v>
                </c:pt>
                <c:pt idx="1231">
                  <c:v>-0.8</c:v>
                </c:pt>
                <c:pt idx="1232">
                  <c:v>-0.7</c:v>
                </c:pt>
                <c:pt idx="1233">
                  <c:v>-0.7</c:v>
                </c:pt>
                <c:pt idx="1234">
                  <c:v>-0.7</c:v>
                </c:pt>
                <c:pt idx="1235">
                  <c:v>-0.6</c:v>
                </c:pt>
                <c:pt idx="1236">
                  <c:v>-0.6</c:v>
                </c:pt>
                <c:pt idx="1237">
                  <c:v>-0.7</c:v>
                </c:pt>
                <c:pt idx="1238">
                  <c:v>-1.3</c:v>
                </c:pt>
                <c:pt idx="1239">
                  <c:v>-1.5</c:v>
                </c:pt>
                <c:pt idx="1240">
                  <c:v>-1.7</c:v>
                </c:pt>
                <c:pt idx="1241">
                  <c:v>-1.8</c:v>
                </c:pt>
                <c:pt idx="1242">
                  <c:v>-1.8</c:v>
                </c:pt>
                <c:pt idx="1243">
                  <c:v>-1.4</c:v>
                </c:pt>
                <c:pt idx="1244">
                  <c:v>-1.3</c:v>
                </c:pt>
                <c:pt idx="1245">
                  <c:v>-1.2</c:v>
                </c:pt>
                <c:pt idx="1246">
                  <c:v>-1.2</c:v>
                </c:pt>
                <c:pt idx="1247">
                  <c:v>-1.1000000000000001</c:v>
                </c:pt>
                <c:pt idx="1248">
                  <c:v>-1.1000000000000001</c:v>
                </c:pt>
                <c:pt idx="1249">
                  <c:v>-1.2</c:v>
                </c:pt>
                <c:pt idx="1250">
                  <c:v>-1.2</c:v>
                </c:pt>
                <c:pt idx="1251">
                  <c:v>-1.2</c:v>
                </c:pt>
                <c:pt idx="1252">
                  <c:v>-1.2</c:v>
                </c:pt>
                <c:pt idx="1253">
                  <c:v>-1.2</c:v>
                </c:pt>
                <c:pt idx="1254">
                  <c:v>-1.1000000000000001</c:v>
                </c:pt>
                <c:pt idx="1255">
                  <c:v>-1.2</c:v>
                </c:pt>
                <c:pt idx="1256">
                  <c:v>-1.4</c:v>
                </c:pt>
                <c:pt idx="1257">
                  <c:v>-1.6</c:v>
                </c:pt>
                <c:pt idx="1258">
                  <c:v>-1.7</c:v>
                </c:pt>
                <c:pt idx="1259">
                  <c:v>-1.8</c:v>
                </c:pt>
                <c:pt idx="1260">
                  <c:v>-1.8</c:v>
                </c:pt>
                <c:pt idx="1261">
                  <c:v>-1.8</c:v>
                </c:pt>
                <c:pt idx="1262">
                  <c:v>-1.8</c:v>
                </c:pt>
                <c:pt idx="1263">
                  <c:v>-1.8</c:v>
                </c:pt>
                <c:pt idx="1264">
                  <c:v>-1.8</c:v>
                </c:pt>
                <c:pt idx="1265">
                  <c:v>-1.7</c:v>
                </c:pt>
                <c:pt idx="1266">
                  <c:v>-1.6</c:v>
                </c:pt>
                <c:pt idx="1267">
                  <c:v>-1.4</c:v>
                </c:pt>
                <c:pt idx="1268">
                  <c:v>-1.7</c:v>
                </c:pt>
                <c:pt idx="1269">
                  <c:v>-1.6</c:v>
                </c:pt>
                <c:pt idx="1270">
                  <c:v>-1.4</c:v>
                </c:pt>
                <c:pt idx="1271">
                  <c:v>-1.3</c:v>
                </c:pt>
                <c:pt idx="1272">
                  <c:v>-1.2</c:v>
                </c:pt>
                <c:pt idx="1273">
                  <c:v>-1.4</c:v>
                </c:pt>
                <c:pt idx="1274">
                  <c:v>-1.4</c:v>
                </c:pt>
                <c:pt idx="1275">
                  <c:v>-1.6</c:v>
                </c:pt>
                <c:pt idx="1276">
                  <c:v>-1.9</c:v>
                </c:pt>
                <c:pt idx="1277">
                  <c:v>-1.5</c:v>
                </c:pt>
                <c:pt idx="1278">
                  <c:v>-1.3</c:v>
                </c:pt>
                <c:pt idx="1279">
                  <c:v>-1.3</c:v>
                </c:pt>
                <c:pt idx="1280">
                  <c:v>-1.3</c:v>
                </c:pt>
                <c:pt idx="1281">
                  <c:v>-1.3</c:v>
                </c:pt>
                <c:pt idx="1282">
                  <c:v>-1.3</c:v>
                </c:pt>
                <c:pt idx="1283">
                  <c:v>-1.3</c:v>
                </c:pt>
                <c:pt idx="1284">
                  <c:v>-1.3</c:v>
                </c:pt>
                <c:pt idx="1285">
                  <c:v>-1.2</c:v>
                </c:pt>
                <c:pt idx="1286">
                  <c:v>-1.2</c:v>
                </c:pt>
                <c:pt idx="1287">
                  <c:v>-1.3</c:v>
                </c:pt>
                <c:pt idx="1288">
                  <c:v>-1.6</c:v>
                </c:pt>
                <c:pt idx="1289">
                  <c:v>-1.6</c:v>
                </c:pt>
                <c:pt idx="1290">
                  <c:v>-1.4</c:v>
                </c:pt>
                <c:pt idx="1291">
                  <c:v>-1.3</c:v>
                </c:pt>
                <c:pt idx="1292">
                  <c:v>-1.4</c:v>
                </c:pt>
                <c:pt idx="1293">
                  <c:v>-1.6</c:v>
                </c:pt>
                <c:pt idx="1294">
                  <c:v>-1.6</c:v>
                </c:pt>
                <c:pt idx="1295">
                  <c:v>-1.5</c:v>
                </c:pt>
                <c:pt idx="1296">
                  <c:v>-1.6</c:v>
                </c:pt>
                <c:pt idx="1297">
                  <c:v>-1.7</c:v>
                </c:pt>
                <c:pt idx="1298">
                  <c:v>-1.7</c:v>
                </c:pt>
                <c:pt idx="1299">
                  <c:v>-1.7</c:v>
                </c:pt>
                <c:pt idx="1300">
                  <c:v>-1.8</c:v>
                </c:pt>
                <c:pt idx="1301">
                  <c:v>-1.8</c:v>
                </c:pt>
                <c:pt idx="1302">
                  <c:v>-1.6</c:v>
                </c:pt>
                <c:pt idx="1303">
                  <c:v>-1.5</c:v>
                </c:pt>
                <c:pt idx="1304">
                  <c:v>-1.6</c:v>
                </c:pt>
                <c:pt idx="1305">
                  <c:v>-1.8</c:v>
                </c:pt>
                <c:pt idx="1306">
                  <c:v>-2.1</c:v>
                </c:pt>
                <c:pt idx="1307">
                  <c:v>-2.1</c:v>
                </c:pt>
                <c:pt idx="1308">
                  <c:v>-1.9</c:v>
                </c:pt>
                <c:pt idx="1309">
                  <c:v>-1.8</c:v>
                </c:pt>
                <c:pt idx="1310">
                  <c:v>-1.9</c:v>
                </c:pt>
                <c:pt idx="1311">
                  <c:v>-1.8</c:v>
                </c:pt>
                <c:pt idx="1312">
                  <c:v>-1.7</c:v>
                </c:pt>
                <c:pt idx="1313">
                  <c:v>-1.6</c:v>
                </c:pt>
                <c:pt idx="1314">
                  <c:v>-1.6</c:v>
                </c:pt>
                <c:pt idx="1315">
                  <c:v>-1.8</c:v>
                </c:pt>
                <c:pt idx="1316">
                  <c:v>-1.8</c:v>
                </c:pt>
                <c:pt idx="1317">
                  <c:v>-1.7</c:v>
                </c:pt>
                <c:pt idx="1318">
                  <c:v>-1.7</c:v>
                </c:pt>
                <c:pt idx="1319">
                  <c:v>-1.6</c:v>
                </c:pt>
                <c:pt idx="1320">
                  <c:v>-1.6</c:v>
                </c:pt>
                <c:pt idx="1321">
                  <c:v>-1.4</c:v>
                </c:pt>
                <c:pt idx="1322">
                  <c:v>-1.9</c:v>
                </c:pt>
                <c:pt idx="1323">
                  <c:v>-2.1</c:v>
                </c:pt>
                <c:pt idx="1324">
                  <c:v>-1.9</c:v>
                </c:pt>
                <c:pt idx="1325">
                  <c:v>-1.8</c:v>
                </c:pt>
                <c:pt idx="1326">
                  <c:v>-1.9</c:v>
                </c:pt>
                <c:pt idx="1327">
                  <c:v>-2.1</c:v>
                </c:pt>
                <c:pt idx="1328">
                  <c:v>-1.9</c:v>
                </c:pt>
                <c:pt idx="1329">
                  <c:v>-1.8</c:v>
                </c:pt>
                <c:pt idx="1330">
                  <c:v>-1.3</c:v>
                </c:pt>
                <c:pt idx="1331">
                  <c:v>-1.3</c:v>
                </c:pt>
                <c:pt idx="1332">
                  <c:v>-1.1000000000000001</c:v>
                </c:pt>
                <c:pt idx="1333">
                  <c:v>-0.8</c:v>
                </c:pt>
                <c:pt idx="1334">
                  <c:v>-0.6</c:v>
                </c:pt>
                <c:pt idx="1335">
                  <c:v>-0.7</c:v>
                </c:pt>
                <c:pt idx="1336">
                  <c:v>-0.7</c:v>
                </c:pt>
                <c:pt idx="1337">
                  <c:v>-0.7</c:v>
                </c:pt>
                <c:pt idx="1338">
                  <c:v>-0.8</c:v>
                </c:pt>
                <c:pt idx="1339">
                  <c:v>-0.8</c:v>
                </c:pt>
                <c:pt idx="1340">
                  <c:v>-0.8</c:v>
                </c:pt>
                <c:pt idx="1341">
                  <c:v>-0.8</c:v>
                </c:pt>
                <c:pt idx="1342">
                  <c:v>-0.6</c:v>
                </c:pt>
                <c:pt idx="1343">
                  <c:v>-0.6</c:v>
                </c:pt>
                <c:pt idx="1344">
                  <c:v>-0.6</c:v>
                </c:pt>
                <c:pt idx="1345">
                  <c:v>-0.8</c:v>
                </c:pt>
                <c:pt idx="1346">
                  <c:v>-0.8</c:v>
                </c:pt>
                <c:pt idx="1347">
                  <c:v>-0.8</c:v>
                </c:pt>
                <c:pt idx="1348">
                  <c:v>-0.8</c:v>
                </c:pt>
                <c:pt idx="1349">
                  <c:v>-0.7</c:v>
                </c:pt>
                <c:pt idx="1350">
                  <c:v>-0.7</c:v>
                </c:pt>
                <c:pt idx="1351">
                  <c:v>-0.7</c:v>
                </c:pt>
                <c:pt idx="1352">
                  <c:v>-0.7</c:v>
                </c:pt>
                <c:pt idx="1353">
                  <c:v>-0.7</c:v>
                </c:pt>
                <c:pt idx="1354">
                  <c:v>-0.7</c:v>
                </c:pt>
                <c:pt idx="1355">
                  <c:v>-0.6</c:v>
                </c:pt>
                <c:pt idx="1356">
                  <c:v>-0.6</c:v>
                </c:pt>
                <c:pt idx="1357">
                  <c:v>-0.6</c:v>
                </c:pt>
                <c:pt idx="1358">
                  <c:v>-0.5</c:v>
                </c:pt>
                <c:pt idx="1359">
                  <c:v>-0.6</c:v>
                </c:pt>
                <c:pt idx="1360">
                  <c:v>-0.5</c:v>
                </c:pt>
                <c:pt idx="1361">
                  <c:v>-0.4</c:v>
                </c:pt>
                <c:pt idx="1362">
                  <c:v>-0.4</c:v>
                </c:pt>
                <c:pt idx="1363">
                  <c:v>-0.4</c:v>
                </c:pt>
                <c:pt idx="1364">
                  <c:v>-0.4</c:v>
                </c:pt>
                <c:pt idx="1365">
                  <c:v>-0.4</c:v>
                </c:pt>
                <c:pt idx="1366">
                  <c:v>-0.4</c:v>
                </c:pt>
                <c:pt idx="1367">
                  <c:v>-0.4</c:v>
                </c:pt>
                <c:pt idx="1368">
                  <c:v>-0.4</c:v>
                </c:pt>
                <c:pt idx="1369">
                  <c:v>-0.3</c:v>
                </c:pt>
                <c:pt idx="1370">
                  <c:v>-0.3</c:v>
                </c:pt>
                <c:pt idx="1371">
                  <c:v>-0.3</c:v>
                </c:pt>
                <c:pt idx="1372">
                  <c:v>-0.3</c:v>
                </c:pt>
                <c:pt idx="1373">
                  <c:v>-0.4</c:v>
                </c:pt>
                <c:pt idx="1374">
                  <c:v>-0.6</c:v>
                </c:pt>
                <c:pt idx="1375">
                  <c:v>-0.7</c:v>
                </c:pt>
                <c:pt idx="1376">
                  <c:v>-0.7</c:v>
                </c:pt>
                <c:pt idx="1377">
                  <c:v>-0.9</c:v>
                </c:pt>
                <c:pt idx="1378">
                  <c:v>-1.1000000000000001</c:v>
                </c:pt>
                <c:pt idx="1379">
                  <c:v>-1.2</c:v>
                </c:pt>
                <c:pt idx="1380">
                  <c:v>-1.4</c:v>
                </c:pt>
                <c:pt idx="1381">
                  <c:v>-1.6</c:v>
                </c:pt>
                <c:pt idx="1382">
                  <c:v>-1.6</c:v>
                </c:pt>
                <c:pt idx="1383">
                  <c:v>-1.7</c:v>
                </c:pt>
                <c:pt idx="1384">
                  <c:v>-1.8</c:v>
                </c:pt>
                <c:pt idx="1385">
                  <c:v>-1.9</c:v>
                </c:pt>
                <c:pt idx="1386">
                  <c:v>-2.1</c:v>
                </c:pt>
                <c:pt idx="1387">
                  <c:v>-2.2000000000000002</c:v>
                </c:pt>
                <c:pt idx="1388">
                  <c:v>-2.2000000000000002</c:v>
                </c:pt>
                <c:pt idx="1389">
                  <c:v>-2.2000000000000002</c:v>
                </c:pt>
                <c:pt idx="1390">
                  <c:v>-2.2000000000000002</c:v>
                </c:pt>
                <c:pt idx="1391">
                  <c:v>-2.1</c:v>
                </c:pt>
                <c:pt idx="1392">
                  <c:v>-2</c:v>
                </c:pt>
                <c:pt idx="1393">
                  <c:v>-2</c:v>
                </c:pt>
                <c:pt idx="1394">
                  <c:v>-2</c:v>
                </c:pt>
                <c:pt idx="1395">
                  <c:v>-2.1</c:v>
                </c:pt>
                <c:pt idx="1396">
                  <c:v>-2.1</c:v>
                </c:pt>
                <c:pt idx="1397">
                  <c:v>-2.1</c:v>
                </c:pt>
                <c:pt idx="1398">
                  <c:v>-2.1</c:v>
                </c:pt>
                <c:pt idx="1399">
                  <c:v>-2.1</c:v>
                </c:pt>
                <c:pt idx="1400">
                  <c:v>-2.1</c:v>
                </c:pt>
                <c:pt idx="1401">
                  <c:v>-2.1</c:v>
                </c:pt>
                <c:pt idx="1402">
                  <c:v>-2.2000000000000002</c:v>
                </c:pt>
                <c:pt idx="1403">
                  <c:v>-2.2000000000000002</c:v>
                </c:pt>
                <c:pt idx="1404">
                  <c:v>-2.2999999999999998</c:v>
                </c:pt>
                <c:pt idx="1405">
                  <c:v>-2.2999999999999998</c:v>
                </c:pt>
                <c:pt idx="1406">
                  <c:v>-2.2999999999999998</c:v>
                </c:pt>
                <c:pt idx="1407">
                  <c:v>-2.2999999999999998</c:v>
                </c:pt>
                <c:pt idx="1408">
                  <c:v>-2.2999999999999998</c:v>
                </c:pt>
                <c:pt idx="1409">
                  <c:v>-2.2999999999999998</c:v>
                </c:pt>
                <c:pt idx="1410">
                  <c:v>-2.2999999999999998</c:v>
                </c:pt>
                <c:pt idx="1411">
                  <c:v>-2.4</c:v>
                </c:pt>
                <c:pt idx="1412">
                  <c:v>-2.6</c:v>
                </c:pt>
                <c:pt idx="1413">
                  <c:v>-2.6</c:v>
                </c:pt>
                <c:pt idx="1414">
                  <c:v>-2.6</c:v>
                </c:pt>
                <c:pt idx="1415">
                  <c:v>-2.7</c:v>
                </c:pt>
                <c:pt idx="1416">
                  <c:v>-2.7</c:v>
                </c:pt>
                <c:pt idx="1417">
                  <c:v>-2.6</c:v>
                </c:pt>
                <c:pt idx="1418">
                  <c:v>-2.6</c:v>
                </c:pt>
                <c:pt idx="1419">
                  <c:v>-2.6</c:v>
                </c:pt>
                <c:pt idx="1420">
                  <c:v>-2.6</c:v>
                </c:pt>
                <c:pt idx="1421">
                  <c:v>-2.6</c:v>
                </c:pt>
                <c:pt idx="1422">
                  <c:v>-2.6</c:v>
                </c:pt>
                <c:pt idx="1423">
                  <c:v>-2.6</c:v>
                </c:pt>
                <c:pt idx="1424">
                  <c:v>-2.6</c:v>
                </c:pt>
                <c:pt idx="1425">
                  <c:v>-2.6</c:v>
                </c:pt>
                <c:pt idx="1426">
                  <c:v>-2.6</c:v>
                </c:pt>
                <c:pt idx="1427">
                  <c:v>-2.7</c:v>
                </c:pt>
                <c:pt idx="1428">
                  <c:v>-2.7</c:v>
                </c:pt>
                <c:pt idx="1429">
                  <c:v>-2.7</c:v>
                </c:pt>
                <c:pt idx="1430">
                  <c:v>-2.7</c:v>
                </c:pt>
                <c:pt idx="1431">
                  <c:v>-2.7</c:v>
                </c:pt>
                <c:pt idx="1432">
                  <c:v>-2.7</c:v>
                </c:pt>
                <c:pt idx="1433">
                  <c:v>-2.7</c:v>
                </c:pt>
                <c:pt idx="1434">
                  <c:v>-2.8</c:v>
                </c:pt>
                <c:pt idx="1435">
                  <c:v>-2.8</c:v>
                </c:pt>
                <c:pt idx="1436">
                  <c:v>-2.9</c:v>
                </c:pt>
                <c:pt idx="1437">
                  <c:v>-2.9</c:v>
                </c:pt>
                <c:pt idx="1438">
                  <c:v>-2.8</c:v>
                </c:pt>
                <c:pt idx="1439">
                  <c:v>-2.8</c:v>
                </c:pt>
                <c:pt idx="1440">
                  <c:v>-2.8</c:v>
                </c:pt>
                <c:pt idx="1441">
                  <c:v>-2.8</c:v>
                </c:pt>
                <c:pt idx="1442">
                  <c:v>-2.7</c:v>
                </c:pt>
                <c:pt idx="1443">
                  <c:v>-2.7</c:v>
                </c:pt>
                <c:pt idx="1444">
                  <c:v>-2.7</c:v>
                </c:pt>
                <c:pt idx="1445">
                  <c:v>-2.7</c:v>
                </c:pt>
                <c:pt idx="1446">
                  <c:v>-2.7</c:v>
                </c:pt>
                <c:pt idx="1447">
                  <c:v>-2.6</c:v>
                </c:pt>
                <c:pt idx="1448">
                  <c:v>-2.6</c:v>
                </c:pt>
                <c:pt idx="1449">
                  <c:v>-2.6</c:v>
                </c:pt>
                <c:pt idx="1450">
                  <c:v>-2.6</c:v>
                </c:pt>
                <c:pt idx="1451">
                  <c:v>-2.7</c:v>
                </c:pt>
                <c:pt idx="1452">
                  <c:v>-2.9</c:v>
                </c:pt>
                <c:pt idx="1453">
                  <c:v>-3</c:v>
                </c:pt>
                <c:pt idx="1454">
                  <c:v>-3.1</c:v>
                </c:pt>
                <c:pt idx="1455">
                  <c:v>-3</c:v>
                </c:pt>
                <c:pt idx="1456">
                  <c:v>-2.9</c:v>
                </c:pt>
                <c:pt idx="1457">
                  <c:v>-2.9</c:v>
                </c:pt>
                <c:pt idx="1458">
                  <c:v>-2.5</c:v>
                </c:pt>
                <c:pt idx="1459">
                  <c:v>-1.9</c:v>
                </c:pt>
                <c:pt idx="1460">
                  <c:v>-1.4</c:v>
                </c:pt>
                <c:pt idx="1461">
                  <c:v>-1</c:v>
                </c:pt>
                <c:pt idx="1462">
                  <c:v>-1</c:v>
                </c:pt>
                <c:pt idx="1463">
                  <c:v>-1.2</c:v>
                </c:pt>
                <c:pt idx="1464">
                  <c:v>-1.4</c:v>
                </c:pt>
                <c:pt idx="1465">
                  <c:v>-1.2</c:v>
                </c:pt>
                <c:pt idx="1466">
                  <c:v>-1</c:v>
                </c:pt>
                <c:pt idx="1467">
                  <c:v>-1.2</c:v>
                </c:pt>
                <c:pt idx="1468">
                  <c:v>-1.1000000000000001</c:v>
                </c:pt>
                <c:pt idx="1469">
                  <c:v>-0.8</c:v>
                </c:pt>
                <c:pt idx="1470">
                  <c:v>-0.7</c:v>
                </c:pt>
                <c:pt idx="1471">
                  <c:v>-1</c:v>
                </c:pt>
                <c:pt idx="1472">
                  <c:v>-1.2</c:v>
                </c:pt>
                <c:pt idx="1473">
                  <c:v>-1.5</c:v>
                </c:pt>
                <c:pt idx="1474">
                  <c:v>-1.8</c:v>
                </c:pt>
                <c:pt idx="1475">
                  <c:v>-1.6</c:v>
                </c:pt>
                <c:pt idx="1476">
                  <c:v>-1.5</c:v>
                </c:pt>
                <c:pt idx="1477">
                  <c:v>-1.6</c:v>
                </c:pt>
                <c:pt idx="1478">
                  <c:v>-2.2000000000000002</c:v>
                </c:pt>
                <c:pt idx="1479">
                  <c:v>-2.2999999999999998</c:v>
                </c:pt>
                <c:pt idx="1480">
                  <c:v>-2.4</c:v>
                </c:pt>
                <c:pt idx="1481">
                  <c:v>-2.2999999999999998</c:v>
                </c:pt>
                <c:pt idx="1482">
                  <c:v>-2.2999999999999998</c:v>
                </c:pt>
                <c:pt idx="1483">
                  <c:v>-2.2999999999999998</c:v>
                </c:pt>
                <c:pt idx="1484">
                  <c:v>-2.2999999999999998</c:v>
                </c:pt>
                <c:pt idx="1485">
                  <c:v>-2.4</c:v>
                </c:pt>
                <c:pt idx="1486">
                  <c:v>-2.5</c:v>
                </c:pt>
                <c:pt idx="1487">
                  <c:v>-2.4</c:v>
                </c:pt>
                <c:pt idx="1488">
                  <c:v>-2.2999999999999998</c:v>
                </c:pt>
                <c:pt idx="1489">
                  <c:v>-2.2000000000000002</c:v>
                </c:pt>
                <c:pt idx="1490">
                  <c:v>-2.2999999999999998</c:v>
                </c:pt>
                <c:pt idx="1491">
                  <c:v>-1.9</c:v>
                </c:pt>
                <c:pt idx="1492">
                  <c:v>-1.7</c:v>
                </c:pt>
                <c:pt idx="1493">
                  <c:v>-1.7</c:v>
                </c:pt>
                <c:pt idx="1494">
                  <c:v>-1.7</c:v>
                </c:pt>
                <c:pt idx="1495">
                  <c:v>-1.6</c:v>
                </c:pt>
                <c:pt idx="1496">
                  <c:v>-1.7</c:v>
                </c:pt>
                <c:pt idx="1497">
                  <c:v>-1.8</c:v>
                </c:pt>
                <c:pt idx="1498">
                  <c:v>-1.8</c:v>
                </c:pt>
                <c:pt idx="1499">
                  <c:v>-2.2000000000000002</c:v>
                </c:pt>
                <c:pt idx="1500">
                  <c:v>-2.2999999999999998</c:v>
                </c:pt>
                <c:pt idx="1501">
                  <c:v>-2.2000000000000002</c:v>
                </c:pt>
                <c:pt idx="1502">
                  <c:v>-2.4</c:v>
                </c:pt>
                <c:pt idx="1503">
                  <c:v>-2.2999999999999998</c:v>
                </c:pt>
                <c:pt idx="1504">
                  <c:v>-2.4</c:v>
                </c:pt>
                <c:pt idx="1505">
                  <c:v>-2.8</c:v>
                </c:pt>
                <c:pt idx="1506">
                  <c:v>-3</c:v>
                </c:pt>
                <c:pt idx="1507">
                  <c:v>-3</c:v>
                </c:pt>
                <c:pt idx="1508">
                  <c:v>-3.1</c:v>
                </c:pt>
                <c:pt idx="1509">
                  <c:v>-3.1</c:v>
                </c:pt>
                <c:pt idx="1510">
                  <c:v>-3.2</c:v>
                </c:pt>
                <c:pt idx="1511">
                  <c:v>-3.2</c:v>
                </c:pt>
                <c:pt idx="1512">
                  <c:v>-3.2</c:v>
                </c:pt>
                <c:pt idx="1513">
                  <c:v>-3.3</c:v>
                </c:pt>
                <c:pt idx="1514">
                  <c:v>-3.2</c:v>
                </c:pt>
                <c:pt idx="1515">
                  <c:v>-3.2</c:v>
                </c:pt>
                <c:pt idx="1516">
                  <c:v>-3.2</c:v>
                </c:pt>
                <c:pt idx="1517">
                  <c:v>-3.2</c:v>
                </c:pt>
                <c:pt idx="1518">
                  <c:v>-3.2</c:v>
                </c:pt>
                <c:pt idx="1519">
                  <c:v>-3.3</c:v>
                </c:pt>
                <c:pt idx="1520">
                  <c:v>-3.2</c:v>
                </c:pt>
                <c:pt idx="1521">
                  <c:v>-3.3</c:v>
                </c:pt>
                <c:pt idx="1522">
                  <c:v>-3.3</c:v>
                </c:pt>
                <c:pt idx="1523">
                  <c:v>-3.2</c:v>
                </c:pt>
                <c:pt idx="1524">
                  <c:v>-3.1</c:v>
                </c:pt>
                <c:pt idx="1525">
                  <c:v>-3.1</c:v>
                </c:pt>
                <c:pt idx="1526">
                  <c:v>-3.2</c:v>
                </c:pt>
                <c:pt idx="1527">
                  <c:v>-3.4</c:v>
                </c:pt>
                <c:pt idx="1528">
                  <c:v>-3.4</c:v>
                </c:pt>
                <c:pt idx="1529">
                  <c:v>-3.4</c:v>
                </c:pt>
                <c:pt idx="1530">
                  <c:v>-3.8</c:v>
                </c:pt>
                <c:pt idx="1531">
                  <c:v>-3.8</c:v>
                </c:pt>
                <c:pt idx="1532">
                  <c:v>-3.9</c:v>
                </c:pt>
                <c:pt idx="1533">
                  <c:v>-4.0999999999999996</c:v>
                </c:pt>
                <c:pt idx="1534">
                  <c:v>-4.2</c:v>
                </c:pt>
                <c:pt idx="1535">
                  <c:v>-4.0999999999999996</c:v>
                </c:pt>
                <c:pt idx="1536">
                  <c:v>-3.9</c:v>
                </c:pt>
                <c:pt idx="1537">
                  <c:v>-3.9</c:v>
                </c:pt>
                <c:pt idx="1538">
                  <c:v>-3.8</c:v>
                </c:pt>
                <c:pt idx="1539">
                  <c:v>-3.8</c:v>
                </c:pt>
                <c:pt idx="1540">
                  <c:v>-3.9</c:v>
                </c:pt>
                <c:pt idx="1541">
                  <c:v>-3.9</c:v>
                </c:pt>
                <c:pt idx="1542">
                  <c:v>-3.9</c:v>
                </c:pt>
                <c:pt idx="1543">
                  <c:v>-4</c:v>
                </c:pt>
                <c:pt idx="1544">
                  <c:v>-4</c:v>
                </c:pt>
                <c:pt idx="1545">
                  <c:v>-4</c:v>
                </c:pt>
                <c:pt idx="1546">
                  <c:v>-3.9</c:v>
                </c:pt>
                <c:pt idx="1547">
                  <c:v>-3.7</c:v>
                </c:pt>
                <c:pt idx="1548">
                  <c:v>-3.8</c:v>
                </c:pt>
                <c:pt idx="1549">
                  <c:v>-3.8</c:v>
                </c:pt>
                <c:pt idx="1550">
                  <c:v>-4</c:v>
                </c:pt>
                <c:pt idx="1551">
                  <c:v>-4.2</c:v>
                </c:pt>
                <c:pt idx="1552">
                  <c:v>-4.2</c:v>
                </c:pt>
                <c:pt idx="1553">
                  <c:v>-4.2</c:v>
                </c:pt>
                <c:pt idx="1554">
                  <c:v>-4.0999999999999996</c:v>
                </c:pt>
                <c:pt idx="1555">
                  <c:v>-4.0999999999999996</c:v>
                </c:pt>
                <c:pt idx="1556">
                  <c:v>-4.2</c:v>
                </c:pt>
                <c:pt idx="1557">
                  <c:v>-4.2</c:v>
                </c:pt>
                <c:pt idx="1558">
                  <c:v>-4.2</c:v>
                </c:pt>
                <c:pt idx="1559">
                  <c:v>-4.0999999999999996</c:v>
                </c:pt>
                <c:pt idx="1560">
                  <c:v>-4</c:v>
                </c:pt>
                <c:pt idx="1561">
                  <c:v>-3.9</c:v>
                </c:pt>
                <c:pt idx="1562">
                  <c:v>-4</c:v>
                </c:pt>
                <c:pt idx="1563">
                  <c:v>-4</c:v>
                </c:pt>
                <c:pt idx="1564">
                  <c:v>-3.9</c:v>
                </c:pt>
                <c:pt idx="1565">
                  <c:v>-3.9</c:v>
                </c:pt>
                <c:pt idx="1566">
                  <c:v>-3.9</c:v>
                </c:pt>
                <c:pt idx="1567">
                  <c:v>-3.9</c:v>
                </c:pt>
                <c:pt idx="1568">
                  <c:v>-4.0999999999999996</c:v>
                </c:pt>
                <c:pt idx="1569">
                  <c:v>-4.3</c:v>
                </c:pt>
                <c:pt idx="1570">
                  <c:v>-4.5</c:v>
                </c:pt>
                <c:pt idx="1571">
                  <c:v>-4.5999999999999996</c:v>
                </c:pt>
                <c:pt idx="1572">
                  <c:v>-4.5999999999999996</c:v>
                </c:pt>
                <c:pt idx="1573">
                  <c:v>-4.7</c:v>
                </c:pt>
                <c:pt idx="1574">
                  <c:v>-4.7</c:v>
                </c:pt>
                <c:pt idx="1575">
                  <c:v>-4.8</c:v>
                </c:pt>
                <c:pt idx="1576">
                  <c:v>-4.8</c:v>
                </c:pt>
                <c:pt idx="1577">
                  <c:v>-4.9000000000000004</c:v>
                </c:pt>
                <c:pt idx="1578">
                  <c:v>-4.9000000000000004</c:v>
                </c:pt>
                <c:pt idx="1579">
                  <c:v>-4.9000000000000004</c:v>
                </c:pt>
                <c:pt idx="1580">
                  <c:v>-4.9000000000000004</c:v>
                </c:pt>
                <c:pt idx="1581">
                  <c:v>-4.9000000000000004</c:v>
                </c:pt>
                <c:pt idx="1582">
                  <c:v>-4.9000000000000004</c:v>
                </c:pt>
                <c:pt idx="1583">
                  <c:v>-5</c:v>
                </c:pt>
                <c:pt idx="1584">
                  <c:v>-1.7</c:v>
                </c:pt>
                <c:pt idx="1585">
                  <c:v>-0.1</c:v>
                </c:pt>
                <c:pt idx="1586">
                  <c:v>-0.2</c:v>
                </c:pt>
                <c:pt idx="1587">
                  <c:v>-0.3</c:v>
                </c:pt>
                <c:pt idx="1588">
                  <c:v>-0.3</c:v>
                </c:pt>
                <c:pt idx="1589">
                  <c:v>-0.4</c:v>
                </c:pt>
                <c:pt idx="1590">
                  <c:v>-0.6</c:v>
                </c:pt>
                <c:pt idx="1591">
                  <c:v>-0.5</c:v>
                </c:pt>
                <c:pt idx="1592">
                  <c:v>-0.3</c:v>
                </c:pt>
                <c:pt idx="1593">
                  <c:v>-0.3</c:v>
                </c:pt>
                <c:pt idx="1594">
                  <c:v>-0.3</c:v>
                </c:pt>
                <c:pt idx="1595">
                  <c:v>-0.2</c:v>
                </c:pt>
                <c:pt idx="1596">
                  <c:v>-0.1</c:v>
                </c:pt>
                <c:pt idx="1597">
                  <c:v>-0.3</c:v>
                </c:pt>
                <c:pt idx="1598">
                  <c:v>-0.3</c:v>
                </c:pt>
                <c:pt idx="1599">
                  <c:v>-0.7</c:v>
                </c:pt>
                <c:pt idx="1600">
                  <c:v>-1.6</c:v>
                </c:pt>
                <c:pt idx="1601">
                  <c:v>-1.8</c:v>
                </c:pt>
                <c:pt idx="1602">
                  <c:v>-1.9</c:v>
                </c:pt>
                <c:pt idx="1603">
                  <c:v>-2</c:v>
                </c:pt>
                <c:pt idx="1604">
                  <c:v>-1.8</c:v>
                </c:pt>
                <c:pt idx="1605">
                  <c:v>-1.3</c:v>
                </c:pt>
                <c:pt idx="1606">
                  <c:v>-1.2</c:v>
                </c:pt>
                <c:pt idx="1607">
                  <c:v>-1.1000000000000001</c:v>
                </c:pt>
                <c:pt idx="1608">
                  <c:v>-1.1000000000000001</c:v>
                </c:pt>
                <c:pt idx="1609">
                  <c:v>-1.2</c:v>
                </c:pt>
                <c:pt idx="1610">
                  <c:v>-1.3</c:v>
                </c:pt>
                <c:pt idx="1611">
                  <c:v>-1.4</c:v>
                </c:pt>
                <c:pt idx="1612">
                  <c:v>-1.6</c:v>
                </c:pt>
                <c:pt idx="1613">
                  <c:v>-1.7</c:v>
                </c:pt>
                <c:pt idx="1614">
                  <c:v>-1.8</c:v>
                </c:pt>
                <c:pt idx="1615">
                  <c:v>-2.9</c:v>
                </c:pt>
                <c:pt idx="1616">
                  <c:v>-3.3</c:v>
                </c:pt>
                <c:pt idx="1617">
                  <c:v>-3.6</c:v>
                </c:pt>
                <c:pt idx="1618">
                  <c:v>-3.6</c:v>
                </c:pt>
                <c:pt idx="1619">
                  <c:v>-3.6</c:v>
                </c:pt>
                <c:pt idx="1620">
                  <c:v>-3.5</c:v>
                </c:pt>
                <c:pt idx="1621">
                  <c:v>-3.4</c:v>
                </c:pt>
                <c:pt idx="1622">
                  <c:v>-3.3</c:v>
                </c:pt>
                <c:pt idx="1623">
                  <c:v>-3.6</c:v>
                </c:pt>
                <c:pt idx="1624">
                  <c:v>-3.9</c:v>
                </c:pt>
                <c:pt idx="1625">
                  <c:v>-4.0999999999999996</c:v>
                </c:pt>
                <c:pt idx="1626">
                  <c:v>-4.0999999999999996</c:v>
                </c:pt>
                <c:pt idx="1627">
                  <c:v>-4</c:v>
                </c:pt>
                <c:pt idx="1628">
                  <c:v>-4</c:v>
                </c:pt>
                <c:pt idx="1629">
                  <c:v>-4.2</c:v>
                </c:pt>
                <c:pt idx="1630">
                  <c:v>-4.2</c:v>
                </c:pt>
                <c:pt idx="1631">
                  <c:v>-4.2</c:v>
                </c:pt>
                <c:pt idx="1632">
                  <c:v>-4.2</c:v>
                </c:pt>
                <c:pt idx="1633">
                  <c:v>-4.2</c:v>
                </c:pt>
                <c:pt idx="1634">
                  <c:v>-4.3</c:v>
                </c:pt>
                <c:pt idx="1635">
                  <c:v>-4.2</c:v>
                </c:pt>
                <c:pt idx="1636">
                  <c:v>-4.3</c:v>
                </c:pt>
                <c:pt idx="1637">
                  <c:v>-4.3</c:v>
                </c:pt>
                <c:pt idx="1638">
                  <c:v>-4.3</c:v>
                </c:pt>
                <c:pt idx="1639">
                  <c:v>-4.3</c:v>
                </c:pt>
                <c:pt idx="1640">
                  <c:v>-4.4000000000000004</c:v>
                </c:pt>
                <c:pt idx="1641">
                  <c:v>-4.4000000000000004</c:v>
                </c:pt>
                <c:pt idx="1642">
                  <c:v>-4.4000000000000004</c:v>
                </c:pt>
                <c:pt idx="1643">
                  <c:v>-4.5</c:v>
                </c:pt>
                <c:pt idx="1644">
                  <c:v>-4.5999999999999996</c:v>
                </c:pt>
                <c:pt idx="1645">
                  <c:v>-4.7</c:v>
                </c:pt>
                <c:pt idx="1646">
                  <c:v>-4.8</c:v>
                </c:pt>
                <c:pt idx="1647">
                  <c:v>-5</c:v>
                </c:pt>
                <c:pt idx="1648">
                  <c:v>-5</c:v>
                </c:pt>
                <c:pt idx="1649">
                  <c:v>-5.0999999999999996</c:v>
                </c:pt>
                <c:pt idx="1650">
                  <c:v>-5.2</c:v>
                </c:pt>
                <c:pt idx="1651">
                  <c:v>-5.4</c:v>
                </c:pt>
                <c:pt idx="1652">
                  <c:v>-5.6</c:v>
                </c:pt>
                <c:pt idx="1653">
                  <c:v>-5.7</c:v>
                </c:pt>
                <c:pt idx="1654">
                  <c:v>-5.7</c:v>
                </c:pt>
                <c:pt idx="1655">
                  <c:v>-5.7</c:v>
                </c:pt>
                <c:pt idx="1656">
                  <c:v>-5.6</c:v>
                </c:pt>
                <c:pt idx="1657">
                  <c:v>-5.5</c:v>
                </c:pt>
                <c:pt idx="1658">
                  <c:v>-5.4</c:v>
                </c:pt>
                <c:pt idx="1659">
                  <c:v>-5.4</c:v>
                </c:pt>
                <c:pt idx="1660">
                  <c:v>-5.4</c:v>
                </c:pt>
                <c:pt idx="1661">
                  <c:v>-5.4</c:v>
                </c:pt>
                <c:pt idx="1662">
                  <c:v>-5.3</c:v>
                </c:pt>
                <c:pt idx="1663">
                  <c:v>-5.2</c:v>
                </c:pt>
                <c:pt idx="1664">
                  <c:v>-5.2</c:v>
                </c:pt>
                <c:pt idx="1665">
                  <c:v>-5.2</c:v>
                </c:pt>
                <c:pt idx="1666">
                  <c:v>-5.2</c:v>
                </c:pt>
                <c:pt idx="1667">
                  <c:v>-5.2</c:v>
                </c:pt>
                <c:pt idx="1668">
                  <c:v>-5.2</c:v>
                </c:pt>
                <c:pt idx="1669">
                  <c:v>-5.0999999999999996</c:v>
                </c:pt>
                <c:pt idx="1670">
                  <c:v>-5</c:v>
                </c:pt>
                <c:pt idx="1671">
                  <c:v>-5.0999999999999996</c:v>
                </c:pt>
                <c:pt idx="1672">
                  <c:v>-4.9000000000000004</c:v>
                </c:pt>
                <c:pt idx="1673">
                  <c:v>-4.9000000000000004</c:v>
                </c:pt>
                <c:pt idx="1674">
                  <c:v>-4.8</c:v>
                </c:pt>
                <c:pt idx="1675">
                  <c:v>-4.7</c:v>
                </c:pt>
                <c:pt idx="1676">
                  <c:v>-4.7</c:v>
                </c:pt>
                <c:pt idx="1677">
                  <c:v>-4.7</c:v>
                </c:pt>
                <c:pt idx="1678">
                  <c:v>-4.5999999999999996</c:v>
                </c:pt>
                <c:pt idx="1679">
                  <c:v>-4.5</c:v>
                </c:pt>
                <c:pt idx="1680">
                  <c:v>-4.2</c:v>
                </c:pt>
                <c:pt idx="1681">
                  <c:v>-4.2</c:v>
                </c:pt>
                <c:pt idx="1682">
                  <c:v>-4.2</c:v>
                </c:pt>
                <c:pt idx="1683">
                  <c:v>-4.2</c:v>
                </c:pt>
                <c:pt idx="1684">
                  <c:v>-4.0999999999999996</c:v>
                </c:pt>
                <c:pt idx="1685">
                  <c:v>-4</c:v>
                </c:pt>
                <c:pt idx="1686">
                  <c:v>-3.8</c:v>
                </c:pt>
                <c:pt idx="1687">
                  <c:v>-3.6</c:v>
                </c:pt>
                <c:pt idx="1688">
                  <c:v>-3.6</c:v>
                </c:pt>
                <c:pt idx="1689">
                  <c:v>-3.6</c:v>
                </c:pt>
                <c:pt idx="1690">
                  <c:v>-3.6</c:v>
                </c:pt>
                <c:pt idx="1692">
                  <c:v>-3.6</c:v>
                </c:pt>
                <c:pt idx="1693">
                  <c:v>-3.6</c:v>
                </c:pt>
                <c:pt idx="1694">
                  <c:v>-3.7</c:v>
                </c:pt>
                <c:pt idx="1695">
                  <c:v>-3.6</c:v>
                </c:pt>
                <c:pt idx="1696">
                  <c:v>-3.4</c:v>
                </c:pt>
                <c:pt idx="1697">
                  <c:v>-3.5</c:v>
                </c:pt>
                <c:pt idx="1698">
                  <c:v>-3.5</c:v>
                </c:pt>
                <c:pt idx="1699">
                  <c:v>-3.4</c:v>
                </c:pt>
                <c:pt idx="1700">
                  <c:v>-3.4</c:v>
                </c:pt>
                <c:pt idx="1701">
                  <c:v>-3.8</c:v>
                </c:pt>
                <c:pt idx="1702">
                  <c:v>-4.0999999999999996</c:v>
                </c:pt>
                <c:pt idx="1703">
                  <c:v>-3.9</c:v>
                </c:pt>
                <c:pt idx="1704">
                  <c:v>-4</c:v>
                </c:pt>
                <c:pt idx="1705">
                  <c:v>-4.2</c:v>
                </c:pt>
                <c:pt idx="1706">
                  <c:v>-4.2</c:v>
                </c:pt>
                <c:pt idx="1707">
                  <c:v>-4.2</c:v>
                </c:pt>
                <c:pt idx="1708">
                  <c:v>-4.4000000000000004</c:v>
                </c:pt>
                <c:pt idx="1709">
                  <c:v>-4.7</c:v>
                </c:pt>
                <c:pt idx="1710">
                  <c:v>-4.7</c:v>
                </c:pt>
                <c:pt idx="1711">
                  <c:v>-4.5</c:v>
                </c:pt>
                <c:pt idx="1712">
                  <c:v>-4.4000000000000004</c:v>
                </c:pt>
                <c:pt idx="1713">
                  <c:v>-4.5999999999999996</c:v>
                </c:pt>
                <c:pt idx="1714">
                  <c:v>-4.7</c:v>
                </c:pt>
                <c:pt idx="1715">
                  <c:v>-4.7</c:v>
                </c:pt>
                <c:pt idx="1716">
                  <c:v>-4.9000000000000004</c:v>
                </c:pt>
                <c:pt idx="1717">
                  <c:v>-4.7</c:v>
                </c:pt>
                <c:pt idx="1718">
                  <c:v>-4.8</c:v>
                </c:pt>
                <c:pt idx="1719">
                  <c:v>-4.7</c:v>
                </c:pt>
                <c:pt idx="1720">
                  <c:v>-4.9000000000000004</c:v>
                </c:pt>
                <c:pt idx="1721">
                  <c:v>-5.2</c:v>
                </c:pt>
                <c:pt idx="1722">
                  <c:v>-5.2</c:v>
                </c:pt>
                <c:pt idx="1723">
                  <c:v>-5.0999999999999996</c:v>
                </c:pt>
                <c:pt idx="1724">
                  <c:v>-5</c:v>
                </c:pt>
                <c:pt idx="1725">
                  <c:v>-5.0999999999999996</c:v>
                </c:pt>
                <c:pt idx="1726">
                  <c:v>-5.3</c:v>
                </c:pt>
                <c:pt idx="1727">
                  <c:v>-5.4</c:v>
                </c:pt>
                <c:pt idx="1728">
                  <c:v>-5.4</c:v>
                </c:pt>
                <c:pt idx="1729">
                  <c:v>-5.6</c:v>
                </c:pt>
                <c:pt idx="1730">
                  <c:v>-5.7</c:v>
                </c:pt>
                <c:pt idx="1731">
                  <c:v>-5.7</c:v>
                </c:pt>
                <c:pt idx="1732">
                  <c:v>-5.8</c:v>
                </c:pt>
                <c:pt idx="1733">
                  <c:v>-6</c:v>
                </c:pt>
                <c:pt idx="1734">
                  <c:v>-6.2</c:v>
                </c:pt>
                <c:pt idx="1735">
                  <c:v>-6.3</c:v>
                </c:pt>
                <c:pt idx="1736">
                  <c:v>-6.5</c:v>
                </c:pt>
                <c:pt idx="1737">
                  <c:v>-6.6</c:v>
                </c:pt>
                <c:pt idx="1738">
                  <c:v>-6.7</c:v>
                </c:pt>
                <c:pt idx="1739">
                  <c:v>-6.8</c:v>
                </c:pt>
                <c:pt idx="1740">
                  <c:v>-6.8</c:v>
                </c:pt>
                <c:pt idx="1741">
                  <c:v>-6.9</c:v>
                </c:pt>
                <c:pt idx="1742">
                  <c:v>-7.1</c:v>
                </c:pt>
                <c:pt idx="1743">
                  <c:v>-7.1</c:v>
                </c:pt>
                <c:pt idx="1744">
                  <c:v>-7.2</c:v>
                </c:pt>
                <c:pt idx="1745">
                  <c:v>-7.3</c:v>
                </c:pt>
                <c:pt idx="1746">
                  <c:v>-7.4</c:v>
                </c:pt>
                <c:pt idx="1747">
                  <c:v>-7.6</c:v>
                </c:pt>
                <c:pt idx="1748">
                  <c:v>-7.8</c:v>
                </c:pt>
                <c:pt idx="1749">
                  <c:v>-7.8</c:v>
                </c:pt>
                <c:pt idx="1750">
                  <c:v>-7.9</c:v>
                </c:pt>
                <c:pt idx="1751">
                  <c:v>-8.1</c:v>
                </c:pt>
                <c:pt idx="1752">
                  <c:v>-8.1999999999999993</c:v>
                </c:pt>
                <c:pt idx="1753">
                  <c:v>-8.3000000000000007</c:v>
                </c:pt>
                <c:pt idx="1754">
                  <c:v>-8.5</c:v>
                </c:pt>
                <c:pt idx="1755">
                  <c:v>-8.6</c:v>
                </c:pt>
                <c:pt idx="1756">
                  <c:v>-8.6999999999999993</c:v>
                </c:pt>
                <c:pt idx="1757">
                  <c:v>-8.8000000000000007</c:v>
                </c:pt>
                <c:pt idx="1758">
                  <c:v>-8.8000000000000007</c:v>
                </c:pt>
                <c:pt idx="1759">
                  <c:v>-8.8000000000000007</c:v>
                </c:pt>
                <c:pt idx="1760">
                  <c:v>-8.9</c:v>
                </c:pt>
                <c:pt idx="1761">
                  <c:v>-8.9</c:v>
                </c:pt>
                <c:pt idx="1762">
                  <c:v>-9</c:v>
                </c:pt>
                <c:pt idx="1763">
                  <c:v>-9.1</c:v>
                </c:pt>
                <c:pt idx="1764">
                  <c:v>-9.1</c:v>
                </c:pt>
                <c:pt idx="1765">
                  <c:v>-9.1999999999999993</c:v>
                </c:pt>
                <c:pt idx="1766">
                  <c:v>-9.3000000000000007</c:v>
                </c:pt>
                <c:pt idx="1767">
                  <c:v>-9.3000000000000007</c:v>
                </c:pt>
                <c:pt idx="1768">
                  <c:v>-9.3000000000000007</c:v>
                </c:pt>
                <c:pt idx="1769">
                  <c:v>-9.3000000000000007</c:v>
                </c:pt>
                <c:pt idx="1770">
                  <c:v>-9.4</c:v>
                </c:pt>
                <c:pt idx="1771">
                  <c:v>-9.4</c:v>
                </c:pt>
                <c:pt idx="1772">
                  <c:v>-9.6</c:v>
                </c:pt>
                <c:pt idx="1773">
                  <c:v>-9.6</c:v>
                </c:pt>
                <c:pt idx="1774">
                  <c:v>-9.6</c:v>
                </c:pt>
                <c:pt idx="1775">
                  <c:v>-9.6999999999999993</c:v>
                </c:pt>
                <c:pt idx="1776">
                  <c:v>-9.6999999999999993</c:v>
                </c:pt>
                <c:pt idx="1777">
                  <c:v>-9.8000000000000007</c:v>
                </c:pt>
                <c:pt idx="1778">
                  <c:v>-9.6999999999999993</c:v>
                </c:pt>
                <c:pt idx="1779">
                  <c:v>-9.8000000000000007</c:v>
                </c:pt>
                <c:pt idx="1780">
                  <c:v>-9.8000000000000007</c:v>
                </c:pt>
                <c:pt idx="1781">
                  <c:v>-9.8000000000000007</c:v>
                </c:pt>
                <c:pt idx="1782">
                  <c:v>-9.6999999999999993</c:v>
                </c:pt>
                <c:pt idx="1783">
                  <c:v>-9.6</c:v>
                </c:pt>
                <c:pt idx="1784">
                  <c:v>-9.5</c:v>
                </c:pt>
                <c:pt idx="1785">
                  <c:v>-9.6</c:v>
                </c:pt>
                <c:pt idx="1786">
                  <c:v>-9.4</c:v>
                </c:pt>
                <c:pt idx="1787">
                  <c:v>-9.4</c:v>
                </c:pt>
                <c:pt idx="1788">
                  <c:v>-9.1999999999999993</c:v>
                </c:pt>
                <c:pt idx="1789">
                  <c:v>-9.1</c:v>
                </c:pt>
                <c:pt idx="1790">
                  <c:v>-9</c:v>
                </c:pt>
                <c:pt idx="1791">
                  <c:v>-9</c:v>
                </c:pt>
                <c:pt idx="1792">
                  <c:v>-9.1</c:v>
                </c:pt>
                <c:pt idx="1793">
                  <c:v>-9.1</c:v>
                </c:pt>
                <c:pt idx="1794">
                  <c:v>-8.9</c:v>
                </c:pt>
                <c:pt idx="1795">
                  <c:v>-9</c:v>
                </c:pt>
                <c:pt idx="1796">
                  <c:v>-8.9</c:v>
                </c:pt>
                <c:pt idx="1797">
                  <c:v>-8.6</c:v>
                </c:pt>
                <c:pt idx="1798">
                  <c:v>-8.4</c:v>
                </c:pt>
                <c:pt idx="1799">
                  <c:v>-8.1999999999999993</c:v>
                </c:pt>
                <c:pt idx="1800">
                  <c:v>-7.9</c:v>
                </c:pt>
                <c:pt idx="1801">
                  <c:v>-7.8</c:v>
                </c:pt>
                <c:pt idx="1802">
                  <c:v>-7.6</c:v>
                </c:pt>
                <c:pt idx="1803">
                  <c:v>-7.3</c:v>
                </c:pt>
                <c:pt idx="1804">
                  <c:v>-7.2</c:v>
                </c:pt>
                <c:pt idx="1805">
                  <c:v>-6.9</c:v>
                </c:pt>
                <c:pt idx="1806">
                  <c:v>-6.9</c:v>
                </c:pt>
                <c:pt idx="1807">
                  <c:v>-6.9</c:v>
                </c:pt>
                <c:pt idx="1808">
                  <c:v>-6.8</c:v>
                </c:pt>
                <c:pt idx="1809">
                  <c:v>-6.8</c:v>
                </c:pt>
                <c:pt idx="1810">
                  <c:v>-6.6</c:v>
                </c:pt>
                <c:pt idx="1811">
                  <c:v>-6.1</c:v>
                </c:pt>
                <c:pt idx="1812">
                  <c:v>-6.1</c:v>
                </c:pt>
                <c:pt idx="1813">
                  <c:v>-5.9</c:v>
                </c:pt>
                <c:pt idx="1814">
                  <c:v>-5.9</c:v>
                </c:pt>
                <c:pt idx="1815">
                  <c:v>-5.9</c:v>
                </c:pt>
                <c:pt idx="1816">
                  <c:v>-5.7</c:v>
                </c:pt>
                <c:pt idx="1817">
                  <c:v>-5.6</c:v>
                </c:pt>
                <c:pt idx="1818">
                  <c:v>-5.6</c:v>
                </c:pt>
                <c:pt idx="1819">
                  <c:v>-5.2</c:v>
                </c:pt>
                <c:pt idx="1820">
                  <c:v>-4.8</c:v>
                </c:pt>
                <c:pt idx="1821">
                  <c:v>-4.7</c:v>
                </c:pt>
                <c:pt idx="1822">
                  <c:v>-4.2</c:v>
                </c:pt>
                <c:pt idx="1823">
                  <c:v>-4.0999999999999996</c:v>
                </c:pt>
                <c:pt idx="1824">
                  <c:v>-3.7</c:v>
                </c:pt>
                <c:pt idx="1825">
                  <c:v>-3.3</c:v>
                </c:pt>
                <c:pt idx="1826">
                  <c:v>-3.3</c:v>
                </c:pt>
                <c:pt idx="1827">
                  <c:v>-3.1</c:v>
                </c:pt>
                <c:pt idx="1828">
                  <c:v>-3.2</c:v>
                </c:pt>
                <c:pt idx="1829">
                  <c:v>-3.1</c:v>
                </c:pt>
                <c:pt idx="1830">
                  <c:v>-2.8</c:v>
                </c:pt>
                <c:pt idx="1831">
                  <c:v>-2.7</c:v>
                </c:pt>
                <c:pt idx="1832">
                  <c:v>-2.8</c:v>
                </c:pt>
                <c:pt idx="1833">
                  <c:v>-2.8</c:v>
                </c:pt>
                <c:pt idx="1834">
                  <c:v>-2.5</c:v>
                </c:pt>
                <c:pt idx="1835">
                  <c:v>-2.2999999999999998</c:v>
                </c:pt>
                <c:pt idx="1836">
                  <c:v>-1.9</c:v>
                </c:pt>
                <c:pt idx="1837">
                  <c:v>-1.8</c:v>
                </c:pt>
                <c:pt idx="1838">
                  <c:v>-1.5</c:v>
                </c:pt>
                <c:pt idx="1839">
                  <c:v>-1.6</c:v>
                </c:pt>
                <c:pt idx="1840">
                  <c:v>-1.7</c:v>
                </c:pt>
                <c:pt idx="1841">
                  <c:v>-1.1000000000000001</c:v>
                </c:pt>
                <c:pt idx="1842">
                  <c:v>-0.7</c:v>
                </c:pt>
                <c:pt idx="1843">
                  <c:v>-0.8</c:v>
                </c:pt>
                <c:pt idx="1844">
                  <c:v>-0.2</c:v>
                </c:pt>
                <c:pt idx="1845">
                  <c:v>-0.1</c:v>
                </c:pt>
                <c:pt idx="1846">
                  <c:v>-0.1</c:v>
                </c:pt>
                <c:pt idx="1847">
                  <c:v>-0.3</c:v>
                </c:pt>
                <c:pt idx="1848">
                  <c:v>0.1</c:v>
                </c:pt>
                <c:pt idx="1849">
                  <c:v>0.5</c:v>
                </c:pt>
                <c:pt idx="1850">
                  <c:v>0.4</c:v>
                </c:pt>
                <c:pt idx="1851">
                  <c:v>0.6</c:v>
                </c:pt>
                <c:pt idx="1852">
                  <c:v>0.7</c:v>
                </c:pt>
                <c:pt idx="1853">
                  <c:v>0.5</c:v>
                </c:pt>
                <c:pt idx="1854">
                  <c:v>0.4</c:v>
                </c:pt>
                <c:pt idx="1855">
                  <c:v>0.5</c:v>
                </c:pt>
                <c:pt idx="1856">
                  <c:v>0.4</c:v>
                </c:pt>
                <c:pt idx="1857">
                  <c:v>0.4</c:v>
                </c:pt>
                <c:pt idx="1858">
                  <c:v>0.6</c:v>
                </c:pt>
                <c:pt idx="1859">
                  <c:v>0.7</c:v>
                </c:pt>
                <c:pt idx="1860">
                  <c:v>0.8</c:v>
                </c:pt>
                <c:pt idx="1861">
                  <c:v>0.8</c:v>
                </c:pt>
                <c:pt idx="1862">
                  <c:v>0.9</c:v>
                </c:pt>
                <c:pt idx="1863">
                  <c:v>0.8</c:v>
                </c:pt>
                <c:pt idx="1864">
                  <c:v>0.3</c:v>
                </c:pt>
                <c:pt idx="1865">
                  <c:v>0.4</c:v>
                </c:pt>
                <c:pt idx="1866">
                  <c:v>-0.2</c:v>
                </c:pt>
                <c:pt idx="1867">
                  <c:v>-0.4</c:v>
                </c:pt>
                <c:pt idx="1868">
                  <c:v>-0.4</c:v>
                </c:pt>
                <c:pt idx="1869">
                  <c:v>-0.6</c:v>
                </c:pt>
                <c:pt idx="1870">
                  <c:v>-0.7</c:v>
                </c:pt>
                <c:pt idx="1871">
                  <c:v>-0.9</c:v>
                </c:pt>
                <c:pt idx="1872">
                  <c:v>-1.1000000000000001</c:v>
                </c:pt>
                <c:pt idx="1873">
                  <c:v>-1.2</c:v>
                </c:pt>
                <c:pt idx="1874">
                  <c:v>-1.3</c:v>
                </c:pt>
                <c:pt idx="1875">
                  <c:v>-1.5</c:v>
                </c:pt>
                <c:pt idx="1876">
                  <c:v>-1.7</c:v>
                </c:pt>
                <c:pt idx="1877">
                  <c:v>-1.9</c:v>
                </c:pt>
                <c:pt idx="1878">
                  <c:v>-2.1</c:v>
                </c:pt>
                <c:pt idx="1879">
                  <c:v>-2.2000000000000002</c:v>
                </c:pt>
                <c:pt idx="1880">
                  <c:v>-2.2999999999999998</c:v>
                </c:pt>
                <c:pt idx="1881">
                  <c:v>-2.5</c:v>
                </c:pt>
                <c:pt idx="1882">
                  <c:v>-2.6</c:v>
                </c:pt>
                <c:pt idx="1883">
                  <c:v>-2.7</c:v>
                </c:pt>
                <c:pt idx="1884">
                  <c:v>-2.9</c:v>
                </c:pt>
                <c:pt idx="1885">
                  <c:v>-3.1</c:v>
                </c:pt>
                <c:pt idx="1886">
                  <c:v>-3.3</c:v>
                </c:pt>
                <c:pt idx="1887">
                  <c:v>-3.4</c:v>
                </c:pt>
                <c:pt idx="1888">
                  <c:v>-3.5</c:v>
                </c:pt>
                <c:pt idx="1889">
                  <c:v>-3.8</c:v>
                </c:pt>
                <c:pt idx="1890">
                  <c:v>-3.8</c:v>
                </c:pt>
                <c:pt idx="1891">
                  <c:v>-3.8</c:v>
                </c:pt>
                <c:pt idx="1892">
                  <c:v>-3.8</c:v>
                </c:pt>
                <c:pt idx="1893">
                  <c:v>-3.7</c:v>
                </c:pt>
                <c:pt idx="1894">
                  <c:v>-3.9</c:v>
                </c:pt>
                <c:pt idx="1895">
                  <c:v>-4</c:v>
                </c:pt>
                <c:pt idx="1896">
                  <c:v>-4.2</c:v>
                </c:pt>
                <c:pt idx="1897">
                  <c:v>-4.0999999999999996</c:v>
                </c:pt>
                <c:pt idx="1898">
                  <c:v>-4.2</c:v>
                </c:pt>
                <c:pt idx="1899">
                  <c:v>-4.2</c:v>
                </c:pt>
                <c:pt idx="1900">
                  <c:v>-4.2</c:v>
                </c:pt>
                <c:pt idx="1901">
                  <c:v>-4.3</c:v>
                </c:pt>
                <c:pt idx="1902">
                  <c:v>-4.4000000000000004</c:v>
                </c:pt>
                <c:pt idx="1903">
                  <c:v>-4.5</c:v>
                </c:pt>
                <c:pt idx="1904">
                  <c:v>-4.5999999999999996</c:v>
                </c:pt>
                <c:pt idx="1905">
                  <c:v>-4.8</c:v>
                </c:pt>
                <c:pt idx="1906">
                  <c:v>-4.8</c:v>
                </c:pt>
                <c:pt idx="1907">
                  <c:v>-4.8</c:v>
                </c:pt>
                <c:pt idx="1908">
                  <c:v>-4.8</c:v>
                </c:pt>
                <c:pt idx="1909">
                  <c:v>-4.8</c:v>
                </c:pt>
                <c:pt idx="1910">
                  <c:v>-4.8</c:v>
                </c:pt>
                <c:pt idx="1911">
                  <c:v>-4.8</c:v>
                </c:pt>
                <c:pt idx="1912">
                  <c:v>-4.7</c:v>
                </c:pt>
                <c:pt idx="1913">
                  <c:v>-4.7</c:v>
                </c:pt>
                <c:pt idx="1914">
                  <c:v>-4.7</c:v>
                </c:pt>
                <c:pt idx="1915">
                  <c:v>-4.8</c:v>
                </c:pt>
                <c:pt idx="1916">
                  <c:v>-5.0999999999999996</c:v>
                </c:pt>
                <c:pt idx="1917">
                  <c:v>-5.3</c:v>
                </c:pt>
                <c:pt idx="1918">
                  <c:v>-5.4</c:v>
                </c:pt>
                <c:pt idx="1919">
                  <c:v>-5.4</c:v>
                </c:pt>
                <c:pt idx="1920">
                  <c:v>-5.4</c:v>
                </c:pt>
                <c:pt idx="1921">
                  <c:v>-5.4</c:v>
                </c:pt>
                <c:pt idx="1922">
                  <c:v>-5.5</c:v>
                </c:pt>
                <c:pt idx="1923">
                  <c:v>-5.4</c:v>
                </c:pt>
                <c:pt idx="1924">
                  <c:v>-5.4</c:v>
                </c:pt>
                <c:pt idx="1925">
                  <c:v>-5.4</c:v>
                </c:pt>
                <c:pt idx="1926">
                  <c:v>-5.5</c:v>
                </c:pt>
                <c:pt idx="1927">
                  <c:v>-5.7</c:v>
                </c:pt>
                <c:pt idx="1928">
                  <c:v>-5.3</c:v>
                </c:pt>
                <c:pt idx="1929">
                  <c:v>-5.4</c:v>
                </c:pt>
                <c:pt idx="1930">
                  <c:v>-5.4</c:v>
                </c:pt>
                <c:pt idx="1931">
                  <c:v>-5.5</c:v>
                </c:pt>
                <c:pt idx="1932">
                  <c:v>-5.4</c:v>
                </c:pt>
                <c:pt idx="1933">
                  <c:v>-5.3</c:v>
                </c:pt>
                <c:pt idx="1934">
                  <c:v>-5.4</c:v>
                </c:pt>
                <c:pt idx="1935">
                  <c:v>-5.5</c:v>
                </c:pt>
                <c:pt idx="1936">
                  <c:v>-5.4</c:v>
                </c:pt>
                <c:pt idx="1937">
                  <c:v>-5.6</c:v>
                </c:pt>
                <c:pt idx="1938">
                  <c:v>-5.7</c:v>
                </c:pt>
                <c:pt idx="1939">
                  <c:v>-5.8</c:v>
                </c:pt>
                <c:pt idx="1940">
                  <c:v>-5.6</c:v>
                </c:pt>
                <c:pt idx="1941">
                  <c:v>-5.3</c:v>
                </c:pt>
                <c:pt idx="1942">
                  <c:v>-4.9000000000000004</c:v>
                </c:pt>
                <c:pt idx="1943">
                  <c:v>-4.7</c:v>
                </c:pt>
                <c:pt idx="1944">
                  <c:v>-4.5999999999999996</c:v>
                </c:pt>
                <c:pt idx="1945">
                  <c:v>-4.4000000000000004</c:v>
                </c:pt>
                <c:pt idx="1946">
                  <c:v>-4.3</c:v>
                </c:pt>
                <c:pt idx="1947">
                  <c:v>-4.3</c:v>
                </c:pt>
                <c:pt idx="1948">
                  <c:v>-4.3</c:v>
                </c:pt>
                <c:pt idx="1949">
                  <c:v>-3.9</c:v>
                </c:pt>
                <c:pt idx="1950">
                  <c:v>-3.7</c:v>
                </c:pt>
                <c:pt idx="1951">
                  <c:v>-3.4</c:v>
                </c:pt>
                <c:pt idx="1952">
                  <c:v>-3.2</c:v>
                </c:pt>
                <c:pt idx="1953">
                  <c:v>-3.1</c:v>
                </c:pt>
                <c:pt idx="1954">
                  <c:v>-2.9</c:v>
                </c:pt>
                <c:pt idx="1955">
                  <c:v>-2.9</c:v>
                </c:pt>
                <c:pt idx="1956">
                  <c:v>-2.9</c:v>
                </c:pt>
                <c:pt idx="1957">
                  <c:v>-2.9</c:v>
                </c:pt>
                <c:pt idx="1958">
                  <c:v>-2.4</c:v>
                </c:pt>
                <c:pt idx="1959">
                  <c:v>-2.5</c:v>
                </c:pt>
                <c:pt idx="1960">
                  <c:v>-2.1</c:v>
                </c:pt>
                <c:pt idx="1961">
                  <c:v>-1.5</c:v>
                </c:pt>
                <c:pt idx="1962">
                  <c:v>-1.4</c:v>
                </c:pt>
                <c:pt idx="1963">
                  <c:v>-1.7</c:v>
                </c:pt>
                <c:pt idx="1964">
                  <c:v>-1.9</c:v>
                </c:pt>
                <c:pt idx="1965">
                  <c:v>-1.6</c:v>
                </c:pt>
                <c:pt idx="1966">
                  <c:v>-1.5</c:v>
                </c:pt>
                <c:pt idx="1967">
                  <c:v>-1.8</c:v>
                </c:pt>
                <c:pt idx="1968">
                  <c:v>-2.1</c:v>
                </c:pt>
                <c:pt idx="1969">
                  <c:v>-1.9</c:v>
                </c:pt>
                <c:pt idx="1970">
                  <c:v>-1.7</c:v>
                </c:pt>
                <c:pt idx="1971">
                  <c:v>-1.8</c:v>
                </c:pt>
                <c:pt idx="1972">
                  <c:v>-0.8</c:v>
                </c:pt>
                <c:pt idx="1973">
                  <c:v>-0.8</c:v>
                </c:pt>
                <c:pt idx="1974">
                  <c:v>-0.8</c:v>
                </c:pt>
                <c:pt idx="1975">
                  <c:v>-0.6</c:v>
                </c:pt>
                <c:pt idx="1976">
                  <c:v>-0.3</c:v>
                </c:pt>
                <c:pt idx="1977">
                  <c:v>-0.5</c:v>
                </c:pt>
                <c:pt idx="1978">
                  <c:v>-0.5</c:v>
                </c:pt>
                <c:pt idx="1979">
                  <c:v>-0.1</c:v>
                </c:pt>
                <c:pt idx="1980">
                  <c:v>-0.1</c:v>
                </c:pt>
                <c:pt idx="1981">
                  <c:v>0.1</c:v>
                </c:pt>
                <c:pt idx="1982">
                  <c:v>-0.1</c:v>
                </c:pt>
                <c:pt idx="1983">
                  <c:v>0.8</c:v>
                </c:pt>
                <c:pt idx="1984">
                  <c:v>0.8</c:v>
                </c:pt>
                <c:pt idx="1985">
                  <c:v>0.8</c:v>
                </c:pt>
                <c:pt idx="1986">
                  <c:v>1.3</c:v>
                </c:pt>
                <c:pt idx="1987">
                  <c:v>0.9</c:v>
                </c:pt>
                <c:pt idx="1988">
                  <c:v>0.9</c:v>
                </c:pt>
                <c:pt idx="1989">
                  <c:v>1.3</c:v>
                </c:pt>
                <c:pt idx="1990">
                  <c:v>1.2</c:v>
                </c:pt>
                <c:pt idx="1991">
                  <c:v>1.6</c:v>
                </c:pt>
                <c:pt idx="1992">
                  <c:v>1.7</c:v>
                </c:pt>
                <c:pt idx="1993">
                  <c:v>1.6</c:v>
                </c:pt>
                <c:pt idx="1994">
                  <c:v>1.3</c:v>
                </c:pt>
                <c:pt idx="1995">
                  <c:v>1.3</c:v>
                </c:pt>
                <c:pt idx="1996">
                  <c:v>1.3</c:v>
                </c:pt>
                <c:pt idx="1997">
                  <c:v>1.2</c:v>
                </c:pt>
                <c:pt idx="1998">
                  <c:v>1.2</c:v>
                </c:pt>
                <c:pt idx="1999">
                  <c:v>1.4</c:v>
                </c:pt>
                <c:pt idx="2000">
                  <c:v>1.4</c:v>
                </c:pt>
                <c:pt idx="2001">
                  <c:v>1.7</c:v>
                </c:pt>
                <c:pt idx="2002">
                  <c:v>1.6</c:v>
                </c:pt>
                <c:pt idx="2003">
                  <c:v>1.3</c:v>
                </c:pt>
                <c:pt idx="2004">
                  <c:v>1.3</c:v>
                </c:pt>
                <c:pt idx="2005">
                  <c:v>1.3</c:v>
                </c:pt>
                <c:pt idx="2006">
                  <c:v>1.3</c:v>
                </c:pt>
                <c:pt idx="2007">
                  <c:v>1.2</c:v>
                </c:pt>
                <c:pt idx="2008">
                  <c:v>1.3</c:v>
                </c:pt>
                <c:pt idx="2009">
                  <c:v>1.3</c:v>
                </c:pt>
                <c:pt idx="2010">
                  <c:v>0.9</c:v>
                </c:pt>
                <c:pt idx="2011">
                  <c:v>0.8</c:v>
                </c:pt>
                <c:pt idx="2012">
                  <c:v>0.4</c:v>
                </c:pt>
                <c:pt idx="2013">
                  <c:v>0.3</c:v>
                </c:pt>
                <c:pt idx="2014">
                  <c:v>0.2</c:v>
                </c:pt>
                <c:pt idx="2015">
                  <c:v>-0.2</c:v>
                </c:pt>
                <c:pt idx="2016">
                  <c:v>-0.4</c:v>
                </c:pt>
                <c:pt idx="2017">
                  <c:v>-0.8</c:v>
                </c:pt>
                <c:pt idx="2018">
                  <c:v>-0.8</c:v>
                </c:pt>
                <c:pt idx="2019">
                  <c:v>-1</c:v>
                </c:pt>
                <c:pt idx="2020">
                  <c:v>-1.2</c:v>
                </c:pt>
                <c:pt idx="2021">
                  <c:v>-1.4</c:v>
                </c:pt>
                <c:pt idx="2022">
                  <c:v>-1.6</c:v>
                </c:pt>
                <c:pt idx="2023">
                  <c:v>-1.7</c:v>
                </c:pt>
                <c:pt idx="2024">
                  <c:v>-1.9</c:v>
                </c:pt>
                <c:pt idx="2025">
                  <c:v>-2.1</c:v>
                </c:pt>
                <c:pt idx="2026">
                  <c:v>-2.1</c:v>
                </c:pt>
                <c:pt idx="2027">
                  <c:v>-1.9</c:v>
                </c:pt>
                <c:pt idx="2028">
                  <c:v>-1.9</c:v>
                </c:pt>
                <c:pt idx="2029">
                  <c:v>-2</c:v>
                </c:pt>
                <c:pt idx="2030">
                  <c:v>-2.1</c:v>
                </c:pt>
                <c:pt idx="2031">
                  <c:v>-2.2000000000000002</c:v>
                </c:pt>
                <c:pt idx="2032">
                  <c:v>-2.2000000000000002</c:v>
                </c:pt>
                <c:pt idx="2033">
                  <c:v>-2.2000000000000002</c:v>
                </c:pt>
                <c:pt idx="2034">
                  <c:v>-2.2000000000000002</c:v>
                </c:pt>
                <c:pt idx="2035">
                  <c:v>-2.2000000000000002</c:v>
                </c:pt>
                <c:pt idx="2036">
                  <c:v>-2.4</c:v>
                </c:pt>
                <c:pt idx="2037">
                  <c:v>-2.5</c:v>
                </c:pt>
                <c:pt idx="2038">
                  <c:v>-2.7</c:v>
                </c:pt>
                <c:pt idx="2039">
                  <c:v>-2.9</c:v>
                </c:pt>
                <c:pt idx="2040">
                  <c:v>-2.9</c:v>
                </c:pt>
                <c:pt idx="2041">
                  <c:v>-2.8</c:v>
                </c:pt>
                <c:pt idx="2042">
                  <c:v>-2.7</c:v>
                </c:pt>
                <c:pt idx="2043">
                  <c:v>-2.8</c:v>
                </c:pt>
                <c:pt idx="2044">
                  <c:v>-3.1</c:v>
                </c:pt>
                <c:pt idx="2045">
                  <c:v>-2.9</c:v>
                </c:pt>
                <c:pt idx="2046">
                  <c:v>-2.9</c:v>
                </c:pt>
                <c:pt idx="2047">
                  <c:v>-2.9</c:v>
                </c:pt>
                <c:pt idx="2048">
                  <c:v>-2.9</c:v>
                </c:pt>
                <c:pt idx="2049">
                  <c:v>-3.2</c:v>
                </c:pt>
                <c:pt idx="2050">
                  <c:v>-3.3</c:v>
                </c:pt>
                <c:pt idx="2051">
                  <c:v>-3.3</c:v>
                </c:pt>
                <c:pt idx="2052">
                  <c:v>-3.5</c:v>
                </c:pt>
                <c:pt idx="2053">
                  <c:v>-3.6</c:v>
                </c:pt>
                <c:pt idx="2054">
                  <c:v>-3.5</c:v>
                </c:pt>
                <c:pt idx="2055">
                  <c:v>-3.5</c:v>
                </c:pt>
                <c:pt idx="2056">
                  <c:v>-3.6</c:v>
                </c:pt>
                <c:pt idx="2057">
                  <c:v>-3.6</c:v>
                </c:pt>
                <c:pt idx="2058">
                  <c:v>-3.6</c:v>
                </c:pt>
                <c:pt idx="2059">
                  <c:v>-3.3</c:v>
                </c:pt>
                <c:pt idx="2060">
                  <c:v>-3.2</c:v>
                </c:pt>
                <c:pt idx="2061">
                  <c:v>-3.2</c:v>
                </c:pt>
                <c:pt idx="2062">
                  <c:v>-3.2</c:v>
                </c:pt>
                <c:pt idx="2063">
                  <c:v>-3.2</c:v>
                </c:pt>
                <c:pt idx="2064">
                  <c:v>-3</c:v>
                </c:pt>
                <c:pt idx="2065">
                  <c:v>-2.9</c:v>
                </c:pt>
                <c:pt idx="2066">
                  <c:v>-2.9</c:v>
                </c:pt>
                <c:pt idx="2067">
                  <c:v>-2.9</c:v>
                </c:pt>
                <c:pt idx="2068">
                  <c:v>-2.9</c:v>
                </c:pt>
                <c:pt idx="2069">
                  <c:v>-2.9</c:v>
                </c:pt>
                <c:pt idx="2070">
                  <c:v>-2.8</c:v>
                </c:pt>
                <c:pt idx="2071">
                  <c:v>-2.8</c:v>
                </c:pt>
                <c:pt idx="2072">
                  <c:v>-2.9</c:v>
                </c:pt>
                <c:pt idx="2073">
                  <c:v>-2.9</c:v>
                </c:pt>
                <c:pt idx="2074">
                  <c:v>-2.9</c:v>
                </c:pt>
                <c:pt idx="2075">
                  <c:v>-3.1</c:v>
                </c:pt>
                <c:pt idx="2076">
                  <c:v>-3.2</c:v>
                </c:pt>
                <c:pt idx="2077">
                  <c:v>-3.3</c:v>
                </c:pt>
                <c:pt idx="2078">
                  <c:v>-3.4</c:v>
                </c:pt>
                <c:pt idx="2079">
                  <c:v>-3.5</c:v>
                </c:pt>
                <c:pt idx="2080">
                  <c:v>-3.3</c:v>
                </c:pt>
                <c:pt idx="2081">
                  <c:v>-3.2</c:v>
                </c:pt>
                <c:pt idx="2082">
                  <c:v>-3.2</c:v>
                </c:pt>
                <c:pt idx="2083">
                  <c:v>-3.4</c:v>
                </c:pt>
                <c:pt idx="2084">
                  <c:v>-3.5</c:v>
                </c:pt>
                <c:pt idx="2085">
                  <c:v>-3.6</c:v>
                </c:pt>
                <c:pt idx="2086">
                  <c:v>-3.6</c:v>
                </c:pt>
                <c:pt idx="2087">
                  <c:v>-3.6</c:v>
                </c:pt>
                <c:pt idx="2088">
                  <c:v>-3.2</c:v>
                </c:pt>
                <c:pt idx="2089">
                  <c:v>-2.8</c:v>
                </c:pt>
                <c:pt idx="2090">
                  <c:v>-2.7</c:v>
                </c:pt>
                <c:pt idx="2091">
                  <c:v>-2.7</c:v>
                </c:pt>
                <c:pt idx="2092">
                  <c:v>-2.6</c:v>
                </c:pt>
                <c:pt idx="2093">
                  <c:v>-2.1</c:v>
                </c:pt>
                <c:pt idx="2094">
                  <c:v>-2.2999999999999998</c:v>
                </c:pt>
                <c:pt idx="2095">
                  <c:v>-2</c:v>
                </c:pt>
                <c:pt idx="2096">
                  <c:v>-2.1</c:v>
                </c:pt>
                <c:pt idx="2097">
                  <c:v>-1.9</c:v>
                </c:pt>
                <c:pt idx="2098">
                  <c:v>-1.9</c:v>
                </c:pt>
                <c:pt idx="2099">
                  <c:v>-2.1</c:v>
                </c:pt>
                <c:pt idx="2100">
                  <c:v>-1.7</c:v>
                </c:pt>
                <c:pt idx="2101">
                  <c:v>-1.8</c:v>
                </c:pt>
                <c:pt idx="2102">
                  <c:v>-2.1</c:v>
                </c:pt>
                <c:pt idx="2103">
                  <c:v>-1.8</c:v>
                </c:pt>
                <c:pt idx="2104">
                  <c:v>-1.7</c:v>
                </c:pt>
                <c:pt idx="2105">
                  <c:v>-1.1000000000000001</c:v>
                </c:pt>
                <c:pt idx="2106">
                  <c:v>-1.2</c:v>
                </c:pt>
                <c:pt idx="2107">
                  <c:v>-1.3</c:v>
                </c:pt>
                <c:pt idx="2108">
                  <c:v>-0.8</c:v>
                </c:pt>
                <c:pt idx="2109">
                  <c:v>-0.6</c:v>
                </c:pt>
                <c:pt idx="2110">
                  <c:v>0.1</c:v>
                </c:pt>
                <c:pt idx="2111">
                  <c:v>0.2</c:v>
                </c:pt>
                <c:pt idx="2112">
                  <c:v>-0.3</c:v>
                </c:pt>
                <c:pt idx="2113">
                  <c:v>0.4</c:v>
                </c:pt>
                <c:pt idx="2114">
                  <c:v>0.4</c:v>
                </c:pt>
                <c:pt idx="2115">
                  <c:v>0.9</c:v>
                </c:pt>
                <c:pt idx="2116">
                  <c:v>1.1000000000000001</c:v>
                </c:pt>
                <c:pt idx="2117">
                  <c:v>1.6</c:v>
                </c:pt>
                <c:pt idx="2118">
                  <c:v>1.5</c:v>
                </c:pt>
                <c:pt idx="2119">
                  <c:v>1.6</c:v>
                </c:pt>
                <c:pt idx="2120">
                  <c:v>2</c:v>
                </c:pt>
                <c:pt idx="2121">
                  <c:v>2.8</c:v>
                </c:pt>
                <c:pt idx="2122">
                  <c:v>2.4</c:v>
                </c:pt>
                <c:pt idx="2123">
                  <c:v>2.5</c:v>
                </c:pt>
                <c:pt idx="2124">
                  <c:v>2.5</c:v>
                </c:pt>
                <c:pt idx="2125">
                  <c:v>2.7</c:v>
                </c:pt>
                <c:pt idx="2126">
                  <c:v>2.9</c:v>
                </c:pt>
                <c:pt idx="2127">
                  <c:v>3</c:v>
                </c:pt>
                <c:pt idx="2128">
                  <c:v>3.3</c:v>
                </c:pt>
                <c:pt idx="2129">
                  <c:v>3.5</c:v>
                </c:pt>
                <c:pt idx="2130">
                  <c:v>3.1</c:v>
                </c:pt>
                <c:pt idx="2131">
                  <c:v>3.2</c:v>
                </c:pt>
                <c:pt idx="2132">
                  <c:v>3.2</c:v>
                </c:pt>
                <c:pt idx="2133">
                  <c:v>3.2</c:v>
                </c:pt>
                <c:pt idx="2134">
                  <c:v>3.2</c:v>
                </c:pt>
                <c:pt idx="2135">
                  <c:v>3.3</c:v>
                </c:pt>
                <c:pt idx="2136">
                  <c:v>3.7</c:v>
                </c:pt>
                <c:pt idx="2137">
                  <c:v>3.3</c:v>
                </c:pt>
                <c:pt idx="2138">
                  <c:v>3.5</c:v>
                </c:pt>
                <c:pt idx="2139">
                  <c:v>3.2</c:v>
                </c:pt>
                <c:pt idx="2140">
                  <c:v>3.5</c:v>
                </c:pt>
                <c:pt idx="2141">
                  <c:v>3.7</c:v>
                </c:pt>
                <c:pt idx="2142">
                  <c:v>3.4</c:v>
                </c:pt>
                <c:pt idx="2143">
                  <c:v>3.3</c:v>
                </c:pt>
                <c:pt idx="2144">
                  <c:v>3.6</c:v>
                </c:pt>
                <c:pt idx="2145">
                  <c:v>3.7</c:v>
                </c:pt>
                <c:pt idx="2146">
                  <c:v>3.4</c:v>
                </c:pt>
                <c:pt idx="2147">
                  <c:v>3.7</c:v>
                </c:pt>
                <c:pt idx="2148">
                  <c:v>3.6</c:v>
                </c:pt>
                <c:pt idx="2149">
                  <c:v>3.8</c:v>
                </c:pt>
                <c:pt idx="2150">
                  <c:v>3.6</c:v>
                </c:pt>
                <c:pt idx="2151">
                  <c:v>3.2</c:v>
                </c:pt>
                <c:pt idx="2152">
                  <c:v>3</c:v>
                </c:pt>
                <c:pt idx="2153">
                  <c:v>2.8</c:v>
                </c:pt>
                <c:pt idx="2154">
                  <c:v>2.8</c:v>
                </c:pt>
                <c:pt idx="2155">
                  <c:v>2.7</c:v>
                </c:pt>
                <c:pt idx="2156">
                  <c:v>2.7</c:v>
                </c:pt>
                <c:pt idx="2157">
                  <c:v>2.4</c:v>
                </c:pt>
                <c:pt idx="2158">
                  <c:v>2.2999999999999998</c:v>
                </c:pt>
                <c:pt idx="2159">
                  <c:v>2.2000000000000002</c:v>
                </c:pt>
                <c:pt idx="2160">
                  <c:v>2</c:v>
                </c:pt>
                <c:pt idx="2161">
                  <c:v>1.8</c:v>
                </c:pt>
                <c:pt idx="2162">
                  <c:v>1.6</c:v>
                </c:pt>
                <c:pt idx="2163">
                  <c:v>1.4</c:v>
                </c:pt>
                <c:pt idx="2164">
                  <c:v>1.3</c:v>
                </c:pt>
                <c:pt idx="2165">
                  <c:v>1.3</c:v>
                </c:pt>
                <c:pt idx="2166">
                  <c:v>1</c:v>
                </c:pt>
                <c:pt idx="2167">
                  <c:v>0.9</c:v>
                </c:pt>
                <c:pt idx="2168">
                  <c:v>0.9</c:v>
                </c:pt>
                <c:pt idx="2169">
                  <c:v>0.9</c:v>
                </c:pt>
                <c:pt idx="2170">
                  <c:v>0.8</c:v>
                </c:pt>
                <c:pt idx="2171">
                  <c:v>0.8</c:v>
                </c:pt>
                <c:pt idx="2172">
                  <c:v>0.6</c:v>
                </c:pt>
                <c:pt idx="2173">
                  <c:v>0.6</c:v>
                </c:pt>
                <c:pt idx="2174">
                  <c:v>0.6</c:v>
                </c:pt>
                <c:pt idx="2175">
                  <c:v>0.4</c:v>
                </c:pt>
                <c:pt idx="2176">
                  <c:v>0.3</c:v>
                </c:pt>
                <c:pt idx="2177">
                  <c:v>0.3</c:v>
                </c:pt>
                <c:pt idx="2178">
                  <c:v>0.3</c:v>
                </c:pt>
                <c:pt idx="2179">
                  <c:v>0.3</c:v>
                </c:pt>
                <c:pt idx="2180">
                  <c:v>0.4</c:v>
                </c:pt>
                <c:pt idx="2181">
                  <c:v>0.7</c:v>
                </c:pt>
                <c:pt idx="2182">
                  <c:v>0.8</c:v>
                </c:pt>
                <c:pt idx="2183">
                  <c:v>0.8</c:v>
                </c:pt>
                <c:pt idx="2184">
                  <c:v>0.6</c:v>
                </c:pt>
                <c:pt idx="2185">
                  <c:v>0.6</c:v>
                </c:pt>
                <c:pt idx="2186">
                  <c:v>0.6</c:v>
                </c:pt>
                <c:pt idx="2187">
                  <c:v>0.4</c:v>
                </c:pt>
                <c:pt idx="2188">
                  <c:v>0.3</c:v>
                </c:pt>
                <c:pt idx="2189">
                  <c:v>0.4</c:v>
                </c:pt>
                <c:pt idx="2190">
                  <c:v>0.5</c:v>
                </c:pt>
                <c:pt idx="2191">
                  <c:v>0.9</c:v>
                </c:pt>
                <c:pt idx="2192">
                  <c:v>1.1000000000000001</c:v>
                </c:pt>
                <c:pt idx="2193">
                  <c:v>1.2</c:v>
                </c:pt>
                <c:pt idx="2194">
                  <c:v>1.2</c:v>
                </c:pt>
                <c:pt idx="2195">
                  <c:v>1.2</c:v>
                </c:pt>
                <c:pt idx="2196">
                  <c:v>1.2</c:v>
                </c:pt>
                <c:pt idx="2197">
                  <c:v>1.2</c:v>
                </c:pt>
                <c:pt idx="2198">
                  <c:v>1.2</c:v>
                </c:pt>
                <c:pt idx="2199">
                  <c:v>0.9</c:v>
                </c:pt>
                <c:pt idx="2200">
                  <c:v>0.9</c:v>
                </c:pt>
                <c:pt idx="2201">
                  <c:v>1.1000000000000001</c:v>
                </c:pt>
                <c:pt idx="2202">
                  <c:v>1.1000000000000001</c:v>
                </c:pt>
                <c:pt idx="2203">
                  <c:v>1</c:v>
                </c:pt>
                <c:pt idx="2204">
                  <c:v>1</c:v>
                </c:pt>
                <c:pt idx="2205">
                  <c:v>1</c:v>
                </c:pt>
                <c:pt idx="2206">
                  <c:v>0.9</c:v>
                </c:pt>
                <c:pt idx="2207">
                  <c:v>0.8</c:v>
                </c:pt>
                <c:pt idx="2208">
                  <c:v>0.8</c:v>
                </c:pt>
                <c:pt idx="2209">
                  <c:v>1</c:v>
                </c:pt>
                <c:pt idx="2210">
                  <c:v>1.2</c:v>
                </c:pt>
                <c:pt idx="2211">
                  <c:v>1.3</c:v>
                </c:pt>
                <c:pt idx="2212">
                  <c:v>1.3</c:v>
                </c:pt>
                <c:pt idx="2213">
                  <c:v>1.3</c:v>
                </c:pt>
                <c:pt idx="2214">
                  <c:v>1.5</c:v>
                </c:pt>
                <c:pt idx="2215">
                  <c:v>1.6</c:v>
                </c:pt>
                <c:pt idx="2216">
                  <c:v>1.4</c:v>
                </c:pt>
                <c:pt idx="2217">
                  <c:v>1.3</c:v>
                </c:pt>
                <c:pt idx="2218">
                  <c:v>1.2</c:v>
                </c:pt>
                <c:pt idx="2219">
                  <c:v>1.1000000000000001</c:v>
                </c:pt>
                <c:pt idx="2220">
                  <c:v>1.2</c:v>
                </c:pt>
                <c:pt idx="2221">
                  <c:v>1.1000000000000001</c:v>
                </c:pt>
                <c:pt idx="2222">
                  <c:v>1.2</c:v>
                </c:pt>
                <c:pt idx="2223">
                  <c:v>1.3</c:v>
                </c:pt>
                <c:pt idx="2224">
                  <c:v>1.3</c:v>
                </c:pt>
                <c:pt idx="2225">
                  <c:v>1.3</c:v>
                </c:pt>
                <c:pt idx="2226">
                  <c:v>1.3</c:v>
                </c:pt>
                <c:pt idx="2227">
                  <c:v>1.3</c:v>
                </c:pt>
                <c:pt idx="2228">
                  <c:v>1.3</c:v>
                </c:pt>
                <c:pt idx="2229">
                  <c:v>1.4</c:v>
                </c:pt>
                <c:pt idx="2230">
                  <c:v>1.7</c:v>
                </c:pt>
                <c:pt idx="2231">
                  <c:v>1.4</c:v>
                </c:pt>
                <c:pt idx="2232">
                  <c:v>1.4</c:v>
                </c:pt>
                <c:pt idx="2233">
                  <c:v>1.4</c:v>
                </c:pt>
                <c:pt idx="2234">
                  <c:v>1.7</c:v>
                </c:pt>
                <c:pt idx="2235">
                  <c:v>1.8</c:v>
                </c:pt>
                <c:pt idx="2236">
                  <c:v>1.9</c:v>
                </c:pt>
                <c:pt idx="2237">
                  <c:v>2.2000000000000002</c:v>
                </c:pt>
                <c:pt idx="2238">
                  <c:v>2.2999999999999998</c:v>
                </c:pt>
                <c:pt idx="2239">
                  <c:v>2.4</c:v>
                </c:pt>
                <c:pt idx="2240">
                  <c:v>2.4</c:v>
                </c:pt>
                <c:pt idx="2241">
                  <c:v>2.2999999999999998</c:v>
                </c:pt>
                <c:pt idx="2242">
                  <c:v>2.2999999999999998</c:v>
                </c:pt>
                <c:pt idx="2243">
                  <c:v>2.7</c:v>
                </c:pt>
                <c:pt idx="2244">
                  <c:v>2.9</c:v>
                </c:pt>
                <c:pt idx="2245">
                  <c:v>3.1</c:v>
                </c:pt>
                <c:pt idx="2246">
                  <c:v>3.3</c:v>
                </c:pt>
                <c:pt idx="2247">
                  <c:v>2.9</c:v>
                </c:pt>
                <c:pt idx="2248">
                  <c:v>2.8</c:v>
                </c:pt>
                <c:pt idx="2249">
                  <c:v>3</c:v>
                </c:pt>
                <c:pt idx="2250">
                  <c:v>3.1</c:v>
                </c:pt>
                <c:pt idx="2251">
                  <c:v>3.5</c:v>
                </c:pt>
                <c:pt idx="2252">
                  <c:v>3.7</c:v>
                </c:pt>
                <c:pt idx="2253">
                  <c:v>4.3</c:v>
                </c:pt>
                <c:pt idx="2254">
                  <c:v>4.4000000000000004</c:v>
                </c:pt>
                <c:pt idx="2255">
                  <c:v>4.5</c:v>
                </c:pt>
                <c:pt idx="2256">
                  <c:v>4.8</c:v>
                </c:pt>
                <c:pt idx="2257">
                  <c:v>5.0999999999999996</c:v>
                </c:pt>
                <c:pt idx="2258">
                  <c:v>5.0999999999999996</c:v>
                </c:pt>
                <c:pt idx="2259">
                  <c:v>5.5</c:v>
                </c:pt>
                <c:pt idx="2260">
                  <c:v>5.7</c:v>
                </c:pt>
                <c:pt idx="2261">
                  <c:v>5.0999999999999996</c:v>
                </c:pt>
                <c:pt idx="2262">
                  <c:v>4.9000000000000004</c:v>
                </c:pt>
                <c:pt idx="2263">
                  <c:v>5.0999999999999996</c:v>
                </c:pt>
                <c:pt idx="2264">
                  <c:v>5.2</c:v>
                </c:pt>
                <c:pt idx="2265">
                  <c:v>5.2</c:v>
                </c:pt>
                <c:pt idx="2266">
                  <c:v>5.7</c:v>
                </c:pt>
                <c:pt idx="2267">
                  <c:v>5.7</c:v>
                </c:pt>
                <c:pt idx="2268">
                  <c:v>6.1</c:v>
                </c:pt>
                <c:pt idx="2269">
                  <c:v>6.3</c:v>
                </c:pt>
                <c:pt idx="2270">
                  <c:v>6.1</c:v>
                </c:pt>
                <c:pt idx="2271">
                  <c:v>6.1</c:v>
                </c:pt>
                <c:pt idx="2272">
                  <c:v>6.2</c:v>
                </c:pt>
                <c:pt idx="2273">
                  <c:v>5.9</c:v>
                </c:pt>
                <c:pt idx="2274">
                  <c:v>5.7</c:v>
                </c:pt>
                <c:pt idx="2275">
                  <c:v>5.9</c:v>
                </c:pt>
                <c:pt idx="2276">
                  <c:v>5.3</c:v>
                </c:pt>
                <c:pt idx="2277">
                  <c:v>5.0999999999999996</c:v>
                </c:pt>
                <c:pt idx="2278">
                  <c:v>5.2</c:v>
                </c:pt>
                <c:pt idx="2279">
                  <c:v>5.0999999999999996</c:v>
                </c:pt>
                <c:pt idx="2280">
                  <c:v>5.3</c:v>
                </c:pt>
                <c:pt idx="2281">
                  <c:v>4.9000000000000004</c:v>
                </c:pt>
                <c:pt idx="2282">
                  <c:v>5.5</c:v>
                </c:pt>
                <c:pt idx="2283">
                  <c:v>5.0999999999999996</c:v>
                </c:pt>
                <c:pt idx="2284">
                  <c:v>4.9000000000000004</c:v>
                </c:pt>
                <c:pt idx="2285">
                  <c:v>4.9000000000000004</c:v>
                </c:pt>
                <c:pt idx="2286">
                  <c:v>4.8</c:v>
                </c:pt>
                <c:pt idx="2287">
                  <c:v>4.9000000000000004</c:v>
                </c:pt>
                <c:pt idx="2288">
                  <c:v>5</c:v>
                </c:pt>
                <c:pt idx="2289">
                  <c:v>5.2</c:v>
                </c:pt>
                <c:pt idx="2290">
                  <c:v>4.7</c:v>
                </c:pt>
                <c:pt idx="2291">
                  <c:v>4.5999999999999996</c:v>
                </c:pt>
                <c:pt idx="2292">
                  <c:v>4.7</c:v>
                </c:pt>
                <c:pt idx="2293">
                  <c:v>4.9000000000000004</c:v>
                </c:pt>
                <c:pt idx="2294">
                  <c:v>4.5</c:v>
                </c:pt>
                <c:pt idx="2295">
                  <c:v>4.5999999999999996</c:v>
                </c:pt>
                <c:pt idx="2296">
                  <c:v>5.2</c:v>
                </c:pt>
                <c:pt idx="2297">
                  <c:v>4.5999999999999996</c:v>
                </c:pt>
                <c:pt idx="2298">
                  <c:v>4.2</c:v>
                </c:pt>
                <c:pt idx="2299">
                  <c:v>4.0999999999999996</c:v>
                </c:pt>
                <c:pt idx="2300">
                  <c:v>4.2</c:v>
                </c:pt>
                <c:pt idx="2301">
                  <c:v>3.9</c:v>
                </c:pt>
                <c:pt idx="2302">
                  <c:v>3.7</c:v>
                </c:pt>
                <c:pt idx="2303">
                  <c:v>3.3</c:v>
                </c:pt>
                <c:pt idx="2304">
                  <c:v>3.3</c:v>
                </c:pt>
                <c:pt idx="2305">
                  <c:v>3.3</c:v>
                </c:pt>
                <c:pt idx="2306">
                  <c:v>3.2</c:v>
                </c:pt>
                <c:pt idx="2307">
                  <c:v>2.9</c:v>
                </c:pt>
                <c:pt idx="2308">
                  <c:v>2.8</c:v>
                </c:pt>
                <c:pt idx="2309">
                  <c:v>2.5</c:v>
                </c:pt>
                <c:pt idx="2310">
                  <c:v>2.2999999999999998</c:v>
                </c:pt>
                <c:pt idx="2311">
                  <c:v>2</c:v>
                </c:pt>
                <c:pt idx="2312">
                  <c:v>2.4</c:v>
                </c:pt>
                <c:pt idx="2313">
                  <c:v>2.4</c:v>
                </c:pt>
                <c:pt idx="2314">
                  <c:v>2.5</c:v>
                </c:pt>
                <c:pt idx="2315">
                  <c:v>2.2999999999999998</c:v>
                </c:pt>
                <c:pt idx="2316">
                  <c:v>2.2000000000000002</c:v>
                </c:pt>
                <c:pt idx="2317">
                  <c:v>2.1</c:v>
                </c:pt>
                <c:pt idx="2318">
                  <c:v>2</c:v>
                </c:pt>
                <c:pt idx="2319">
                  <c:v>2.2999999999999998</c:v>
                </c:pt>
                <c:pt idx="2320">
                  <c:v>2.4</c:v>
                </c:pt>
                <c:pt idx="2321">
                  <c:v>2.4</c:v>
                </c:pt>
                <c:pt idx="2322">
                  <c:v>2.2000000000000002</c:v>
                </c:pt>
                <c:pt idx="2323">
                  <c:v>1.9</c:v>
                </c:pt>
                <c:pt idx="2324">
                  <c:v>1.8</c:v>
                </c:pt>
                <c:pt idx="2325">
                  <c:v>1.7</c:v>
                </c:pt>
                <c:pt idx="2326">
                  <c:v>1.8</c:v>
                </c:pt>
                <c:pt idx="2327">
                  <c:v>1.8</c:v>
                </c:pt>
                <c:pt idx="2328">
                  <c:v>1.6</c:v>
                </c:pt>
                <c:pt idx="2329">
                  <c:v>1.6</c:v>
                </c:pt>
                <c:pt idx="2330">
                  <c:v>1.8</c:v>
                </c:pt>
                <c:pt idx="2331">
                  <c:v>1.3</c:v>
                </c:pt>
                <c:pt idx="2332">
                  <c:v>1.3</c:v>
                </c:pt>
                <c:pt idx="2333">
                  <c:v>1.1000000000000001</c:v>
                </c:pt>
                <c:pt idx="2334">
                  <c:v>0.9</c:v>
                </c:pt>
                <c:pt idx="2335">
                  <c:v>1.1000000000000001</c:v>
                </c:pt>
                <c:pt idx="2336">
                  <c:v>1.3</c:v>
                </c:pt>
                <c:pt idx="2337">
                  <c:v>1.3</c:v>
                </c:pt>
                <c:pt idx="2338">
                  <c:v>0.9</c:v>
                </c:pt>
                <c:pt idx="2339">
                  <c:v>0.9</c:v>
                </c:pt>
                <c:pt idx="2340">
                  <c:v>1</c:v>
                </c:pt>
                <c:pt idx="2341">
                  <c:v>1.3</c:v>
                </c:pt>
                <c:pt idx="2342">
                  <c:v>1</c:v>
                </c:pt>
                <c:pt idx="2343">
                  <c:v>1.2</c:v>
                </c:pt>
                <c:pt idx="2344">
                  <c:v>1.2</c:v>
                </c:pt>
                <c:pt idx="2345">
                  <c:v>1.2</c:v>
                </c:pt>
                <c:pt idx="2346">
                  <c:v>0.9</c:v>
                </c:pt>
                <c:pt idx="2347">
                  <c:v>0.9</c:v>
                </c:pt>
                <c:pt idx="2348">
                  <c:v>0.9</c:v>
                </c:pt>
                <c:pt idx="2349">
                  <c:v>0.8</c:v>
                </c:pt>
                <c:pt idx="2350">
                  <c:v>0.8</c:v>
                </c:pt>
                <c:pt idx="2351">
                  <c:v>0.9</c:v>
                </c:pt>
                <c:pt idx="2352">
                  <c:v>1.2</c:v>
                </c:pt>
                <c:pt idx="2353">
                  <c:v>1.6</c:v>
                </c:pt>
                <c:pt idx="2354">
                  <c:v>1.6</c:v>
                </c:pt>
                <c:pt idx="2355">
                  <c:v>1.3</c:v>
                </c:pt>
                <c:pt idx="2356">
                  <c:v>1.2</c:v>
                </c:pt>
                <c:pt idx="2357">
                  <c:v>1.4</c:v>
                </c:pt>
                <c:pt idx="2358">
                  <c:v>1.7</c:v>
                </c:pt>
                <c:pt idx="2359">
                  <c:v>1.7</c:v>
                </c:pt>
                <c:pt idx="2360">
                  <c:v>1.7</c:v>
                </c:pt>
                <c:pt idx="2361">
                  <c:v>1.7</c:v>
                </c:pt>
                <c:pt idx="2362">
                  <c:v>1.5</c:v>
                </c:pt>
                <c:pt idx="2363">
                  <c:v>1.4</c:v>
                </c:pt>
                <c:pt idx="2364">
                  <c:v>1.3</c:v>
                </c:pt>
                <c:pt idx="2365">
                  <c:v>1.3</c:v>
                </c:pt>
                <c:pt idx="2366">
                  <c:v>1.2</c:v>
                </c:pt>
                <c:pt idx="2367">
                  <c:v>1.1000000000000001</c:v>
                </c:pt>
                <c:pt idx="2368">
                  <c:v>1</c:v>
                </c:pt>
                <c:pt idx="2369">
                  <c:v>0.9</c:v>
                </c:pt>
                <c:pt idx="2370">
                  <c:v>0.9</c:v>
                </c:pt>
                <c:pt idx="2371">
                  <c:v>0.8</c:v>
                </c:pt>
                <c:pt idx="2372">
                  <c:v>0.8</c:v>
                </c:pt>
                <c:pt idx="2373">
                  <c:v>0.9</c:v>
                </c:pt>
                <c:pt idx="2374">
                  <c:v>0.8</c:v>
                </c:pt>
                <c:pt idx="2375">
                  <c:v>0.8</c:v>
                </c:pt>
                <c:pt idx="2376">
                  <c:v>0.8</c:v>
                </c:pt>
                <c:pt idx="2377">
                  <c:v>1</c:v>
                </c:pt>
                <c:pt idx="2378">
                  <c:v>0.7</c:v>
                </c:pt>
                <c:pt idx="2379">
                  <c:v>0.2</c:v>
                </c:pt>
                <c:pt idx="2380">
                  <c:v>0.1</c:v>
                </c:pt>
                <c:pt idx="2381">
                  <c:v>0.3</c:v>
                </c:pt>
                <c:pt idx="2382">
                  <c:v>0.4</c:v>
                </c:pt>
                <c:pt idx="2383">
                  <c:v>0.5</c:v>
                </c:pt>
                <c:pt idx="2384">
                  <c:v>0.6</c:v>
                </c:pt>
                <c:pt idx="2385">
                  <c:v>0.5</c:v>
                </c:pt>
                <c:pt idx="2386">
                  <c:v>0.7</c:v>
                </c:pt>
                <c:pt idx="2387">
                  <c:v>0.6</c:v>
                </c:pt>
                <c:pt idx="2388">
                  <c:v>0.6</c:v>
                </c:pt>
                <c:pt idx="2389">
                  <c:v>0.7</c:v>
                </c:pt>
                <c:pt idx="2390">
                  <c:v>0.7</c:v>
                </c:pt>
                <c:pt idx="2391">
                  <c:v>1</c:v>
                </c:pt>
                <c:pt idx="2392">
                  <c:v>0.8</c:v>
                </c:pt>
                <c:pt idx="2393">
                  <c:v>0.8</c:v>
                </c:pt>
                <c:pt idx="2394">
                  <c:v>1.1000000000000001</c:v>
                </c:pt>
                <c:pt idx="2395">
                  <c:v>1.3</c:v>
                </c:pt>
                <c:pt idx="2396">
                  <c:v>1.3</c:v>
                </c:pt>
                <c:pt idx="2397">
                  <c:v>1.7</c:v>
                </c:pt>
                <c:pt idx="2398">
                  <c:v>1.3</c:v>
                </c:pt>
                <c:pt idx="2399">
                  <c:v>1.2</c:v>
                </c:pt>
                <c:pt idx="2400">
                  <c:v>1.3</c:v>
                </c:pt>
                <c:pt idx="2401">
                  <c:v>1.3</c:v>
                </c:pt>
                <c:pt idx="2402">
                  <c:v>1.4</c:v>
                </c:pt>
                <c:pt idx="2403">
                  <c:v>1.6</c:v>
                </c:pt>
                <c:pt idx="2404">
                  <c:v>2</c:v>
                </c:pt>
                <c:pt idx="2405">
                  <c:v>2</c:v>
                </c:pt>
                <c:pt idx="2406">
                  <c:v>2.2000000000000002</c:v>
                </c:pt>
                <c:pt idx="2407">
                  <c:v>2.5</c:v>
                </c:pt>
                <c:pt idx="2408">
                  <c:v>3.1</c:v>
                </c:pt>
                <c:pt idx="2409">
                  <c:v>3.2</c:v>
                </c:pt>
                <c:pt idx="2410">
                  <c:v>3.6</c:v>
                </c:pt>
                <c:pt idx="2411">
                  <c:v>3.7</c:v>
                </c:pt>
                <c:pt idx="2412">
                  <c:v>3.7</c:v>
                </c:pt>
                <c:pt idx="2413">
                  <c:v>3.6</c:v>
                </c:pt>
                <c:pt idx="2414">
                  <c:v>3.3</c:v>
                </c:pt>
                <c:pt idx="2415">
                  <c:v>3.3</c:v>
                </c:pt>
                <c:pt idx="2416">
                  <c:v>3</c:v>
                </c:pt>
                <c:pt idx="2417">
                  <c:v>3.1</c:v>
                </c:pt>
                <c:pt idx="2418">
                  <c:v>3.2</c:v>
                </c:pt>
                <c:pt idx="2419">
                  <c:v>3</c:v>
                </c:pt>
                <c:pt idx="2420">
                  <c:v>3.1</c:v>
                </c:pt>
                <c:pt idx="2421">
                  <c:v>3.1</c:v>
                </c:pt>
                <c:pt idx="2422">
                  <c:v>3.1</c:v>
                </c:pt>
                <c:pt idx="2423">
                  <c:v>2.9</c:v>
                </c:pt>
                <c:pt idx="2424">
                  <c:v>3.1</c:v>
                </c:pt>
                <c:pt idx="2425">
                  <c:v>3</c:v>
                </c:pt>
                <c:pt idx="2426">
                  <c:v>3.3</c:v>
                </c:pt>
                <c:pt idx="2427">
                  <c:v>3.3</c:v>
                </c:pt>
                <c:pt idx="2428">
                  <c:v>3.2</c:v>
                </c:pt>
                <c:pt idx="2429">
                  <c:v>3.1</c:v>
                </c:pt>
                <c:pt idx="2430">
                  <c:v>2.8</c:v>
                </c:pt>
                <c:pt idx="2431">
                  <c:v>2.5</c:v>
                </c:pt>
                <c:pt idx="2432">
                  <c:v>2.4</c:v>
                </c:pt>
                <c:pt idx="2433">
                  <c:v>2.2000000000000002</c:v>
                </c:pt>
                <c:pt idx="2434">
                  <c:v>1.8</c:v>
                </c:pt>
                <c:pt idx="2435">
                  <c:v>1.5</c:v>
                </c:pt>
                <c:pt idx="2436">
                  <c:v>0.9</c:v>
                </c:pt>
                <c:pt idx="2437">
                  <c:v>0.6</c:v>
                </c:pt>
                <c:pt idx="2438">
                  <c:v>-0.4</c:v>
                </c:pt>
                <c:pt idx="2439">
                  <c:v>-0.6</c:v>
                </c:pt>
                <c:pt idx="2440">
                  <c:v>-0.7</c:v>
                </c:pt>
                <c:pt idx="2441">
                  <c:v>-0.9</c:v>
                </c:pt>
                <c:pt idx="2442">
                  <c:v>-0.8</c:v>
                </c:pt>
                <c:pt idx="2443">
                  <c:v>-0.9</c:v>
                </c:pt>
                <c:pt idx="2444">
                  <c:v>-1.1000000000000001</c:v>
                </c:pt>
                <c:pt idx="2445">
                  <c:v>-0.7</c:v>
                </c:pt>
                <c:pt idx="2446">
                  <c:v>-0.4</c:v>
                </c:pt>
                <c:pt idx="2447">
                  <c:v>-0.2</c:v>
                </c:pt>
                <c:pt idx="2448">
                  <c:v>-0.3</c:v>
                </c:pt>
                <c:pt idx="2449">
                  <c:v>0.1</c:v>
                </c:pt>
                <c:pt idx="2450">
                  <c:v>0</c:v>
                </c:pt>
                <c:pt idx="2451">
                  <c:v>-0.2</c:v>
                </c:pt>
                <c:pt idx="2452">
                  <c:v>-0.2</c:v>
                </c:pt>
                <c:pt idx="2453">
                  <c:v>-0.3</c:v>
                </c:pt>
                <c:pt idx="2454">
                  <c:v>-0.3</c:v>
                </c:pt>
                <c:pt idx="2455">
                  <c:v>-0.1</c:v>
                </c:pt>
                <c:pt idx="2456">
                  <c:v>-1.5</c:v>
                </c:pt>
                <c:pt idx="2457">
                  <c:v>-2.6</c:v>
                </c:pt>
                <c:pt idx="2458">
                  <c:v>-3</c:v>
                </c:pt>
                <c:pt idx="2459">
                  <c:v>-3.6</c:v>
                </c:pt>
                <c:pt idx="2460">
                  <c:v>-4.3</c:v>
                </c:pt>
                <c:pt idx="2461">
                  <c:v>-4.7</c:v>
                </c:pt>
                <c:pt idx="2462">
                  <c:v>-5.0999999999999996</c:v>
                </c:pt>
                <c:pt idx="2463">
                  <c:v>-5.3</c:v>
                </c:pt>
                <c:pt idx="2464">
                  <c:v>-5.4</c:v>
                </c:pt>
                <c:pt idx="2465">
                  <c:v>-5.7</c:v>
                </c:pt>
                <c:pt idx="2466">
                  <c:v>-6</c:v>
                </c:pt>
                <c:pt idx="2467">
                  <c:v>-6.2</c:v>
                </c:pt>
                <c:pt idx="2468">
                  <c:v>-6.4</c:v>
                </c:pt>
                <c:pt idx="2469">
                  <c:v>-6.6</c:v>
                </c:pt>
                <c:pt idx="2470">
                  <c:v>-6.7</c:v>
                </c:pt>
                <c:pt idx="2471">
                  <c:v>-6.8</c:v>
                </c:pt>
                <c:pt idx="2472">
                  <c:v>-7</c:v>
                </c:pt>
                <c:pt idx="2473">
                  <c:v>-7.3</c:v>
                </c:pt>
                <c:pt idx="2474">
                  <c:v>-7.5</c:v>
                </c:pt>
                <c:pt idx="2475">
                  <c:v>-7.7</c:v>
                </c:pt>
                <c:pt idx="2476">
                  <c:v>-7.8</c:v>
                </c:pt>
                <c:pt idx="2477">
                  <c:v>-8.1</c:v>
                </c:pt>
                <c:pt idx="2478">
                  <c:v>-8.3000000000000007</c:v>
                </c:pt>
                <c:pt idx="2479">
                  <c:v>-8.3000000000000007</c:v>
                </c:pt>
                <c:pt idx="2480">
                  <c:v>-8.4</c:v>
                </c:pt>
                <c:pt idx="2481">
                  <c:v>-8.5</c:v>
                </c:pt>
                <c:pt idx="2482">
                  <c:v>-8.6</c:v>
                </c:pt>
                <c:pt idx="2483">
                  <c:v>-8.8000000000000007</c:v>
                </c:pt>
                <c:pt idx="2484">
                  <c:v>-8.9</c:v>
                </c:pt>
                <c:pt idx="2485">
                  <c:v>-10.9</c:v>
                </c:pt>
                <c:pt idx="2486">
                  <c:v>-11.2</c:v>
                </c:pt>
                <c:pt idx="2487">
                  <c:v>-11.3</c:v>
                </c:pt>
                <c:pt idx="2488">
                  <c:v>-11.7</c:v>
                </c:pt>
                <c:pt idx="2489">
                  <c:v>-12</c:v>
                </c:pt>
                <c:pt idx="2490">
                  <c:v>-12.3</c:v>
                </c:pt>
                <c:pt idx="2491">
                  <c:v>-12.4</c:v>
                </c:pt>
                <c:pt idx="2492">
                  <c:v>-12.6</c:v>
                </c:pt>
                <c:pt idx="2493">
                  <c:v>-12.8</c:v>
                </c:pt>
                <c:pt idx="2494">
                  <c:v>-12.8</c:v>
                </c:pt>
                <c:pt idx="2495">
                  <c:v>-12.7</c:v>
                </c:pt>
                <c:pt idx="2496">
                  <c:v>-12.7</c:v>
                </c:pt>
                <c:pt idx="2497">
                  <c:v>-12.7</c:v>
                </c:pt>
                <c:pt idx="2498">
                  <c:v>-12.8</c:v>
                </c:pt>
                <c:pt idx="2499">
                  <c:v>-12.8</c:v>
                </c:pt>
                <c:pt idx="2500">
                  <c:v>-12.9</c:v>
                </c:pt>
                <c:pt idx="2501">
                  <c:v>-13</c:v>
                </c:pt>
                <c:pt idx="2502">
                  <c:v>-13</c:v>
                </c:pt>
                <c:pt idx="2503">
                  <c:v>-12.9</c:v>
                </c:pt>
                <c:pt idx="2504">
                  <c:v>-13</c:v>
                </c:pt>
                <c:pt idx="2505">
                  <c:v>-12.8</c:v>
                </c:pt>
                <c:pt idx="2506">
                  <c:v>-12.7</c:v>
                </c:pt>
                <c:pt idx="2507">
                  <c:v>-12.7</c:v>
                </c:pt>
                <c:pt idx="2508">
                  <c:v>-12.5</c:v>
                </c:pt>
                <c:pt idx="2509">
                  <c:v>-12.3</c:v>
                </c:pt>
                <c:pt idx="2510">
                  <c:v>-12.1</c:v>
                </c:pt>
                <c:pt idx="2511">
                  <c:v>-12</c:v>
                </c:pt>
                <c:pt idx="2512">
                  <c:v>-11.8</c:v>
                </c:pt>
                <c:pt idx="2513">
                  <c:v>-11.6</c:v>
                </c:pt>
                <c:pt idx="2514">
                  <c:v>-11.5</c:v>
                </c:pt>
                <c:pt idx="2515">
                  <c:v>-11.2</c:v>
                </c:pt>
                <c:pt idx="2516">
                  <c:v>-10.9</c:v>
                </c:pt>
                <c:pt idx="2517">
                  <c:v>-10.9</c:v>
                </c:pt>
                <c:pt idx="2518">
                  <c:v>-10.6</c:v>
                </c:pt>
                <c:pt idx="2519">
                  <c:v>-9.9</c:v>
                </c:pt>
                <c:pt idx="2520">
                  <c:v>-9.1999999999999993</c:v>
                </c:pt>
                <c:pt idx="2521">
                  <c:v>-9</c:v>
                </c:pt>
                <c:pt idx="2522">
                  <c:v>-8.8000000000000007</c:v>
                </c:pt>
                <c:pt idx="2523">
                  <c:v>-8.5</c:v>
                </c:pt>
                <c:pt idx="2524">
                  <c:v>-8.1</c:v>
                </c:pt>
                <c:pt idx="2525">
                  <c:v>-8.1</c:v>
                </c:pt>
                <c:pt idx="2526">
                  <c:v>-7.7</c:v>
                </c:pt>
                <c:pt idx="2527">
                  <c:v>-7.3</c:v>
                </c:pt>
                <c:pt idx="2528">
                  <c:v>-7.3</c:v>
                </c:pt>
                <c:pt idx="2529">
                  <c:v>-7.1</c:v>
                </c:pt>
                <c:pt idx="2530">
                  <c:v>-6.8</c:v>
                </c:pt>
                <c:pt idx="2531">
                  <c:v>-6.6</c:v>
                </c:pt>
                <c:pt idx="2532">
                  <c:v>-6.2</c:v>
                </c:pt>
                <c:pt idx="2533">
                  <c:v>-5.8</c:v>
                </c:pt>
                <c:pt idx="2534">
                  <c:v>-5.2</c:v>
                </c:pt>
                <c:pt idx="2535">
                  <c:v>-5.4</c:v>
                </c:pt>
                <c:pt idx="2536">
                  <c:v>-4.9000000000000004</c:v>
                </c:pt>
                <c:pt idx="2537">
                  <c:v>-4.5999999999999996</c:v>
                </c:pt>
                <c:pt idx="2538">
                  <c:v>-3.9</c:v>
                </c:pt>
                <c:pt idx="2539">
                  <c:v>-3.8</c:v>
                </c:pt>
                <c:pt idx="2540">
                  <c:v>-3.9</c:v>
                </c:pt>
                <c:pt idx="2541">
                  <c:v>-3.5</c:v>
                </c:pt>
                <c:pt idx="2542">
                  <c:v>-3.4</c:v>
                </c:pt>
                <c:pt idx="2543">
                  <c:v>-2.8</c:v>
                </c:pt>
                <c:pt idx="2544">
                  <c:v>-2.6</c:v>
                </c:pt>
                <c:pt idx="2545">
                  <c:v>-2.2999999999999998</c:v>
                </c:pt>
                <c:pt idx="2546">
                  <c:v>-2</c:v>
                </c:pt>
                <c:pt idx="2547">
                  <c:v>-1.8</c:v>
                </c:pt>
                <c:pt idx="2548">
                  <c:v>-1.7</c:v>
                </c:pt>
                <c:pt idx="2549">
                  <c:v>-1.6</c:v>
                </c:pt>
                <c:pt idx="2550">
                  <c:v>-1.3</c:v>
                </c:pt>
                <c:pt idx="2551">
                  <c:v>-0.9</c:v>
                </c:pt>
                <c:pt idx="2552">
                  <c:v>-0.9</c:v>
                </c:pt>
                <c:pt idx="2553">
                  <c:v>-2.2000000000000002</c:v>
                </c:pt>
                <c:pt idx="2554">
                  <c:v>-0.9</c:v>
                </c:pt>
                <c:pt idx="2555">
                  <c:v>-1</c:v>
                </c:pt>
                <c:pt idx="2556">
                  <c:v>-0.9</c:v>
                </c:pt>
                <c:pt idx="2557">
                  <c:v>-1</c:v>
                </c:pt>
                <c:pt idx="2558">
                  <c:v>-1.2</c:v>
                </c:pt>
                <c:pt idx="2559">
                  <c:v>-1.3</c:v>
                </c:pt>
                <c:pt idx="2560">
                  <c:v>-1.9</c:v>
                </c:pt>
                <c:pt idx="2561">
                  <c:v>-1.9</c:v>
                </c:pt>
                <c:pt idx="2562">
                  <c:v>-2</c:v>
                </c:pt>
                <c:pt idx="2563">
                  <c:v>-2.2999999999999998</c:v>
                </c:pt>
                <c:pt idx="2564">
                  <c:v>-2.4</c:v>
                </c:pt>
                <c:pt idx="2565">
                  <c:v>-2.5</c:v>
                </c:pt>
                <c:pt idx="2566">
                  <c:v>-2.2000000000000002</c:v>
                </c:pt>
                <c:pt idx="2567">
                  <c:v>-2.2000000000000002</c:v>
                </c:pt>
                <c:pt idx="2568">
                  <c:v>-2.2999999999999998</c:v>
                </c:pt>
                <c:pt idx="2569">
                  <c:v>-2.2000000000000002</c:v>
                </c:pt>
                <c:pt idx="2570">
                  <c:v>-2.2999999999999998</c:v>
                </c:pt>
                <c:pt idx="2571">
                  <c:v>-2.2000000000000002</c:v>
                </c:pt>
                <c:pt idx="2572">
                  <c:v>-2.2000000000000002</c:v>
                </c:pt>
                <c:pt idx="2573">
                  <c:v>-2.1</c:v>
                </c:pt>
                <c:pt idx="2574">
                  <c:v>-1.7</c:v>
                </c:pt>
                <c:pt idx="2575">
                  <c:v>-1.7</c:v>
                </c:pt>
                <c:pt idx="2576">
                  <c:v>-1.8</c:v>
                </c:pt>
                <c:pt idx="2577">
                  <c:v>-1.9</c:v>
                </c:pt>
                <c:pt idx="2578">
                  <c:v>-2.2000000000000002</c:v>
                </c:pt>
                <c:pt idx="2579">
                  <c:v>-2.2999999999999998</c:v>
                </c:pt>
                <c:pt idx="2580">
                  <c:v>-2.1</c:v>
                </c:pt>
                <c:pt idx="2581">
                  <c:v>-1.4</c:v>
                </c:pt>
                <c:pt idx="2582">
                  <c:v>-2.4</c:v>
                </c:pt>
                <c:pt idx="2583">
                  <c:v>-2</c:v>
                </c:pt>
                <c:pt idx="2584">
                  <c:v>-2</c:v>
                </c:pt>
                <c:pt idx="2585">
                  <c:v>-2</c:v>
                </c:pt>
                <c:pt idx="2586">
                  <c:v>-2</c:v>
                </c:pt>
                <c:pt idx="2587">
                  <c:v>-2.1</c:v>
                </c:pt>
                <c:pt idx="2588">
                  <c:v>-2.2000000000000002</c:v>
                </c:pt>
                <c:pt idx="2589">
                  <c:v>-2.2999999999999998</c:v>
                </c:pt>
                <c:pt idx="2590">
                  <c:v>-2.2999999999999998</c:v>
                </c:pt>
                <c:pt idx="2591">
                  <c:v>-2.2000000000000002</c:v>
                </c:pt>
                <c:pt idx="2592">
                  <c:v>-2.1</c:v>
                </c:pt>
                <c:pt idx="2593">
                  <c:v>-2.2999999999999998</c:v>
                </c:pt>
                <c:pt idx="2594">
                  <c:v>-2.2999999999999998</c:v>
                </c:pt>
                <c:pt idx="2595">
                  <c:v>-2.2999999999999998</c:v>
                </c:pt>
                <c:pt idx="2596">
                  <c:v>-1.4</c:v>
                </c:pt>
                <c:pt idx="2597">
                  <c:v>-0.7</c:v>
                </c:pt>
                <c:pt idx="2598">
                  <c:v>-0.6</c:v>
                </c:pt>
                <c:pt idx="2599">
                  <c:v>-0.5</c:v>
                </c:pt>
                <c:pt idx="2600">
                  <c:v>-0.3</c:v>
                </c:pt>
                <c:pt idx="2601">
                  <c:v>-0.2</c:v>
                </c:pt>
                <c:pt idx="2602">
                  <c:v>-0.1</c:v>
                </c:pt>
                <c:pt idx="2603">
                  <c:v>0</c:v>
                </c:pt>
                <c:pt idx="2604">
                  <c:v>0</c:v>
                </c:pt>
                <c:pt idx="2605">
                  <c:v>0</c:v>
                </c:pt>
                <c:pt idx="2606">
                  <c:v>0.1</c:v>
                </c:pt>
                <c:pt idx="2607">
                  <c:v>0.1</c:v>
                </c:pt>
                <c:pt idx="2608">
                  <c:v>-1</c:v>
                </c:pt>
                <c:pt idx="2609">
                  <c:v>-0.9</c:v>
                </c:pt>
                <c:pt idx="2610">
                  <c:v>-0.4</c:v>
                </c:pt>
                <c:pt idx="2611">
                  <c:v>-0.3</c:v>
                </c:pt>
                <c:pt idx="2612">
                  <c:v>-1</c:v>
                </c:pt>
                <c:pt idx="2613">
                  <c:v>-2.2999999999999998</c:v>
                </c:pt>
                <c:pt idx="2614">
                  <c:v>-2.8</c:v>
                </c:pt>
                <c:pt idx="2615">
                  <c:v>-2.8</c:v>
                </c:pt>
                <c:pt idx="2616">
                  <c:v>-2.5</c:v>
                </c:pt>
                <c:pt idx="2617">
                  <c:v>-1.1000000000000001</c:v>
                </c:pt>
                <c:pt idx="2618">
                  <c:v>-0.8</c:v>
                </c:pt>
                <c:pt idx="2619">
                  <c:v>-0.9</c:v>
                </c:pt>
                <c:pt idx="2620">
                  <c:v>-0.9</c:v>
                </c:pt>
                <c:pt idx="2621">
                  <c:v>-1.1000000000000001</c:v>
                </c:pt>
                <c:pt idx="2622">
                  <c:v>-1.1000000000000001</c:v>
                </c:pt>
                <c:pt idx="2623">
                  <c:v>-1.1000000000000001</c:v>
                </c:pt>
                <c:pt idx="2624">
                  <c:v>-1.2</c:v>
                </c:pt>
                <c:pt idx="2625">
                  <c:v>-1.1000000000000001</c:v>
                </c:pt>
                <c:pt idx="2626">
                  <c:v>-1.1000000000000001</c:v>
                </c:pt>
                <c:pt idx="2627">
                  <c:v>-1.3</c:v>
                </c:pt>
                <c:pt idx="2628">
                  <c:v>-1.9</c:v>
                </c:pt>
                <c:pt idx="2629">
                  <c:v>-1.9</c:v>
                </c:pt>
                <c:pt idx="2630">
                  <c:v>-1.9</c:v>
                </c:pt>
                <c:pt idx="2631">
                  <c:v>-1.6</c:v>
                </c:pt>
                <c:pt idx="2632">
                  <c:v>-1.7</c:v>
                </c:pt>
                <c:pt idx="2633">
                  <c:v>-1.3</c:v>
                </c:pt>
                <c:pt idx="2634">
                  <c:v>-1.3</c:v>
                </c:pt>
                <c:pt idx="2635">
                  <c:v>-1.3</c:v>
                </c:pt>
                <c:pt idx="2636">
                  <c:v>-1.3</c:v>
                </c:pt>
                <c:pt idx="2637">
                  <c:v>-1.3</c:v>
                </c:pt>
                <c:pt idx="2638">
                  <c:v>-1.6</c:v>
                </c:pt>
                <c:pt idx="2639">
                  <c:v>-1.6</c:v>
                </c:pt>
                <c:pt idx="2640">
                  <c:v>-1.9</c:v>
                </c:pt>
                <c:pt idx="2641">
                  <c:v>-2.1</c:v>
                </c:pt>
                <c:pt idx="2642">
                  <c:v>-1.9</c:v>
                </c:pt>
                <c:pt idx="2643">
                  <c:v>-2.1</c:v>
                </c:pt>
                <c:pt idx="2644">
                  <c:v>-2.2000000000000002</c:v>
                </c:pt>
                <c:pt idx="2645">
                  <c:v>-2.2999999999999998</c:v>
                </c:pt>
                <c:pt idx="2646">
                  <c:v>-2.2000000000000002</c:v>
                </c:pt>
                <c:pt idx="2647">
                  <c:v>-2.2000000000000002</c:v>
                </c:pt>
                <c:pt idx="2648">
                  <c:v>-1.8</c:v>
                </c:pt>
                <c:pt idx="2649">
                  <c:v>-1.3</c:v>
                </c:pt>
                <c:pt idx="2650">
                  <c:v>-0.8</c:v>
                </c:pt>
                <c:pt idx="2651">
                  <c:v>-0.3</c:v>
                </c:pt>
                <c:pt idx="2652">
                  <c:v>0.2</c:v>
                </c:pt>
                <c:pt idx="2653">
                  <c:v>-0.2</c:v>
                </c:pt>
                <c:pt idx="2654">
                  <c:v>-0.4</c:v>
                </c:pt>
                <c:pt idx="2655">
                  <c:v>-0.4</c:v>
                </c:pt>
                <c:pt idx="2656">
                  <c:v>-0.3</c:v>
                </c:pt>
                <c:pt idx="2657">
                  <c:v>-0.1</c:v>
                </c:pt>
                <c:pt idx="2658">
                  <c:v>0.9</c:v>
                </c:pt>
                <c:pt idx="2659">
                  <c:v>0.7</c:v>
                </c:pt>
                <c:pt idx="2660">
                  <c:v>0.8</c:v>
                </c:pt>
                <c:pt idx="2661">
                  <c:v>0.9</c:v>
                </c:pt>
                <c:pt idx="2662">
                  <c:v>1.3</c:v>
                </c:pt>
                <c:pt idx="2663">
                  <c:v>2.6</c:v>
                </c:pt>
                <c:pt idx="2664">
                  <c:v>2.5</c:v>
                </c:pt>
                <c:pt idx="2665">
                  <c:v>1.7</c:v>
                </c:pt>
                <c:pt idx="2666">
                  <c:v>1.5</c:v>
                </c:pt>
                <c:pt idx="2667">
                  <c:v>1.8</c:v>
                </c:pt>
                <c:pt idx="2668">
                  <c:v>1.9</c:v>
                </c:pt>
                <c:pt idx="2669">
                  <c:v>1.7</c:v>
                </c:pt>
                <c:pt idx="2670">
                  <c:v>1.3</c:v>
                </c:pt>
                <c:pt idx="2671">
                  <c:v>1.3</c:v>
                </c:pt>
                <c:pt idx="2672">
                  <c:v>1.7</c:v>
                </c:pt>
                <c:pt idx="2673">
                  <c:v>1.9</c:v>
                </c:pt>
                <c:pt idx="2674">
                  <c:v>1.1000000000000001</c:v>
                </c:pt>
                <c:pt idx="2675">
                  <c:v>0.3</c:v>
                </c:pt>
                <c:pt idx="2676">
                  <c:v>0.2</c:v>
                </c:pt>
                <c:pt idx="2677">
                  <c:v>0.2</c:v>
                </c:pt>
                <c:pt idx="2678">
                  <c:v>0.1</c:v>
                </c:pt>
                <c:pt idx="2679">
                  <c:v>0.5</c:v>
                </c:pt>
                <c:pt idx="2680">
                  <c:v>0.6</c:v>
                </c:pt>
                <c:pt idx="2681">
                  <c:v>0.8</c:v>
                </c:pt>
                <c:pt idx="2682">
                  <c:v>1.3</c:v>
                </c:pt>
                <c:pt idx="2683">
                  <c:v>1.6</c:v>
                </c:pt>
                <c:pt idx="2684">
                  <c:v>1.8</c:v>
                </c:pt>
                <c:pt idx="2685">
                  <c:v>1.5</c:v>
                </c:pt>
                <c:pt idx="2686">
                  <c:v>1.6</c:v>
                </c:pt>
                <c:pt idx="2687">
                  <c:v>1.6</c:v>
                </c:pt>
                <c:pt idx="2688">
                  <c:v>1.8</c:v>
                </c:pt>
                <c:pt idx="2689">
                  <c:v>1.9</c:v>
                </c:pt>
                <c:pt idx="2690">
                  <c:v>1.7</c:v>
                </c:pt>
                <c:pt idx="2691">
                  <c:v>1.7</c:v>
                </c:pt>
                <c:pt idx="2692">
                  <c:v>1.8</c:v>
                </c:pt>
                <c:pt idx="2693">
                  <c:v>1.7</c:v>
                </c:pt>
                <c:pt idx="2694">
                  <c:v>1.7</c:v>
                </c:pt>
                <c:pt idx="2695">
                  <c:v>1.8</c:v>
                </c:pt>
                <c:pt idx="2696">
                  <c:v>1.8</c:v>
                </c:pt>
                <c:pt idx="2697">
                  <c:v>2.1</c:v>
                </c:pt>
                <c:pt idx="2698">
                  <c:v>2.2000000000000002</c:v>
                </c:pt>
                <c:pt idx="2699">
                  <c:v>2.6</c:v>
                </c:pt>
                <c:pt idx="2700">
                  <c:v>2.6</c:v>
                </c:pt>
                <c:pt idx="2701">
                  <c:v>2.6</c:v>
                </c:pt>
                <c:pt idx="2702">
                  <c:v>2.7</c:v>
                </c:pt>
                <c:pt idx="2703">
                  <c:v>2.5</c:v>
                </c:pt>
                <c:pt idx="2704">
                  <c:v>2.2000000000000002</c:v>
                </c:pt>
                <c:pt idx="2705">
                  <c:v>2.4</c:v>
                </c:pt>
                <c:pt idx="2706">
                  <c:v>2.6</c:v>
                </c:pt>
                <c:pt idx="2707">
                  <c:v>2.2999999999999998</c:v>
                </c:pt>
                <c:pt idx="2708">
                  <c:v>2.2999999999999998</c:v>
                </c:pt>
                <c:pt idx="2709">
                  <c:v>2.2000000000000002</c:v>
                </c:pt>
                <c:pt idx="2710">
                  <c:v>2.2000000000000002</c:v>
                </c:pt>
                <c:pt idx="2711">
                  <c:v>2.4</c:v>
                </c:pt>
                <c:pt idx="2712">
                  <c:v>2.2000000000000002</c:v>
                </c:pt>
                <c:pt idx="2713">
                  <c:v>2.2000000000000002</c:v>
                </c:pt>
                <c:pt idx="2714">
                  <c:v>2.2999999999999998</c:v>
                </c:pt>
                <c:pt idx="2715">
                  <c:v>2.5</c:v>
                </c:pt>
                <c:pt idx="2716">
                  <c:v>2.9</c:v>
                </c:pt>
                <c:pt idx="2717">
                  <c:v>2.9</c:v>
                </c:pt>
                <c:pt idx="2718">
                  <c:v>2.7</c:v>
                </c:pt>
                <c:pt idx="2719">
                  <c:v>2.8</c:v>
                </c:pt>
                <c:pt idx="2720">
                  <c:v>2.6</c:v>
                </c:pt>
                <c:pt idx="2721">
                  <c:v>2.4</c:v>
                </c:pt>
                <c:pt idx="2722">
                  <c:v>2.4</c:v>
                </c:pt>
                <c:pt idx="2723">
                  <c:v>2.2999999999999998</c:v>
                </c:pt>
                <c:pt idx="2724">
                  <c:v>2.2999999999999998</c:v>
                </c:pt>
                <c:pt idx="2725">
                  <c:v>2.2000000000000002</c:v>
                </c:pt>
                <c:pt idx="2726">
                  <c:v>2.1</c:v>
                </c:pt>
                <c:pt idx="2727">
                  <c:v>1.9</c:v>
                </c:pt>
                <c:pt idx="2728">
                  <c:v>1.6</c:v>
                </c:pt>
                <c:pt idx="2729">
                  <c:v>1.6</c:v>
                </c:pt>
                <c:pt idx="2730">
                  <c:v>1.6</c:v>
                </c:pt>
                <c:pt idx="2731">
                  <c:v>1.7</c:v>
                </c:pt>
                <c:pt idx="2732">
                  <c:v>1.7</c:v>
                </c:pt>
                <c:pt idx="2733">
                  <c:v>1.3</c:v>
                </c:pt>
                <c:pt idx="2734">
                  <c:v>1.3</c:v>
                </c:pt>
                <c:pt idx="2735">
                  <c:v>1.1000000000000001</c:v>
                </c:pt>
                <c:pt idx="2736">
                  <c:v>0.9</c:v>
                </c:pt>
                <c:pt idx="2737">
                  <c:v>0.8</c:v>
                </c:pt>
                <c:pt idx="2738">
                  <c:v>0.8</c:v>
                </c:pt>
                <c:pt idx="2739">
                  <c:v>0.8</c:v>
                </c:pt>
                <c:pt idx="2740">
                  <c:v>0.8</c:v>
                </c:pt>
                <c:pt idx="2741">
                  <c:v>0.8</c:v>
                </c:pt>
                <c:pt idx="2742">
                  <c:v>0.8</c:v>
                </c:pt>
                <c:pt idx="2743">
                  <c:v>0.8</c:v>
                </c:pt>
                <c:pt idx="2744">
                  <c:v>0.7</c:v>
                </c:pt>
                <c:pt idx="2745">
                  <c:v>0.7</c:v>
                </c:pt>
                <c:pt idx="2746">
                  <c:v>0.7</c:v>
                </c:pt>
                <c:pt idx="2747">
                  <c:v>0.6</c:v>
                </c:pt>
                <c:pt idx="2748">
                  <c:v>0.4</c:v>
                </c:pt>
                <c:pt idx="2749">
                  <c:v>0.6</c:v>
                </c:pt>
                <c:pt idx="2750">
                  <c:v>0.6</c:v>
                </c:pt>
                <c:pt idx="2751">
                  <c:v>0.6</c:v>
                </c:pt>
                <c:pt idx="2752">
                  <c:v>0.8</c:v>
                </c:pt>
                <c:pt idx="2753">
                  <c:v>0.7</c:v>
                </c:pt>
                <c:pt idx="2754">
                  <c:v>0.5</c:v>
                </c:pt>
                <c:pt idx="2755">
                  <c:v>0.7</c:v>
                </c:pt>
                <c:pt idx="2756">
                  <c:v>0.7</c:v>
                </c:pt>
                <c:pt idx="2757">
                  <c:v>0.6</c:v>
                </c:pt>
                <c:pt idx="2758">
                  <c:v>0.7</c:v>
                </c:pt>
                <c:pt idx="2759">
                  <c:v>0.7</c:v>
                </c:pt>
                <c:pt idx="2760">
                  <c:v>0.7</c:v>
                </c:pt>
                <c:pt idx="2761">
                  <c:v>0.7</c:v>
                </c:pt>
                <c:pt idx="2762">
                  <c:v>0.5</c:v>
                </c:pt>
                <c:pt idx="2763">
                  <c:v>0.6</c:v>
                </c:pt>
                <c:pt idx="2764">
                  <c:v>0.5</c:v>
                </c:pt>
                <c:pt idx="2765">
                  <c:v>0.1</c:v>
                </c:pt>
                <c:pt idx="2766">
                  <c:v>0</c:v>
                </c:pt>
                <c:pt idx="2767">
                  <c:v>0.1</c:v>
                </c:pt>
                <c:pt idx="2768">
                  <c:v>0.2</c:v>
                </c:pt>
                <c:pt idx="2769">
                  <c:v>0.3</c:v>
                </c:pt>
                <c:pt idx="2770">
                  <c:v>0.2</c:v>
                </c:pt>
                <c:pt idx="2771">
                  <c:v>0.2</c:v>
                </c:pt>
                <c:pt idx="2772">
                  <c:v>0.1</c:v>
                </c:pt>
                <c:pt idx="2773">
                  <c:v>-0.2</c:v>
                </c:pt>
                <c:pt idx="2774">
                  <c:v>0.1</c:v>
                </c:pt>
                <c:pt idx="2775">
                  <c:v>0.1</c:v>
                </c:pt>
                <c:pt idx="2776">
                  <c:v>0.1</c:v>
                </c:pt>
                <c:pt idx="2777">
                  <c:v>0.1</c:v>
                </c:pt>
                <c:pt idx="2778">
                  <c:v>0</c:v>
                </c:pt>
                <c:pt idx="2779">
                  <c:v>0.1</c:v>
                </c:pt>
                <c:pt idx="2780">
                  <c:v>0.1</c:v>
                </c:pt>
                <c:pt idx="2781">
                  <c:v>0</c:v>
                </c:pt>
                <c:pt idx="2782">
                  <c:v>-0.2</c:v>
                </c:pt>
                <c:pt idx="2783">
                  <c:v>-0.2</c:v>
                </c:pt>
                <c:pt idx="2784">
                  <c:v>-0.2</c:v>
                </c:pt>
                <c:pt idx="2785">
                  <c:v>-0.3</c:v>
                </c:pt>
                <c:pt idx="2786">
                  <c:v>-0.2</c:v>
                </c:pt>
                <c:pt idx="2787">
                  <c:v>-0.3</c:v>
                </c:pt>
                <c:pt idx="2788">
                  <c:v>-0.2</c:v>
                </c:pt>
                <c:pt idx="2789">
                  <c:v>-0.2</c:v>
                </c:pt>
                <c:pt idx="2790">
                  <c:v>-0.1</c:v>
                </c:pt>
                <c:pt idx="2791">
                  <c:v>-0.1</c:v>
                </c:pt>
                <c:pt idx="2792">
                  <c:v>-0.1</c:v>
                </c:pt>
                <c:pt idx="2793">
                  <c:v>0</c:v>
                </c:pt>
                <c:pt idx="2794">
                  <c:v>0</c:v>
                </c:pt>
                <c:pt idx="2795">
                  <c:v>0.3</c:v>
                </c:pt>
                <c:pt idx="2796">
                  <c:v>1.1000000000000001</c:v>
                </c:pt>
                <c:pt idx="2797">
                  <c:v>1.7</c:v>
                </c:pt>
                <c:pt idx="2798">
                  <c:v>2.2000000000000002</c:v>
                </c:pt>
                <c:pt idx="2799">
                  <c:v>1.3</c:v>
                </c:pt>
                <c:pt idx="2800">
                  <c:v>0.8</c:v>
                </c:pt>
                <c:pt idx="2801">
                  <c:v>0.9</c:v>
                </c:pt>
                <c:pt idx="2802">
                  <c:v>1.1000000000000001</c:v>
                </c:pt>
                <c:pt idx="2803">
                  <c:v>1.2</c:v>
                </c:pt>
                <c:pt idx="2804">
                  <c:v>1.6</c:v>
                </c:pt>
                <c:pt idx="2805">
                  <c:v>2.1</c:v>
                </c:pt>
                <c:pt idx="2806">
                  <c:v>1.7</c:v>
                </c:pt>
                <c:pt idx="2807">
                  <c:v>2.4</c:v>
                </c:pt>
                <c:pt idx="2808">
                  <c:v>2.2999999999999998</c:v>
                </c:pt>
                <c:pt idx="2809">
                  <c:v>1.4</c:v>
                </c:pt>
                <c:pt idx="2810">
                  <c:v>1.3</c:v>
                </c:pt>
                <c:pt idx="2811">
                  <c:v>1.7</c:v>
                </c:pt>
                <c:pt idx="2812">
                  <c:v>2.2000000000000002</c:v>
                </c:pt>
                <c:pt idx="2813">
                  <c:v>2.1</c:v>
                </c:pt>
                <c:pt idx="2814">
                  <c:v>1.5</c:v>
                </c:pt>
                <c:pt idx="2815">
                  <c:v>1.3</c:v>
                </c:pt>
                <c:pt idx="2816">
                  <c:v>1.3</c:v>
                </c:pt>
                <c:pt idx="2817">
                  <c:v>1.6</c:v>
                </c:pt>
                <c:pt idx="2818">
                  <c:v>1.9</c:v>
                </c:pt>
                <c:pt idx="2819">
                  <c:v>2.2000000000000002</c:v>
                </c:pt>
                <c:pt idx="2820">
                  <c:v>2.4</c:v>
                </c:pt>
                <c:pt idx="2821">
                  <c:v>2.9</c:v>
                </c:pt>
                <c:pt idx="2822">
                  <c:v>2.7</c:v>
                </c:pt>
                <c:pt idx="2823">
                  <c:v>2.6</c:v>
                </c:pt>
                <c:pt idx="2824">
                  <c:v>3.6</c:v>
                </c:pt>
                <c:pt idx="2825">
                  <c:v>3.2</c:v>
                </c:pt>
                <c:pt idx="2826">
                  <c:v>3.1</c:v>
                </c:pt>
                <c:pt idx="2827">
                  <c:v>3.3</c:v>
                </c:pt>
                <c:pt idx="2828">
                  <c:v>2.9</c:v>
                </c:pt>
                <c:pt idx="2829">
                  <c:v>3.2</c:v>
                </c:pt>
                <c:pt idx="2830">
                  <c:v>3.8</c:v>
                </c:pt>
                <c:pt idx="2831">
                  <c:v>3.8</c:v>
                </c:pt>
                <c:pt idx="2832">
                  <c:v>3.4</c:v>
                </c:pt>
                <c:pt idx="2833">
                  <c:v>3.3</c:v>
                </c:pt>
                <c:pt idx="2834">
                  <c:v>3.2</c:v>
                </c:pt>
                <c:pt idx="2835">
                  <c:v>3.4</c:v>
                </c:pt>
                <c:pt idx="2836">
                  <c:v>4.0999999999999996</c:v>
                </c:pt>
                <c:pt idx="2837">
                  <c:v>3.5</c:v>
                </c:pt>
                <c:pt idx="2838">
                  <c:v>3.5</c:v>
                </c:pt>
                <c:pt idx="2839">
                  <c:v>3.1</c:v>
                </c:pt>
                <c:pt idx="2840">
                  <c:v>3.6</c:v>
                </c:pt>
                <c:pt idx="2841">
                  <c:v>3.1</c:v>
                </c:pt>
                <c:pt idx="2842">
                  <c:v>3.8</c:v>
                </c:pt>
                <c:pt idx="2843">
                  <c:v>3.6</c:v>
                </c:pt>
                <c:pt idx="2844">
                  <c:v>3.8</c:v>
                </c:pt>
                <c:pt idx="2845">
                  <c:v>3.7</c:v>
                </c:pt>
                <c:pt idx="2846">
                  <c:v>3.4</c:v>
                </c:pt>
                <c:pt idx="2847">
                  <c:v>3.7</c:v>
                </c:pt>
                <c:pt idx="2848">
                  <c:v>3.8</c:v>
                </c:pt>
                <c:pt idx="2849">
                  <c:v>3.9</c:v>
                </c:pt>
                <c:pt idx="2850">
                  <c:v>3.8</c:v>
                </c:pt>
                <c:pt idx="2851">
                  <c:v>3.9</c:v>
                </c:pt>
                <c:pt idx="2852">
                  <c:v>3.8</c:v>
                </c:pt>
                <c:pt idx="2853">
                  <c:v>4.0999999999999996</c:v>
                </c:pt>
                <c:pt idx="2854">
                  <c:v>3.8</c:v>
                </c:pt>
                <c:pt idx="2855">
                  <c:v>3.9</c:v>
                </c:pt>
                <c:pt idx="2856">
                  <c:v>4.0999999999999996</c:v>
                </c:pt>
                <c:pt idx="2857">
                  <c:v>3.9</c:v>
                </c:pt>
                <c:pt idx="2858">
                  <c:v>3.8</c:v>
                </c:pt>
                <c:pt idx="2859">
                  <c:v>3.7</c:v>
                </c:pt>
                <c:pt idx="2860">
                  <c:v>3.7</c:v>
                </c:pt>
                <c:pt idx="2861">
                  <c:v>3.3</c:v>
                </c:pt>
                <c:pt idx="2862">
                  <c:v>2.8</c:v>
                </c:pt>
                <c:pt idx="2863">
                  <c:v>2.8</c:v>
                </c:pt>
                <c:pt idx="2864">
                  <c:v>2.8</c:v>
                </c:pt>
                <c:pt idx="2865">
                  <c:v>2.6</c:v>
                </c:pt>
                <c:pt idx="2866">
                  <c:v>2.5</c:v>
                </c:pt>
                <c:pt idx="2867">
                  <c:v>2.2999999999999998</c:v>
                </c:pt>
                <c:pt idx="2868">
                  <c:v>1.6</c:v>
                </c:pt>
                <c:pt idx="2869">
                  <c:v>1.4</c:v>
                </c:pt>
                <c:pt idx="2870">
                  <c:v>1.3</c:v>
                </c:pt>
                <c:pt idx="2871">
                  <c:v>1.3</c:v>
                </c:pt>
                <c:pt idx="2872">
                  <c:v>1.3</c:v>
                </c:pt>
                <c:pt idx="2873">
                  <c:v>1.1000000000000001</c:v>
                </c:pt>
                <c:pt idx="2874">
                  <c:v>1</c:v>
                </c:pt>
                <c:pt idx="2875">
                  <c:v>1</c:v>
                </c:pt>
                <c:pt idx="2876">
                  <c:v>1</c:v>
                </c:pt>
                <c:pt idx="2877">
                  <c:v>1.1000000000000001</c:v>
                </c:pt>
                <c:pt idx="2878">
                  <c:v>1</c:v>
                </c:pt>
                <c:pt idx="2879">
                  <c:v>1.1000000000000001</c:v>
                </c:pt>
                <c:pt idx="2880">
                  <c:v>1</c:v>
                </c:pt>
                <c:pt idx="2881">
                  <c:v>0.8</c:v>
                </c:pt>
                <c:pt idx="2882">
                  <c:v>0.8</c:v>
                </c:pt>
                <c:pt idx="2883">
                  <c:v>0.9</c:v>
                </c:pt>
                <c:pt idx="2884">
                  <c:v>0.9</c:v>
                </c:pt>
                <c:pt idx="2885">
                  <c:v>0.8</c:v>
                </c:pt>
                <c:pt idx="2886">
                  <c:v>0.7</c:v>
                </c:pt>
                <c:pt idx="2887">
                  <c:v>0.6</c:v>
                </c:pt>
                <c:pt idx="2888">
                  <c:v>0.6</c:v>
                </c:pt>
                <c:pt idx="2889">
                  <c:v>0.6</c:v>
                </c:pt>
                <c:pt idx="2890">
                  <c:v>0.3</c:v>
                </c:pt>
                <c:pt idx="2891">
                  <c:v>0.2</c:v>
                </c:pt>
                <c:pt idx="2892">
                  <c:v>0.7</c:v>
                </c:pt>
                <c:pt idx="2893">
                  <c:v>0.6</c:v>
                </c:pt>
                <c:pt idx="2894">
                  <c:v>0.6</c:v>
                </c:pt>
                <c:pt idx="2895">
                  <c:v>0.8</c:v>
                </c:pt>
                <c:pt idx="2896">
                  <c:v>0.7</c:v>
                </c:pt>
                <c:pt idx="2897">
                  <c:v>0.8</c:v>
                </c:pt>
                <c:pt idx="2898">
                  <c:v>0.8</c:v>
                </c:pt>
                <c:pt idx="2899">
                  <c:v>0.7</c:v>
                </c:pt>
                <c:pt idx="2900">
                  <c:v>0.9</c:v>
                </c:pt>
                <c:pt idx="2901">
                  <c:v>1</c:v>
                </c:pt>
                <c:pt idx="2902">
                  <c:v>0.9</c:v>
                </c:pt>
                <c:pt idx="2903">
                  <c:v>0.8</c:v>
                </c:pt>
                <c:pt idx="2904">
                  <c:v>0.9</c:v>
                </c:pt>
                <c:pt idx="2905">
                  <c:v>0.9</c:v>
                </c:pt>
                <c:pt idx="2906">
                  <c:v>0.9</c:v>
                </c:pt>
                <c:pt idx="2907">
                  <c:v>1</c:v>
                </c:pt>
                <c:pt idx="2908">
                  <c:v>0.8</c:v>
                </c:pt>
                <c:pt idx="2909">
                  <c:v>0.9</c:v>
                </c:pt>
                <c:pt idx="2910">
                  <c:v>1</c:v>
                </c:pt>
                <c:pt idx="2911">
                  <c:v>0.9</c:v>
                </c:pt>
                <c:pt idx="2912">
                  <c:v>0.9</c:v>
                </c:pt>
                <c:pt idx="2913">
                  <c:v>1.1000000000000001</c:v>
                </c:pt>
                <c:pt idx="2914">
                  <c:v>1.3</c:v>
                </c:pt>
                <c:pt idx="2915">
                  <c:v>1.4</c:v>
                </c:pt>
                <c:pt idx="2916">
                  <c:v>1.3</c:v>
                </c:pt>
                <c:pt idx="2917">
                  <c:v>1.3</c:v>
                </c:pt>
                <c:pt idx="2918">
                  <c:v>1.4</c:v>
                </c:pt>
                <c:pt idx="2919">
                  <c:v>1.3</c:v>
                </c:pt>
                <c:pt idx="2920">
                  <c:v>1.3</c:v>
                </c:pt>
                <c:pt idx="2921">
                  <c:v>1.4</c:v>
                </c:pt>
                <c:pt idx="2922">
                  <c:v>1.4</c:v>
                </c:pt>
                <c:pt idx="2923">
                  <c:v>1.3</c:v>
                </c:pt>
                <c:pt idx="2924">
                  <c:v>1.2</c:v>
                </c:pt>
                <c:pt idx="2925">
                  <c:v>1.1000000000000001</c:v>
                </c:pt>
                <c:pt idx="2926">
                  <c:v>1</c:v>
                </c:pt>
                <c:pt idx="2927">
                  <c:v>0.9</c:v>
                </c:pt>
                <c:pt idx="2928">
                  <c:v>0.7</c:v>
                </c:pt>
                <c:pt idx="2929">
                  <c:v>0.3</c:v>
                </c:pt>
                <c:pt idx="2930">
                  <c:v>0.7</c:v>
                </c:pt>
                <c:pt idx="2931">
                  <c:v>0.9</c:v>
                </c:pt>
                <c:pt idx="2932">
                  <c:v>1.1000000000000001</c:v>
                </c:pt>
                <c:pt idx="2933">
                  <c:v>0.8</c:v>
                </c:pt>
                <c:pt idx="2934">
                  <c:v>1.2</c:v>
                </c:pt>
                <c:pt idx="2935">
                  <c:v>1.2</c:v>
                </c:pt>
                <c:pt idx="2936">
                  <c:v>0.9</c:v>
                </c:pt>
                <c:pt idx="2937">
                  <c:v>1</c:v>
                </c:pt>
                <c:pt idx="2938">
                  <c:v>0.9</c:v>
                </c:pt>
                <c:pt idx="2939">
                  <c:v>1.1000000000000001</c:v>
                </c:pt>
                <c:pt idx="2940">
                  <c:v>0.8</c:v>
                </c:pt>
                <c:pt idx="2941">
                  <c:v>1.1000000000000001</c:v>
                </c:pt>
                <c:pt idx="2942">
                  <c:v>1.3</c:v>
                </c:pt>
                <c:pt idx="2943">
                  <c:v>1.3</c:v>
                </c:pt>
                <c:pt idx="2944">
                  <c:v>1.3</c:v>
                </c:pt>
                <c:pt idx="2945">
                  <c:v>1.2</c:v>
                </c:pt>
                <c:pt idx="2946">
                  <c:v>1.2</c:v>
                </c:pt>
                <c:pt idx="2947">
                  <c:v>1.4</c:v>
                </c:pt>
                <c:pt idx="2948">
                  <c:v>1.8</c:v>
                </c:pt>
                <c:pt idx="2949">
                  <c:v>1.8</c:v>
                </c:pt>
                <c:pt idx="2950">
                  <c:v>1.8</c:v>
                </c:pt>
                <c:pt idx="2951">
                  <c:v>1.7</c:v>
                </c:pt>
                <c:pt idx="2952">
                  <c:v>1.4</c:v>
                </c:pt>
                <c:pt idx="2953">
                  <c:v>1.3</c:v>
                </c:pt>
                <c:pt idx="2954">
                  <c:v>1.1000000000000001</c:v>
                </c:pt>
                <c:pt idx="2955">
                  <c:v>1.1000000000000001</c:v>
                </c:pt>
                <c:pt idx="2956">
                  <c:v>0.9</c:v>
                </c:pt>
                <c:pt idx="2957">
                  <c:v>0.9</c:v>
                </c:pt>
                <c:pt idx="2958">
                  <c:v>0.9</c:v>
                </c:pt>
                <c:pt idx="2959">
                  <c:v>0.8</c:v>
                </c:pt>
                <c:pt idx="2960">
                  <c:v>1.3</c:v>
                </c:pt>
                <c:pt idx="2961">
                  <c:v>1.3</c:v>
                </c:pt>
                <c:pt idx="2962">
                  <c:v>1.4</c:v>
                </c:pt>
                <c:pt idx="2963">
                  <c:v>1.7</c:v>
                </c:pt>
                <c:pt idx="2964">
                  <c:v>1.9</c:v>
                </c:pt>
                <c:pt idx="2965">
                  <c:v>2.1</c:v>
                </c:pt>
                <c:pt idx="2966">
                  <c:v>2.1</c:v>
                </c:pt>
                <c:pt idx="2967">
                  <c:v>2.2999999999999998</c:v>
                </c:pt>
                <c:pt idx="2968">
                  <c:v>2.1</c:v>
                </c:pt>
                <c:pt idx="2969">
                  <c:v>0.4</c:v>
                </c:pt>
                <c:pt idx="2970">
                  <c:v>0.8</c:v>
                </c:pt>
                <c:pt idx="2971">
                  <c:v>1</c:v>
                </c:pt>
                <c:pt idx="2972">
                  <c:v>-0.2</c:v>
                </c:pt>
                <c:pt idx="2973">
                  <c:v>0.1</c:v>
                </c:pt>
                <c:pt idx="2974">
                  <c:v>0.4</c:v>
                </c:pt>
                <c:pt idx="2975">
                  <c:v>0.3</c:v>
                </c:pt>
                <c:pt idx="2976">
                  <c:v>0.5</c:v>
                </c:pt>
                <c:pt idx="2977">
                  <c:v>0.4</c:v>
                </c:pt>
                <c:pt idx="2978">
                  <c:v>0.6</c:v>
                </c:pt>
                <c:pt idx="2979">
                  <c:v>0.3</c:v>
                </c:pt>
                <c:pt idx="2980">
                  <c:v>0</c:v>
                </c:pt>
                <c:pt idx="2981">
                  <c:v>-0.2</c:v>
                </c:pt>
                <c:pt idx="2982">
                  <c:v>-0.1</c:v>
                </c:pt>
                <c:pt idx="2983">
                  <c:v>-0.1</c:v>
                </c:pt>
                <c:pt idx="2984">
                  <c:v>-0.1</c:v>
                </c:pt>
                <c:pt idx="2985">
                  <c:v>-0.2</c:v>
                </c:pt>
                <c:pt idx="2986">
                  <c:v>-0.1</c:v>
                </c:pt>
                <c:pt idx="2987">
                  <c:v>-0.2</c:v>
                </c:pt>
                <c:pt idx="2988">
                  <c:v>-0.3</c:v>
                </c:pt>
                <c:pt idx="2989">
                  <c:v>-0.2</c:v>
                </c:pt>
                <c:pt idx="2990">
                  <c:v>-0.3</c:v>
                </c:pt>
                <c:pt idx="2991">
                  <c:v>-0.3</c:v>
                </c:pt>
                <c:pt idx="2992">
                  <c:v>-0.3</c:v>
                </c:pt>
                <c:pt idx="2993">
                  <c:v>-0.3</c:v>
                </c:pt>
                <c:pt idx="2994">
                  <c:v>-0.2</c:v>
                </c:pt>
                <c:pt idx="2995">
                  <c:v>-0.2</c:v>
                </c:pt>
                <c:pt idx="2996">
                  <c:v>-0.1</c:v>
                </c:pt>
                <c:pt idx="2997">
                  <c:v>0</c:v>
                </c:pt>
                <c:pt idx="2998">
                  <c:v>0.1</c:v>
                </c:pt>
                <c:pt idx="2999">
                  <c:v>0.1</c:v>
                </c:pt>
                <c:pt idx="3000">
                  <c:v>0.2</c:v>
                </c:pt>
                <c:pt idx="3001">
                  <c:v>0.4</c:v>
                </c:pt>
                <c:pt idx="3002">
                  <c:v>0.6</c:v>
                </c:pt>
                <c:pt idx="3003">
                  <c:v>0.7</c:v>
                </c:pt>
                <c:pt idx="3004">
                  <c:v>0.8</c:v>
                </c:pt>
                <c:pt idx="3005">
                  <c:v>0.8</c:v>
                </c:pt>
                <c:pt idx="3006">
                  <c:v>0.8</c:v>
                </c:pt>
                <c:pt idx="3007">
                  <c:v>0.9</c:v>
                </c:pt>
                <c:pt idx="3008">
                  <c:v>0.9</c:v>
                </c:pt>
                <c:pt idx="3009">
                  <c:v>1.1000000000000001</c:v>
                </c:pt>
                <c:pt idx="3010">
                  <c:v>1.2</c:v>
                </c:pt>
                <c:pt idx="3011">
                  <c:v>1.3</c:v>
                </c:pt>
                <c:pt idx="3012">
                  <c:v>1.3</c:v>
                </c:pt>
                <c:pt idx="3013">
                  <c:v>1.3</c:v>
                </c:pt>
                <c:pt idx="3014">
                  <c:v>1.9</c:v>
                </c:pt>
                <c:pt idx="3015">
                  <c:v>1.9</c:v>
                </c:pt>
                <c:pt idx="3016">
                  <c:v>1.9</c:v>
                </c:pt>
                <c:pt idx="3017">
                  <c:v>2.2000000000000002</c:v>
                </c:pt>
                <c:pt idx="3018">
                  <c:v>2.4</c:v>
                </c:pt>
                <c:pt idx="3019">
                  <c:v>2.6</c:v>
                </c:pt>
                <c:pt idx="3020">
                  <c:v>2.6</c:v>
                </c:pt>
                <c:pt idx="3021">
                  <c:v>2.1</c:v>
                </c:pt>
                <c:pt idx="3022">
                  <c:v>1.8</c:v>
                </c:pt>
                <c:pt idx="3023">
                  <c:v>1.6</c:v>
                </c:pt>
                <c:pt idx="3024">
                  <c:v>1.5</c:v>
                </c:pt>
                <c:pt idx="3025">
                  <c:v>1.4</c:v>
                </c:pt>
                <c:pt idx="3026">
                  <c:v>1.4</c:v>
                </c:pt>
                <c:pt idx="3027">
                  <c:v>1.4</c:v>
                </c:pt>
                <c:pt idx="3028">
                  <c:v>1.6</c:v>
                </c:pt>
                <c:pt idx="3029">
                  <c:v>1.3</c:v>
                </c:pt>
                <c:pt idx="3030">
                  <c:v>1.2</c:v>
                </c:pt>
                <c:pt idx="3031">
                  <c:v>1.2</c:v>
                </c:pt>
                <c:pt idx="3032">
                  <c:v>1.2</c:v>
                </c:pt>
                <c:pt idx="3033">
                  <c:v>1.1000000000000001</c:v>
                </c:pt>
                <c:pt idx="3034">
                  <c:v>1.3</c:v>
                </c:pt>
                <c:pt idx="3035">
                  <c:v>1.3</c:v>
                </c:pt>
                <c:pt idx="3036">
                  <c:v>1.3</c:v>
                </c:pt>
                <c:pt idx="3037">
                  <c:v>1.3</c:v>
                </c:pt>
                <c:pt idx="3038">
                  <c:v>1.3</c:v>
                </c:pt>
                <c:pt idx="3039">
                  <c:v>1.3</c:v>
                </c:pt>
                <c:pt idx="3040">
                  <c:v>1.3</c:v>
                </c:pt>
                <c:pt idx="3041">
                  <c:v>1.3</c:v>
                </c:pt>
                <c:pt idx="3042">
                  <c:v>1.3</c:v>
                </c:pt>
                <c:pt idx="3043">
                  <c:v>1.2</c:v>
                </c:pt>
                <c:pt idx="3044">
                  <c:v>0.9</c:v>
                </c:pt>
                <c:pt idx="3045">
                  <c:v>0.7</c:v>
                </c:pt>
                <c:pt idx="3046">
                  <c:v>0.4</c:v>
                </c:pt>
                <c:pt idx="3047">
                  <c:v>0.5</c:v>
                </c:pt>
                <c:pt idx="3048">
                  <c:v>0.5</c:v>
                </c:pt>
                <c:pt idx="3049">
                  <c:v>0.3</c:v>
                </c:pt>
                <c:pt idx="3050">
                  <c:v>0.2</c:v>
                </c:pt>
                <c:pt idx="3051">
                  <c:v>0.2</c:v>
                </c:pt>
                <c:pt idx="3052">
                  <c:v>0.1</c:v>
                </c:pt>
                <c:pt idx="3053">
                  <c:v>-0.1</c:v>
                </c:pt>
                <c:pt idx="3054">
                  <c:v>-0.3</c:v>
                </c:pt>
                <c:pt idx="3055">
                  <c:v>-0.4</c:v>
                </c:pt>
                <c:pt idx="3056">
                  <c:v>-0.4</c:v>
                </c:pt>
                <c:pt idx="3057">
                  <c:v>-0.4</c:v>
                </c:pt>
                <c:pt idx="3058">
                  <c:v>-0.8</c:v>
                </c:pt>
                <c:pt idx="3059">
                  <c:v>-1.1000000000000001</c:v>
                </c:pt>
                <c:pt idx="3060">
                  <c:v>-1.3</c:v>
                </c:pt>
                <c:pt idx="3061">
                  <c:v>-1.4</c:v>
                </c:pt>
                <c:pt idx="3062">
                  <c:v>-1.5</c:v>
                </c:pt>
                <c:pt idx="3063">
                  <c:v>-1.6</c:v>
                </c:pt>
                <c:pt idx="3064">
                  <c:v>-1.6</c:v>
                </c:pt>
                <c:pt idx="3065">
                  <c:v>-1.7</c:v>
                </c:pt>
                <c:pt idx="3066">
                  <c:v>-1.8</c:v>
                </c:pt>
                <c:pt idx="3067">
                  <c:v>-1.8</c:v>
                </c:pt>
                <c:pt idx="3068">
                  <c:v>-1.9</c:v>
                </c:pt>
                <c:pt idx="3069">
                  <c:v>-1.9</c:v>
                </c:pt>
                <c:pt idx="3070">
                  <c:v>-1.8</c:v>
                </c:pt>
                <c:pt idx="3071">
                  <c:v>-1.7</c:v>
                </c:pt>
                <c:pt idx="3072">
                  <c:v>-1.8</c:v>
                </c:pt>
                <c:pt idx="3073">
                  <c:v>-1.9</c:v>
                </c:pt>
                <c:pt idx="3074">
                  <c:v>-1.8</c:v>
                </c:pt>
                <c:pt idx="3075">
                  <c:v>-1.6</c:v>
                </c:pt>
                <c:pt idx="3076">
                  <c:v>-1.3</c:v>
                </c:pt>
                <c:pt idx="3077">
                  <c:v>-0.9</c:v>
                </c:pt>
                <c:pt idx="3078">
                  <c:v>-0.6</c:v>
                </c:pt>
                <c:pt idx="3079">
                  <c:v>-0.3</c:v>
                </c:pt>
                <c:pt idx="3080">
                  <c:v>0</c:v>
                </c:pt>
                <c:pt idx="3081">
                  <c:v>0.2</c:v>
                </c:pt>
                <c:pt idx="3082">
                  <c:v>0.5</c:v>
                </c:pt>
                <c:pt idx="3083">
                  <c:v>0.8</c:v>
                </c:pt>
                <c:pt idx="3084">
                  <c:v>0.8</c:v>
                </c:pt>
                <c:pt idx="3085">
                  <c:v>1</c:v>
                </c:pt>
                <c:pt idx="3086">
                  <c:v>1.1000000000000001</c:v>
                </c:pt>
                <c:pt idx="3087">
                  <c:v>1.2</c:v>
                </c:pt>
                <c:pt idx="3088">
                  <c:v>1.3</c:v>
                </c:pt>
                <c:pt idx="3089">
                  <c:v>1.1000000000000001</c:v>
                </c:pt>
                <c:pt idx="3090">
                  <c:v>0.9</c:v>
                </c:pt>
                <c:pt idx="3091">
                  <c:v>1.2</c:v>
                </c:pt>
                <c:pt idx="3092">
                  <c:v>1.8</c:v>
                </c:pt>
                <c:pt idx="3093">
                  <c:v>1.7</c:v>
                </c:pt>
                <c:pt idx="3094">
                  <c:v>1.9</c:v>
                </c:pt>
                <c:pt idx="3095">
                  <c:v>1.7</c:v>
                </c:pt>
                <c:pt idx="3096">
                  <c:v>1.9</c:v>
                </c:pt>
                <c:pt idx="3097">
                  <c:v>2.2999999999999998</c:v>
                </c:pt>
                <c:pt idx="3098">
                  <c:v>2.2000000000000002</c:v>
                </c:pt>
                <c:pt idx="3099">
                  <c:v>2.5</c:v>
                </c:pt>
                <c:pt idx="3100">
                  <c:v>2.2999999999999998</c:v>
                </c:pt>
                <c:pt idx="3101">
                  <c:v>2.6</c:v>
                </c:pt>
                <c:pt idx="3102">
                  <c:v>2.6</c:v>
                </c:pt>
                <c:pt idx="3103">
                  <c:v>2.8</c:v>
                </c:pt>
                <c:pt idx="3104">
                  <c:v>3</c:v>
                </c:pt>
                <c:pt idx="3105">
                  <c:v>3.4</c:v>
                </c:pt>
                <c:pt idx="3106">
                  <c:v>3.7</c:v>
                </c:pt>
                <c:pt idx="3107">
                  <c:v>3.9</c:v>
                </c:pt>
                <c:pt idx="3108">
                  <c:v>3.9</c:v>
                </c:pt>
                <c:pt idx="3109">
                  <c:v>4</c:v>
                </c:pt>
                <c:pt idx="3110">
                  <c:v>4.2</c:v>
                </c:pt>
                <c:pt idx="3111">
                  <c:v>4.2</c:v>
                </c:pt>
                <c:pt idx="3112">
                  <c:v>4.7</c:v>
                </c:pt>
                <c:pt idx="3113">
                  <c:v>4.2</c:v>
                </c:pt>
                <c:pt idx="3114">
                  <c:v>4.3</c:v>
                </c:pt>
                <c:pt idx="3115">
                  <c:v>4.5</c:v>
                </c:pt>
                <c:pt idx="3116">
                  <c:v>4.4000000000000004</c:v>
                </c:pt>
                <c:pt idx="3117">
                  <c:v>4.0999999999999996</c:v>
                </c:pt>
                <c:pt idx="3118">
                  <c:v>4</c:v>
                </c:pt>
                <c:pt idx="3119">
                  <c:v>4.0999999999999996</c:v>
                </c:pt>
                <c:pt idx="3120">
                  <c:v>4.2</c:v>
                </c:pt>
                <c:pt idx="3121">
                  <c:v>4.0999999999999996</c:v>
                </c:pt>
                <c:pt idx="3122">
                  <c:v>4.7</c:v>
                </c:pt>
                <c:pt idx="3123">
                  <c:v>4.8</c:v>
                </c:pt>
                <c:pt idx="3124">
                  <c:v>4.8</c:v>
                </c:pt>
                <c:pt idx="3125">
                  <c:v>4.0999999999999996</c:v>
                </c:pt>
                <c:pt idx="3126">
                  <c:v>3.4</c:v>
                </c:pt>
                <c:pt idx="3127">
                  <c:v>3.4</c:v>
                </c:pt>
                <c:pt idx="3128">
                  <c:v>3.3</c:v>
                </c:pt>
                <c:pt idx="3129">
                  <c:v>3.6</c:v>
                </c:pt>
                <c:pt idx="3130">
                  <c:v>3.5</c:v>
                </c:pt>
                <c:pt idx="3131">
                  <c:v>3.4</c:v>
                </c:pt>
                <c:pt idx="3132">
                  <c:v>3.1</c:v>
                </c:pt>
                <c:pt idx="3133">
                  <c:v>2.7</c:v>
                </c:pt>
                <c:pt idx="3134">
                  <c:v>2.2999999999999998</c:v>
                </c:pt>
                <c:pt idx="3135">
                  <c:v>2.2999999999999998</c:v>
                </c:pt>
                <c:pt idx="3136">
                  <c:v>2.4</c:v>
                </c:pt>
                <c:pt idx="3137">
                  <c:v>2.2999999999999998</c:v>
                </c:pt>
                <c:pt idx="3138">
                  <c:v>1.9</c:v>
                </c:pt>
                <c:pt idx="3139">
                  <c:v>1.7</c:v>
                </c:pt>
                <c:pt idx="3140">
                  <c:v>1.5</c:v>
                </c:pt>
                <c:pt idx="3141">
                  <c:v>1</c:v>
                </c:pt>
                <c:pt idx="3142">
                  <c:v>0.5</c:v>
                </c:pt>
                <c:pt idx="3143">
                  <c:v>0.4</c:v>
                </c:pt>
                <c:pt idx="3144">
                  <c:v>0.4</c:v>
                </c:pt>
                <c:pt idx="3145">
                  <c:v>0.2</c:v>
                </c:pt>
                <c:pt idx="3146">
                  <c:v>0</c:v>
                </c:pt>
                <c:pt idx="3147">
                  <c:v>-0.1</c:v>
                </c:pt>
                <c:pt idx="3148">
                  <c:v>-0.1</c:v>
                </c:pt>
                <c:pt idx="3149">
                  <c:v>0.2</c:v>
                </c:pt>
                <c:pt idx="3150">
                  <c:v>0.7</c:v>
                </c:pt>
                <c:pt idx="3151">
                  <c:v>0.5</c:v>
                </c:pt>
                <c:pt idx="3152">
                  <c:v>0.7</c:v>
                </c:pt>
                <c:pt idx="3153">
                  <c:v>0.7</c:v>
                </c:pt>
                <c:pt idx="3154">
                  <c:v>0.6</c:v>
                </c:pt>
                <c:pt idx="3155">
                  <c:v>0.4</c:v>
                </c:pt>
                <c:pt idx="3156">
                  <c:v>0.4</c:v>
                </c:pt>
                <c:pt idx="3157">
                  <c:v>0.5</c:v>
                </c:pt>
                <c:pt idx="3158">
                  <c:v>0.3</c:v>
                </c:pt>
                <c:pt idx="3159">
                  <c:v>0.2</c:v>
                </c:pt>
                <c:pt idx="3160">
                  <c:v>0.3</c:v>
                </c:pt>
                <c:pt idx="3161">
                  <c:v>0.3</c:v>
                </c:pt>
                <c:pt idx="3162">
                  <c:v>0.6</c:v>
                </c:pt>
                <c:pt idx="3163">
                  <c:v>0.7</c:v>
                </c:pt>
                <c:pt idx="3164">
                  <c:v>0.8</c:v>
                </c:pt>
                <c:pt idx="3165">
                  <c:v>0.9</c:v>
                </c:pt>
                <c:pt idx="3166">
                  <c:v>0.6</c:v>
                </c:pt>
                <c:pt idx="3167">
                  <c:v>0.6</c:v>
                </c:pt>
                <c:pt idx="3168">
                  <c:v>0.6</c:v>
                </c:pt>
                <c:pt idx="3169">
                  <c:v>0.4</c:v>
                </c:pt>
                <c:pt idx="3170">
                  <c:v>0.4</c:v>
                </c:pt>
                <c:pt idx="3171">
                  <c:v>0.2</c:v>
                </c:pt>
                <c:pt idx="3172">
                  <c:v>0.2</c:v>
                </c:pt>
                <c:pt idx="3173">
                  <c:v>0.2</c:v>
                </c:pt>
                <c:pt idx="3174">
                  <c:v>0.2</c:v>
                </c:pt>
                <c:pt idx="3175">
                  <c:v>0.1</c:v>
                </c:pt>
                <c:pt idx="3176">
                  <c:v>0.4</c:v>
                </c:pt>
                <c:pt idx="3177">
                  <c:v>0.3</c:v>
                </c:pt>
                <c:pt idx="3178">
                  <c:v>0.2</c:v>
                </c:pt>
                <c:pt idx="3179">
                  <c:v>0.1</c:v>
                </c:pt>
                <c:pt idx="3180">
                  <c:v>0</c:v>
                </c:pt>
                <c:pt idx="3181">
                  <c:v>-0.2</c:v>
                </c:pt>
                <c:pt idx="3182">
                  <c:v>-0.2</c:v>
                </c:pt>
                <c:pt idx="3183">
                  <c:v>-0.2</c:v>
                </c:pt>
                <c:pt idx="3184">
                  <c:v>-0.1</c:v>
                </c:pt>
                <c:pt idx="3185">
                  <c:v>-0.2</c:v>
                </c:pt>
                <c:pt idx="3186">
                  <c:v>-0.4</c:v>
                </c:pt>
                <c:pt idx="3187">
                  <c:v>-0.6</c:v>
                </c:pt>
                <c:pt idx="3188">
                  <c:v>-0.7</c:v>
                </c:pt>
                <c:pt idx="3189">
                  <c:v>-0.9</c:v>
                </c:pt>
                <c:pt idx="3190">
                  <c:v>-1.3</c:v>
                </c:pt>
                <c:pt idx="3191">
                  <c:v>-1.3</c:v>
                </c:pt>
                <c:pt idx="3192">
                  <c:v>-1.2</c:v>
                </c:pt>
                <c:pt idx="3193">
                  <c:v>-0.9</c:v>
                </c:pt>
                <c:pt idx="3194">
                  <c:v>-1.1000000000000001</c:v>
                </c:pt>
                <c:pt idx="3195">
                  <c:v>-0.9</c:v>
                </c:pt>
                <c:pt idx="3196">
                  <c:v>-0.9</c:v>
                </c:pt>
                <c:pt idx="3197">
                  <c:v>-0.8</c:v>
                </c:pt>
                <c:pt idx="3198">
                  <c:v>-0.7</c:v>
                </c:pt>
                <c:pt idx="3199">
                  <c:v>-0.8</c:v>
                </c:pt>
                <c:pt idx="3200">
                  <c:v>-0.6</c:v>
                </c:pt>
                <c:pt idx="3201">
                  <c:v>-0.5</c:v>
                </c:pt>
                <c:pt idx="3202">
                  <c:v>-0.6</c:v>
                </c:pt>
                <c:pt idx="3203">
                  <c:v>-0.7</c:v>
                </c:pt>
                <c:pt idx="3204">
                  <c:v>-0.7</c:v>
                </c:pt>
                <c:pt idx="3205">
                  <c:v>-0.6</c:v>
                </c:pt>
                <c:pt idx="3206">
                  <c:v>-0.7</c:v>
                </c:pt>
                <c:pt idx="3207">
                  <c:v>-0.8</c:v>
                </c:pt>
                <c:pt idx="3208">
                  <c:v>-0.8</c:v>
                </c:pt>
                <c:pt idx="3209">
                  <c:v>-0.7</c:v>
                </c:pt>
                <c:pt idx="3210">
                  <c:v>-0.8</c:v>
                </c:pt>
                <c:pt idx="3211">
                  <c:v>-0.7</c:v>
                </c:pt>
                <c:pt idx="3212">
                  <c:v>-0.7</c:v>
                </c:pt>
                <c:pt idx="3213">
                  <c:v>-0.7</c:v>
                </c:pt>
                <c:pt idx="3214">
                  <c:v>-0.7</c:v>
                </c:pt>
                <c:pt idx="3215">
                  <c:v>-0.6</c:v>
                </c:pt>
                <c:pt idx="3216">
                  <c:v>-0.6</c:v>
                </c:pt>
                <c:pt idx="3217">
                  <c:v>-0.6</c:v>
                </c:pt>
                <c:pt idx="3218">
                  <c:v>-0.5</c:v>
                </c:pt>
                <c:pt idx="3219">
                  <c:v>-0.5</c:v>
                </c:pt>
                <c:pt idx="3220">
                  <c:v>-0.4</c:v>
                </c:pt>
                <c:pt idx="3221">
                  <c:v>-0.4</c:v>
                </c:pt>
                <c:pt idx="3222">
                  <c:v>-0.4</c:v>
                </c:pt>
                <c:pt idx="3223">
                  <c:v>-0.3</c:v>
                </c:pt>
                <c:pt idx="3224">
                  <c:v>-0.2</c:v>
                </c:pt>
                <c:pt idx="3225">
                  <c:v>-0.2</c:v>
                </c:pt>
                <c:pt idx="3226">
                  <c:v>-0.1</c:v>
                </c:pt>
                <c:pt idx="3227">
                  <c:v>0</c:v>
                </c:pt>
                <c:pt idx="3228">
                  <c:v>0.2</c:v>
                </c:pt>
                <c:pt idx="3229">
                  <c:v>0.3</c:v>
                </c:pt>
                <c:pt idx="3230">
                  <c:v>0.3</c:v>
                </c:pt>
                <c:pt idx="3231">
                  <c:v>0.5</c:v>
                </c:pt>
                <c:pt idx="3232">
                  <c:v>0.8</c:v>
                </c:pt>
                <c:pt idx="3233">
                  <c:v>0.7</c:v>
                </c:pt>
                <c:pt idx="3234">
                  <c:v>0.9</c:v>
                </c:pt>
                <c:pt idx="3235">
                  <c:v>0.8</c:v>
                </c:pt>
                <c:pt idx="3236">
                  <c:v>1</c:v>
                </c:pt>
                <c:pt idx="3237">
                  <c:v>0.8</c:v>
                </c:pt>
                <c:pt idx="3238">
                  <c:v>0.8</c:v>
                </c:pt>
                <c:pt idx="3239">
                  <c:v>0.8</c:v>
                </c:pt>
                <c:pt idx="3240">
                  <c:v>0.8</c:v>
                </c:pt>
                <c:pt idx="3241">
                  <c:v>1.1000000000000001</c:v>
                </c:pt>
                <c:pt idx="3242">
                  <c:v>1</c:v>
                </c:pt>
                <c:pt idx="3243">
                  <c:v>1.3</c:v>
                </c:pt>
                <c:pt idx="3244">
                  <c:v>1.6</c:v>
                </c:pt>
                <c:pt idx="3245">
                  <c:v>1.7</c:v>
                </c:pt>
                <c:pt idx="3246">
                  <c:v>1.3</c:v>
                </c:pt>
                <c:pt idx="3247">
                  <c:v>0.8</c:v>
                </c:pt>
                <c:pt idx="3248">
                  <c:v>0.7</c:v>
                </c:pt>
                <c:pt idx="3249">
                  <c:v>0.9</c:v>
                </c:pt>
                <c:pt idx="3250">
                  <c:v>0.8</c:v>
                </c:pt>
                <c:pt idx="3251">
                  <c:v>1.3</c:v>
                </c:pt>
                <c:pt idx="3252">
                  <c:v>1.6</c:v>
                </c:pt>
                <c:pt idx="3253">
                  <c:v>2.5</c:v>
                </c:pt>
                <c:pt idx="3254">
                  <c:v>2.8</c:v>
                </c:pt>
                <c:pt idx="3255">
                  <c:v>2.9</c:v>
                </c:pt>
                <c:pt idx="3256">
                  <c:v>2.7</c:v>
                </c:pt>
                <c:pt idx="3257">
                  <c:v>2.8</c:v>
                </c:pt>
                <c:pt idx="3258">
                  <c:v>2.8</c:v>
                </c:pt>
                <c:pt idx="3259">
                  <c:v>2.9</c:v>
                </c:pt>
                <c:pt idx="3260">
                  <c:v>2.9</c:v>
                </c:pt>
                <c:pt idx="3261">
                  <c:v>3.3</c:v>
                </c:pt>
                <c:pt idx="3262">
                  <c:v>3.1</c:v>
                </c:pt>
                <c:pt idx="3263">
                  <c:v>3</c:v>
                </c:pt>
                <c:pt idx="3264">
                  <c:v>3.2</c:v>
                </c:pt>
                <c:pt idx="3265">
                  <c:v>2.9</c:v>
                </c:pt>
                <c:pt idx="3266">
                  <c:v>2.6</c:v>
                </c:pt>
                <c:pt idx="3267">
                  <c:v>2.4</c:v>
                </c:pt>
                <c:pt idx="3268">
                  <c:v>2.6</c:v>
                </c:pt>
                <c:pt idx="3269">
                  <c:v>2.4</c:v>
                </c:pt>
                <c:pt idx="3270">
                  <c:v>2.2999999999999998</c:v>
                </c:pt>
                <c:pt idx="3271">
                  <c:v>1.9</c:v>
                </c:pt>
                <c:pt idx="3272">
                  <c:v>1.7</c:v>
                </c:pt>
                <c:pt idx="3273">
                  <c:v>1.7</c:v>
                </c:pt>
                <c:pt idx="3274">
                  <c:v>1.6</c:v>
                </c:pt>
                <c:pt idx="3275">
                  <c:v>1.5</c:v>
                </c:pt>
                <c:pt idx="3276">
                  <c:v>1.7</c:v>
                </c:pt>
                <c:pt idx="3277">
                  <c:v>1.8</c:v>
                </c:pt>
                <c:pt idx="3278">
                  <c:v>1.7</c:v>
                </c:pt>
                <c:pt idx="3279">
                  <c:v>1.4</c:v>
                </c:pt>
                <c:pt idx="3280">
                  <c:v>1.3</c:v>
                </c:pt>
                <c:pt idx="3281">
                  <c:v>1.1000000000000001</c:v>
                </c:pt>
                <c:pt idx="3282">
                  <c:v>0.8</c:v>
                </c:pt>
                <c:pt idx="3283">
                  <c:v>0.7</c:v>
                </c:pt>
                <c:pt idx="3284">
                  <c:v>0.4</c:v>
                </c:pt>
                <c:pt idx="3285">
                  <c:v>0.4</c:v>
                </c:pt>
                <c:pt idx="3286">
                  <c:v>0.5</c:v>
                </c:pt>
                <c:pt idx="3287">
                  <c:v>0.4</c:v>
                </c:pt>
                <c:pt idx="3288">
                  <c:v>0.5</c:v>
                </c:pt>
                <c:pt idx="3289">
                  <c:v>0.6</c:v>
                </c:pt>
                <c:pt idx="3290">
                  <c:v>0.4</c:v>
                </c:pt>
                <c:pt idx="3291">
                  <c:v>0.3</c:v>
                </c:pt>
                <c:pt idx="3292">
                  <c:v>0.3</c:v>
                </c:pt>
                <c:pt idx="3293">
                  <c:v>0.2</c:v>
                </c:pt>
                <c:pt idx="3294">
                  <c:v>0.2</c:v>
                </c:pt>
                <c:pt idx="3295">
                  <c:v>0.1</c:v>
                </c:pt>
                <c:pt idx="3296">
                  <c:v>0.4</c:v>
                </c:pt>
                <c:pt idx="3297">
                  <c:v>0.2</c:v>
                </c:pt>
                <c:pt idx="3298">
                  <c:v>0.2</c:v>
                </c:pt>
                <c:pt idx="3299">
                  <c:v>0.1</c:v>
                </c:pt>
                <c:pt idx="3300">
                  <c:v>-0.1</c:v>
                </c:pt>
                <c:pt idx="3301">
                  <c:v>-0.1</c:v>
                </c:pt>
                <c:pt idx="3302">
                  <c:v>-0.1</c:v>
                </c:pt>
                <c:pt idx="3303">
                  <c:v>-0.2</c:v>
                </c:pt>
                <c:pt idx="3304">
                  <c:v>-0.2</c:v>
                </c:pt>
                <c:pt idx="3305">
                  <c:v>-0.2</c:v>
                </c:pt>
                <c:pt idx="3306">
                  <c:v>-0.2</c:v>
                </c:pt>
                <c:pt idx="3307">
                  <c:v>-0.2</c:v>
                </c:pt>
                <c:pt idx="3308">
                  <c:v>-0.2</c:v>
                </c:pt>
                <c:pt idx="3309">
                  <c:v>-0.3</c:v>
                </c:pt>
                <c:pt idx="3310">
                  <c:v>-0.3</c:v>
                </c:pt>
                <c:pt idx="3311">
                  <c:v>-0.4</c:v>
                </c:pt>
                <c:pt idx="3312">
                  <c:v>-0.1</c:v>
                </c:pt>
                <c:pt idx="3313">
                  <c:v>0.1</c:v>
                </c:pt>
                <c:pt idx="3314">
                  <c:v>0.3</c:v>
                </c:pt>
                <c:pt idx="3315">
                  <c:v>0.4</c:v>
                </c:pt>
                <c:pt idx="3316">
                  <c:v>0.3</c:v>
                </c:pt>
                <c:pt idx="3317">
                  <c:v>0.2</c:v>
                </c:pt>
                <c:pt idx="3318">
                  <c:v>0.1</c:v>
                </c:pt>
                <c:pt idx="3319">
                  <c:v>-0.2</c:v>
                </c:pt>
                <c:pt idx="3320">
                  <c:v>-0.2</c:v>
                </c:pt>
                <c:pt idx="3321">
                  <c:v>-0.1</c:v>
                </c:pt>
                <c:pt idx="3322">
                  <c:v>-0.1</c:v>
                </c:pt>
                <c:pt idx="3323">
                  <c:v>-0.1</c:v>
                </c:pt>
                <c:pt idx="3324">
                  <c:v>-0.1</c:v>
                </c:pt>
                <c:pt idx="3325">
                  <c:v>-0.1</c:v>
                </c:pt>
                <c:pt idx="3326">
                  <c:v>-0.1</c:v>
                </c:pt>
                <c:pt idx="3327">
                  <c:v>-0.2</c:v>
                </c:pt>
                <c:pt idx="3328">
                  <c:v>-0.3</c:v>
                </c:pt>
                <c:pt idx="3329">
                  <c:v>-0.3</c:v>
                </c:pt>
                <c:pt idx="3330">
                  <c:v>-0.3</c:v>
                </c:pt>
                <c:pt idx="3331">
                  <c:v>-0.2</c:v>
                </c:pt>
                <c:pt idx="3332">
                  <c:v>-0.2</c:v>
                </c:pt>
                <c:pt idx="3333">
                  <c:v>-0.3</c:v>
                </c:pt>
                <c:pt idx="3334">
                  <c:v>-0.2</c:v>
                </c:pt>
                <c:pt idx="3335">
                  <c:v>-0.2</c:v>
                </c:pt>
                <c:pt idx="3336">
                  <c:v>-0.2</c:v>
                </c:pt>
                <c:pt idx="3337">
                  <c:v>-0.3</c:v>
                </c:pt>
                <c:pt idx="3338">
                  <c:v>-0.3</c:v>
                </c:pt>
                <c:pt idx="3339">
                  <c:v>-0.4</c:v>
                </c:pt>
                <c:pt idx="3340">
                  <c:v>-0.4</c:v>
                </c:pt>
                <c:pt idx="3341">
                  <c:v>-0.4</c:v>
                </c:pt>
                <c:pt idx="3342">
                  <c:v>-0.4</c:v>
                </c:pt>
                <c:pt idx="3343">
                  <c:v>-0.1</c:v>
                </c:pt>
                <c:pt idx="3344">
                  <c:v>-0.3</c:v>
                </c:pt>
                <c:pt idx="3345">
                  <c:v>0</c:v>
                </c:pt>
                <c:pt idx="3346">
                  <c:v>0.2</c:v>
                </c:pt>
                <c:pt idx="3347">
                  <c:v>0.4</c:v>
                </c:pt>
                <c:pt idx="3348">
                  <c:v>0.3</c:v>
                </c:pt>
                <c:pt idx="3349">
                  <c:v>0.2</c:v>
                </c:pt>
                <c:pt idx="3350">
                  <c:v>0.6</c:v>
                </c:pt>
                <c:pt idx="3351">
                  <c:v>0.4</c:v>
                </c:pt>
                <c:pt idx="3352">
                  <c:v>0.7</c:v>
                </c:pt>
                <c:pt idx="3353">
                  <c:v>0.6</c:v>
                </c:pt>
                <c:pt idx="3354">
                  <c:v>0.8</c:v>
                </c:pt>
                <c:pt idx="3355">
                  <c:v>0.8</c:v>
                </c:pt>
                <c:pt idx="3356">
                  <c:v>0.9</c:v>
                </c:pt>
                <c:pt idx="3357">
                  <c:v>0.8</c:v>
                </c:pt>
                <c:pt idx="3358">
                  <c:v>0.6</c:v>
                </c:pt>
                <c:pt idx="3359">
                  <c:v>0.5</c:v>
                </c:pt>
                <c:pt idx="3360">
                  <c:v>0.8</c:v>
                </c:pt>
                <c:pt idx="3361">
                  <c:v>0.6</c:v>
                </c:pt>
                <c:pt idx="3362">
                  <c:v>1</c:v>
                </c:pt>
                <c:pt idx="3363">
                  <c:v>1.9</c:v>
                </c:pt>
                <c:pt idx="3364">
                  <c:v>2.1</c:v>
                </c:pt>
                <c:pt idx="3365">
                  <c:v>2.2000000000000002</c:v>
                </c:pt>
                <c:pt idx="3366">
                  <c:v>2.7</c:v>
                </c:pt>
                <c:pt idx="3367">
                  <c:v>2.6</c:v>
                </c:pt>
                <c:pt idx="3368">
                  <c:v>2.7</c:v>
                </c:pt>
                <c:pt idx="3369">
                  <c:v>3.1</c:v>
                </c:pt>
                <c:pt idx="3370">
                  <c:v>3.1</c:v>
                </c:pt>
                <c:pt idx="3371">
                  <c:v>3.4</c:v>
                </c:pt>
                <c:pt idx="3372">
                  <c:v>3.7</c:v>
                </c:pt>
                <c:pt idx="3373">
                  <c:v>4.4000000000000004</c:v>
                </c:pt>
                <c:pt idx="3374">
                  <c:v>4.4000000000000004</c:v>
                </c:pt>
                <c:pt idx="3375">
                  <c:v>4.2</c:v>
                </c:pt>
                <c:pt idx="3376">
                  <c:v>4.2</c:v>
                </c:pt>
                <c:pt idx="3377">
                  <c:v>3.6</c:v>
                </c:pt>
                <c:pt idx="3378">
                  <c:v>4.4000000000000004</c:v>
                </c:pt>
                <c:pt idx="3379">
                  <c:v>4</c:v>
                </c:pt>
                <c:pt idx="3380">
                  <c:v>4.8</c:v>
                </c:pt>
                <c:pt idx="3381">
                  <c:v>4.5999999999999996</c:v>
                </c:pt>
                <c:pt idx="3382">
                  <c:v>4.8</c:v>
                </c:pt>
                <c:pt idx="3383">
                  <c:v>4.2</c:v>
                </c:pt>
                <c:pt idx="3384">
                  <c:v>4.9000000000000004</c:v>
                </c:pt>
                <c:pt idx="3385">
                  <c:v>3.3</c:v>
                </c:pt>
                <c:pt idx="3386">
                  <c:v>2.5</c:v>
                </c:pt>
                <c:pt idx="3387">
                  <c:v>1.6</c:v>
                </c:pt>
                <c:pt idx="3388">
                  <c:v>1.1000000000000001</c:v>
                </c:pt>
                <c:pt idx="3389">
                  <c:v>-0.5</c:v>
                </c:pt>
                <c:pt idx="3390">
                  <c:v>0.4</c:v>
                </c:pt>
                <c:pt idx="3391">
                  <c:v>1.3</c:v>
                </c:pt>
                <c:pt idx="3392">
                  <c:v>1.3</c:v>
                </c:pt>
                <c:pt idx="3393">
                  <c:v>0.6</c:v>
                </c:pt>
                <c:pt idx="3394">
                  <c:v>-0.2</c:v>
                </c:pt>
                <c:pt idx="3395">
                  <c:v>-1.2</c:v>
                </c:pt>
                <c:pt idx="3396">
                  <c:v>-1.3</c:v>
                </c:pt>
                <c:pt idx="3397">
                  <c:v>-1.2</c:v>
                </c:pt>
                <c:pt idx="3398">
                  <c:v>-1.4</c:v>
                </c:pt>
                <c:pt idx="3399">
                  <c:v>-1.5</c:v>
                </c:pt>
                <c:pt idx="3400">
                  <c:v>-1.7</c:v>
                </c:pt>
                <c:pt idx="3401">
                  <c:v>-1.6</c:v>
                </c:pt>
                <c:pt idx="3402">
                  <c:v>-1.3</c:v>
                </c:pt>
                <c:pt idx="3403">
                  <c:v>-1.8</c:v>
                </c:pt>
                <c:pt idx="3404">
                  <c:v>-2</c:v>
                </c:pt>
                <c:pt idx="3405">
                  <c:v>-2</c:v>
                </c:pt>
                <c:pt idx="3406">
                  <c:v>-1.9</c:v>
                </c:pt>
                <c:pt idx="3407">
                  <c:v>-1.9</c:v>
                </c:pt>
                <c:pt idx="3408">
                  <c:v>-2</c:v>
                </c:pt>
                <c:pt idx="3409">
                  <c:v>-2.1</c:v>
                </c:pt>
                <c:pt idx="3410">
                  <c:v>-2.2000000000000002</c:v>
                </c:pt>
                <c:pt idx="3411">
                  <c:v>-2.2000000000000002</c:v>
                </c:pt>
                <c:pt idx="3412">
                  <c:v>-2.1</c:v>
                </c:pt>
                <c:pt idx="3413">
                  <c:v>-2.4</c:v>
                </c:pt>
                <c:pt idx="3414">
                  <c:v>-2.7</c:v>
                </c:pt>
                <c:pt idx="3415">
                  <c:v>-2.7</c:v>
                </c:pt>
                <c:pt idx="3416">
                  <c:v>-2.2999999999999998</c:v>
                </c:pt>
                <c:pt idx="3417">
                  <c:v>-2.2999999999999998</c:v>
                </c:pt>
                <c:pt idx="3418">
                  <c:v>-2.2999999999999998</c:v>
                </c:pt>
                <c:pt idx="3419">
                  <c:v>-2.2000000000000002</c:v>
                </c:pt>
                <c:pt idx="3420">
                  <c:v>-2.2000000000000002</c:v>
                </c:pt>
                <c:pt idx="3421">
                  <c:v>-2.2000000000000002</c:v>
                </c:pt>
                <c:pt idx="3422">
                  <c:v>-2.2000000000000002</c:v>
                </c:pt>
                <c:pt idx="3423">
                  <c:v>-2.2000000000000002</c:v>
                </c:pt>
                <c:pt idx="3424">
                  <c:v>-2.2000000000000002</c:v>
                </c:pt>
                <c:pt idx="3425">
                  <c:v>-2.2000000000000002</c:v>
                </c:pt>
                <c:pt idx="3426">
                  <c:v>-2.2000000000000002</c:v>
                </c:pt>
                <c:pt idx="3427">
                  <c:v>-2.2000000000000002</c:v>
                </c:pt>
                <c:pt idx="3428">
                  <c:v>-2.2999999999999998</c:v>
                </c:pt>
                <c:pt idx="3429">
                  <c:v>-2.2999999999999998</c:v>
                </c:pt>
                <c:pt idx="3430">
                  <c:v>-2.2000000000000002</c:v>
                </c:pt>
                <c:pt idx="3431">
                  <c:v>-2.2000000000000002</c:v>
                </c:pt>
                <c:pt idx="3432">
                  <c:v>-2.2999999999999998</c:v>
                </c:pt>
                <c:pt idx="3433">
                  <c:v>-2.5</c:v>
                </c:pt>
                <c:pt idx="3434">
                  <c:v>-2.5</c:v>
                </c:pt>
                <c:pt idx="3435">
                  <c:v>-2.4</c:v>
                </c:pt>
                <c:pt idx="3436">
                  <c:v>-2.2999999999999998</c:v>
                </c:pt>
                <c:pt idx="3437">
                  <c:v>-2.4</c:v>
                </c:pt>
                <c:pt idx="3438">
                  <c:v>-2.2999999999999998</c:v>
                </c:pt>
                <c:pt idx="3439">
                  <c:v>-2.6</c:v>
                </c:pt>
                <c:pt idx="3440">
                  <c:v>-2.8</c:v>
                </c:pt>
                <c:pt idx="3441">
                  <c:v>-2.9</c:v>
                </c:pt>
                <c:pt idx="3442">
                  <c:v>-2.8</c:v>
                </c:pt>
                <c:pt idx="3443">
                  <c:v>-2.8</c:v>
                </c:pt>
                <c:pt idx="3444">
                  <c:v>-2.8</c:v>
                </c:pt>
                <c:pt idx="3445">
                  <c:v>-2.7</c:v>
                </c:pt>
                <c:pt idx="3446">
                  <c:v>-2.7</c:v>
                </c:pt>
                <c:pt idx="3447">
                  <c:v>-2.6</c:v>
                </c:pt>
                <c:pt idx="3448">
                  <c:v>-2.8</c:v>
                </c:pt>
                <c:pt idx="3449">
                  <c:v>-2.8</c:v>
                </c:pt>
                <c:pt idx="3450">
                  <c:v>-2.7</c:v>
                </c:pt>
                <c:pt idx="3451">
                  <c:v>-2.7</c:v>
                </c:pt>
                <c:pt idx="3452">
                  <c:v>-2.7</c:v>
                </c:pt>
                <c:pt idx="3453">
                  <c:v>-2.7</c:v>
                </c:pt>
                <c:pt idx="3454">
                  <c:v>-2.8</c:v>
                </c:pt>
                <c:pt idx="3455">
                  <c:v>-2.8</c:v>
                </c:pt>
                <c:pt idx="3456">
                  <c:v>-2.8</c:v>
                </c:pt>
                <c:pt idx="3457">
                  <c:v>-2.8</c:v>
                </c:pt>
                <c:pt idx="3458">
                  <c:v>-2.8</c:v>
                </c:pt>
                <c:pt idx="3459">
                  <c:v>-2.7</c:v>
                </c:pt>
                <c:pt idx="3460">
                  <c:v>-2.8</c:v>
                </c:pt>
                <c:pt idx="3461">
                  <c:v>-2.8</c:v>
                </c:pt>
                <c:pt idx="3462">
                  <c:v>-2.7</c:v>
                </c:pt>
                <c:pt idx="3463">
                  <c:v>-2.7</c:v>
                </c:pt>
                <c:pt idx="3464">
                  <c:v>-2.7</c:v>
                </c:pt>
                <c:pt idx="3465">
                  <c:v>-2.7</c:v>
                </c:pt>
                <c:pt idx="3466">
                  <c:v>-2.7</c:v>
                </c:pt>
                <c:pt idx="3467">
                  <c:v>-2.6</c:v>
                </c:pt>
                <c:pt idx="3468">
                  <c:v>-2.7</c:v>
                </c:pt>
                <c:pt idx="3469">
                  <c:v>-2.7</c:v>
                </c:pt>
                <c:pt idx="3470">
                  <c:v>-2.8</c:v>
                </c:pt>
                <c:pt idx="3471">
                  <c:v>-2.8</c:v>
                </c:pt>
                <c:pt idx="3472">
                  <c:v>-2.8</c:v>
                </c:pt>
                <c:pt idx="3473">
                  <c:v>-2.7</c:v>
                </c:pt>
                <c:pt idx="3474">
                  <c:v>-2.7</c:v>
                </c:pt>
                <c:pt idx="3475">
                  <c:v>-2.7</c:v>
                </c:pt>
                <c:pt idx="3476">
                  <c:v>-2.8</c:v>
                </c:pt>
                <c:pt idx="3477">
                  <c:v>-2.7</c:v>
                </c:pt>
                <c:pt idx="3478">
                  <c:v>-2.5</c:v>
                </c:pt>
                <c:pt idx="3479">
                  <c:v>-2.5</c:v>
                </c:pt>
                <c:pt idx="3480">
                  <c:v>-2.8</c:v>
                </c:pt>
                <c:pt idx="3481">
                  <c:v>-2.8</c:v>
                </c:pt>
                <c:pt idx="3482">
                  <c:v>-2.7</c:v>
                </c:pt>
                <c:pt idx="3483">
                  <c:v>-2.6</c:v>
                </c:pt>
                <c:pt idx="3484">
                  <c:v>-2.4</c:v>
                </c:pt>
                <c:pt idx="3485">
                  <c:v>-2.1</c:v>
                </c:pt>
                <c:pt idx="3486">
                  <c:v>-2.1</c:v>
                </c:pt>
                <c:pt idx="3487">
                  <c:v>-2.1</c:v>
                </c:pt>
                <c:pt idx="3488">
                  <c:v>-2.2000000000000002</c:v>
                </c:pt>
                <c:pt idx="3489">
                  <c:v>-2.2000000000000002</c:v>
                </c:pt>
                <c:pt idx="3490">
                  <c:v>-2</c:v>
                </c:pt>
                <c:pt idx="3491">
                  <c:v>-1.9</c:v>
                </c:pt>
                <c:pt idx="3492">
                  <c:v>-1.7</c:v>
                </c:pt>
                <c:pt idx="3493">
                  <c:v>-1.5</c:v>
                </c:pt>
                <c:pt idx="3494">
                  <c:v>-1.7</c:v>
                </c:pt>
                <c:pt idx="3495">
                  <c:v>-2.2000000000000002</c:v>
                </c:pt>
                <c:pt idx="3496">
                  <c:v>-2.2000000000000002</c:v>
                </c:pt>
                <c:pt idx="3497">
                  <c:v>-1.9</c:v>
                </c:pt>
                <c:pt idx="3498">
                  <c:v>-1.9</c:v>
                </c:pt>
                <c:pt idx="3499">
                  <c:v>-1.6</c:v>
                </c:pt>
                <c:pt idx="3500">
                  <c:v>-1.1000000000000001</c:v>
                </c:pt>
                <c:pt idx="3501">
                  <c:v>-0.9</c:v>
                </c:pt>
                <c:pt idx="3502">
                  <c:v>-0.2</c:v>
                </c:pt>
                <c:pt idx="3503">
                  <c:v>-0.1</c:v>
                </c:pt>
                <c:pt idx="3504">
                  <c:v>-0.3</c:v>
                </c:pt>
                <c:pt idx="3505">
                  <c:v>-0.3</c:v>
                </c:pt>
                <c:pt idx="3506">
                  <c:v>-0.4</c:v>
                </c:pt>
                <c:pt idx="3507">
                  <c:v>-0.3</c:v>
                </c:pt>
                <c:pt idx="3508">
                  <c:v>-0.2</c:v>
                </c:pt>
                <c:pt idx="3509">
                  <c:v>-0.3</c:v>
                </c:pt>
                <c:pt idx="3510">
                  <c:v>-0.6</c:v>
                </c:pt>
                <c:pt idx="3511">
                  <c:v>-0.8</c:v>
                </c:pt>
                <c:pt idx="3512">
                  <c:v>-0.8</c:v>
                </c:pt>
                <c:pt idx="3513">
                  <c:v>-0.6</c:v>
                </c:pt>
                <c:pt idx="3514">
                  <c:v>-0.3</c:v>
                </c:pt>
                <c:pt idx="3515">
                  <c:v>-0.2</c:v>
                </c:pt>
                <c:pt idx="3516">
                  <c:v>0.1</c:v>
                </c:pt>
                <c:pt idx="3517">
                  <c:v>-0.2</c:v>
                </c:pt>
                <c:pt idx="3518">
                  <c:v>0.2</c:v>
                </c:pt>
                <c:pt idx="3519">
                  <c:v>0.3</c:v>
                </c:pt>
                <c:pt idx="3520">
                  <c:v>0.2</c:v>
                </c:pt>
                <c:pt idx="3521">
                  <c:v>0.4</c:v>
                </c:pt>
                <c:pt idx="3522">
                  <c:v>0.6</c:v>
                </c:pt>
                <c:pt idx="3523">
                  <c:v>0.8</c:v>
                </c:pt>
                <c:pt idx="3524">
                  <c:v>0.3</c:v>
                </c:pt>
                <c:pt idx="3525">
                  <c:v>0.4</c:v>
                </c:pt>
                <c:pt idx="3526">
                  <c:v>0.1</c:v>
                </c:pt>
                <c:pt idx="3527">
                  <c:v>0.1</c:v>
                </c:pt>
                <c:pt idx="3528">
                  <c:v>0.2</c:v>
                </c:pt>
                <c:pt idx="3529">
                  <c:v>-0.2</c:v>
                </c:pt>
                <c:pt idx="3530">
                  <c:v>-0.4</c:v>
                </c:pt>
                <c:pt idx="3531">
                  <c:v>-0.1</c:v>
                </c:pt>
                <c:pt idx="3532">
                  <c:v>0</c:v>
                </c:pt>
                <c:pt idx="3533">
                  <c:v>0.6</c:v>
                </c:pt>
                <c:pt idx="3534">
                  <c:v>0.5</c:v>
                </c:pt>
                <c:pt idx="3535">
                  <c:v>0.6</c:v>
                </c:pt>
                <c:pt idx="3536">
                  <c:v>0.6</c:v>
                </c:pt>
                <c:pt idx="3537">
                  <c:v>0.7</c:v>
                </c:pt>
                <c:pt idx="3538">
                  <c:v>0.5</c:v>
                </c:pt>
                <c:pt idx="3539">
                  <c:v>0.6</c:v>
                </c:pt>
                <c:pt idx="3540">
                  <c:v>0.3</c:v>
                </c:pt>
                <c:pt idx="3541">
                  <c:v>0.1</c:v>
                </c:pt>
                <c:pt idx="3542">
                  <c:v>0.1</c:v>
                </c:pt>
                <c:pt idx="3543">
                  <c:v>0</c:v>
                </c:pt>
                <c:pt idx="3544">
                  <c:v>0.1</c:v>
                </c:pt>
                <c:pt idx="3545">
                  <c:v>0.2</c:v>
                </c:pt>
                <c:pt idx="3546">
                  <c:v>-0.1</c:v>
                </c:pt>
                <c:pt idx="3547">
                  <c:v>0.2</c:v>
                </c:pt>
                <c:pt idx="3548">
                  <c:v>0.2</c:v>
                </c:pt>
                <c:pt idx="3549">
                  <c:v>0.2</c:v>
                </c:pt>
                <c:pt idx="3550">
                  <c:v>0.1</c:v>
                </c:pt>
                <c:pt idx="3551">
                  <c:v>-0.1</c:v>
                </c:pt>
                <c:pt idx="3552">
                  <c:v>-0.2</c:v>
                </c:pt>
                <c:pt idx="3553">
                  <c:v>-0.2</c:v>
                </c:pt>
                <c:pt idx="3554">
                  <c:v>-0.3</c:v>
                </c:pt>
                <c:pt idx="3555">
                  <c:v>-0.1</c:v>
                </c:pt>
                <c:pt idx="3556">
                  <c:v>-0.1</c:v>
                </c:pt>
                <c:pt idx="3557">
                  <c:v>-0.2</c:v>
                </c:pt>
                <c:pt idx="3558">
                  <c:v>-0.2</c:v>
                </c:pt>
                <c:pt idx="3559">
                  <c:v>-0.3</c:v>
                </c:pt>
                <c:pt idx="3560">
                  <c:v>-0.5</c:v>
                </c:pt>
                <c:pt idx="3561">
                  <c:v>-0.8</c:v>
                </c:pt>
                <c:pt idx="3562">
                  <c:v>-0.9</c:v>
                </c:pt>
                <c:pt idx="3563">
                  <c:v>-0.9</c:v>
                </c:pt>
                <c:pt idx="3564">
                  <c:v>-1.1000000000000001</c:v>
                </c:pt>
                <c:pt idx="3565">
                  <c:v>-1.3</c:v>
                </c:pt>
                <c:pt idx="3566">
                  <c:v>-1.3</c:v>
                </c:pt>
                <c:pt idx="3567">
                  <c:v>-1.4</c:v>
                </c:pt>
                <c:pt idx="3568">
                  <c:v>-1.6</c:v>
                </c:pt>
                <c:pt idx="3569">
                  <c:v>-1.8</c:v>
                </c:pt>
                <c:pt idx="3570">
                  <c:v>-1.8</c:v>
                </c:pt>
                <c:pt idx="3571">
                  <c:v>-1.7</c:v>
                </c:pt>
                <c:pt idx="3572">
                  <c:v>-1.7</c:v>
                </c:pt>
                <c:pt idx="3573">
                  <c:v>-1.8</c:v>
                </c:pt>
                <c:pt idx="3574">
                  <c:v>-1.9</c:v>
                </c:pt>
                <c:pt idx="3575">
                  <c:v>-1.8</c:v>
                </c:pt>
                <c:pt idx="3576">
                  <c:v>-1.8</c:v>
                </c:pt>
                <c:pt idx="3577">
                  <c:v>-1.8</c:v>
                </c:pt>
                <c:pt idx="3578">
                  <c:v>-1.8</c:v>
                </c:pt>
                <c:pt idx="3579">
                  <c:v>-1.8</c:v>
                </c:pt>
                <c:pt idx="3580">
                  <c:v>-1.9</c:v>
                </c:pt>
                <c:pt idx="3581">
                  <c:v>-2</c:v>
                </c:pt>
                <c:pt idx="3582">
                  <c:v>-2.1</c:v>
                </c:pt>
                <c:pt idx="3583">
                  <c:v>-2</c:v>
                </c:pt>
                <c:pt idx="3584">
                  <c:v>-2</c:v>
                </c:pt>
                <c:pt idx="3585">
                  <c:v>-1.9</c:v>
                </c:pt>
                <c:pt idx="3586">
                  <c:v>-2</c:v>
                </c:pt>
                <c:pt idx="3587">
                  <c:v>-2</c:v>
                </c:pt>
                <c:pt idx="3588">
                  <c:v>-2.1</c:v>
                </c:pt>
                <c:pt idx="3589">
                  <c:v>-2.1</c:v>
                </c:pt>
                <c:pt idx="3590">
                  <c:v>-2.1</c:v>
                </c:pt>
                <c:pt idx="3591">
                  <c:v>-2.1</c:v>
                </c:pt>
                <c:pt idx="3592">
                  <c:v>-2.1</c:v>
                </c:pt>
                <c:pt idx="3593">
                  <c:v>-2.1</c:v>
                </c:pt>
                <c:pt idx="3594">
                  <c:v>-2</c:v>
                </c:pt>
                <c:pt idx="3595">
                  <c:v>-2</c:v>
                </c:pt>
                <c:pt idx="3596">
                  <c:v>-2.1</c:v>
                </c:pt>
                <c:pt idx="3597">
                  <c:v>-2.1</c:v>
                </c:pt>
                <c:pt idx="3598">
                  <c:v>-2.1</c:v>
                </c:pt>
                <c:pt idx="3599">
                  <c:v>-2.1</c:v>
                </c:pt>
                <c:pt idx="3600">
                  <c:v>-2.2000000000000002</c:v>
                </c:pt>
                <c:pt idx="3601">
                  <c:v>-2.2000000000000002</c:v>
                </c:pt>
                <c:pt idx="3602">
                  <c:v>-2.1</c:v>
                </c:pt>
                <c:pt idx="3603">
                  <c:v>-2.1</c:v>
                </c:pt>
                <c:pt idx="3604">
                  <c:v>-2.1</c:v>
                </c:pt>
                <c:pt idx="3605">
                  <c:v>-1.8</c:v>
                </c:pt>
                <c:pt idx="3606">
                  <c:v>-1.6</c:v>
                </c:pt>
                <c:pt idx="3607">
                  <c:v>-1.4</c:v>
                </c:pt>
                <c:pt idx="3608">
                  <c:v>-1.6</c:v>
                </c:pt>
                <c:pt idx="3609">
                  <c:v>-1.6</c:v>
                </c:pt>
                <c:pt idx="3610">
                  <c:v>-1.5</c:v>
                </c:pt>
                <c:pt idx="3611">
                  <c:v>-1.6</c:v>
                </c:pt>
                <c:pt idx="3612">
                  <c:v>-1.7</c:v>
                </c:pt>
                <c:pt idx="3613">
                  <c:v>-1.7</c:v>
                </c:pt>
                <c:pt idx="3614">
                  <c:v>-1.8</c:v>
                </c:pt>
                <c:pt idx="3615">
                  <c:v>-1.9</c:v>
                </c:pt>
                <c:pt idx="3616">
                  <c:v>-1.9</c:v>
                </c:pt>
                <c:pt idx="3617">
                  <c:v>-1.9</c:v>
                </c:pt>
                <c:pt idx="3618">
                  <c:v>-1.8</c:v>
                </c:pt>
                <c:pt idx="3619">
                  <c:v>-1.8</c:v>
                </c:pt>
                <c:pt idx="3620">
                  <c:v>-1.8</c:v>
                </c:pt>
                <c:pt idx="3621">
                  <c:v>-1.8</c:v>
                </c:pt>
                <c:pt idx="3622">
                  <c:v>-1.8</c:v>
                </c:pt>
                <c:pt idx="3623">
                  <c:v>-1.8</c:v>
                </c:pt>
                <c:pt idx="3624">
                  <c:v>-1.8</c:v>
                </c:pt>
                <c:pt idx="3625">
                  <c:v>-1.8</c:v>
                </c:pt>
                <c:pt idx="3626">
                  <c:v>-1.7</c:v>
                </c:pt>
                <c:pt idx="3627">
                  <c:v>-1.3</c:v>
                </c:pt>
                <c:pt idx="3628">
                  <c:v>-1.4</c:v>
                </c:pt>
                <c:pt idx="3629">
                  <c:v>-1.5</c:v>
                </c:pt>
                <c:pt idx="3630">
                  <c:v>-1.4</c:v>
                </c:pt>
                <c:pt idx="3631">
                  <c:v>-1.4</c:v>
                </c:pt>
                <c:pt idx="3632">
                  <c:v>-1.3</c:v>
                </c:pt>
                <c:pt idx="3633">
                  <c:v>-1.2</c:v>
                </c:pt>
                <c:pt idx="3634">
                  <c:v>-1.2</c:v>
                </c:pt>
                <c:pt idx="3635">
                  <c:v>-1.1000000000000001</c:v>
                </c:pt>
                <c:pt idx="3636">
                  <c:v>-1.1000000000000001</c:v>
                </c:pt>
                <c:pt idx="3637">
                  <c:v>-0.9</c:v>
                </c:pt>
                <c:pt idx="3638">
                  <c:v>-0.8</c:v>
                </c:pt>
                <c:pt idx="3639">
                  <c:v>-0.6</c:v>
                </c:pt>
                <c:pt idx="3640">
                  <c:v>-0.1</c:v>
                </c:pt>
                <c:pt idx="3641">
                  <c:v>-0.1</c:v>
                </c:pt>
                <c:pt idx="3642">
                  <c:v>0.4</c:v>
                </c:pt>
                <c:pt idx="3643">
                  <c:v>0.4</c:v>
                </c:pt>
                <c:pt idx="3644">
                  <c:v>0.6</c:v>
                </c:pt>
                <c:pt idx="3645">
                  <c:v>0.7</c:v>
                </c:pt>
                <c:pt idx="3646">
                  <c:v>0.7</c:v>
                </c:pt>
                <c:pt idx="3647">
                  <c:v>0.9</c:v>
                </c:pt>
                <c:pt idx="3648">
                  <c:v>1.3</c:v>
                </c:pt>
                <c:pt idx="3649">
                  <c:v>1.1000000000000001</c:v>
                </c:pt>
                <c:pt idx="3650">
                  <c:v>0.8</c:v>
                </c:pt>
                <c:pt idx="3651">
                  <c:v>0.8</c:v>
                </c:pt>
                <c:pt idx="3652">
                  <c:v>0.5</c:v>
                </c:pt>
                <c:pt idx="3653">
                  <c:v>0.9</c:v>
                </c:pt>
                <c:pt idx="3654">
                  <c:v>1</c:v>
                </c:pt>
                <c:pt idx="3655">
                  <c:v>0.9</c:v>
                </c:pt>
                <c:pt idx="3656">
                  <c:v>-0.2</c:v>
                </c:pt>
                <c:pt idx="3657">
                  <c:v>-0.3</c:v>
                </c:pt>
                <c:pt idx="3658">
                  <c:v>0.4</c:v>
                </c:pt>
                <c:pt idx="3659">
                  <c:v>0.7</c:v>
                </c:pt>
                <c:pt idx="3660">
                  <c:v>0.5</c:v>
                </c:pt>
                <c:pt idx="3661">
                  <c:v>0.2</c:v>
                </c:pt>
                <c:pt idx="3662">
                  <c:v>0.1</c:v>
                </c:pt>
                <c:pt idx="3663">
                  <c:v>0.3</c:v>
                </c:pt>
                <c:pt idx="3664">
                  <c:v>0.4</c:v>
                </c:pt>
                <c:pt idx="3665">
                  <c:v>0.6</c:v>
                </c:pt>
                <c:pt idx="3666">
                  <c:v>0.3</c:v>
                </c:pt>
                <c:pt idx="3667">
                  <c:v>0.8</c:v>
                </c:pt>
                <c:pt idx="3668">
                  <c:v>0.5</c:v>
                </c:pt>
                <c:pt idx="3669">
                  <c:v>0.3</c:v>
                </c:pt>
                <c:pt idx="3670">
                  <c:v>0.4</c:v>
                </c:pt>
                <c:pt idx="3671">
                  <c:v>0.9</c:v>
                </c:pt>
                <c:pt idx="3672">
                  <c:v>0.8</c:v>
                </c:pt>
                <c:pt idx="3673">
                  <c:v>0.6</c:v>
                </c:pt>
                <c:pt idx="3674">
                  <c:v>0.3</c:v>
                </c:pt>
                <c:pt idx="3675">
                  <c:v>0.3</c:v>
                </c:pt>
                <c:pt idx="3676">
                  <c:v>0.6</c:v>
                </c:pt>
                <c:pt idx="3677">
                  <c:v>0.9</c:v>
                </c:pt>
                <c:pt idx="3678">
                  <c:v>1</c:v>
                </c:pt>
                <c:pt idx="3679">
                  <c:v>1.3</c:v>
                </c:pt>
                <c:pt idx="3680">
                  <c:v>1.1000000000000001</c:v>
                </c:pt>
                <c:pt idx="3681">
                  <c:v>0.5</c:v>
                </c:pt>
                <c:pt idx="3682">
                  <c:v>0.3</c:v>
                </c:pt>
                <c:pt idx="3683">
                  <c:v>0.2</c:v>
                </c:pt>
                <c:pt idx="3684">
                  <c:v>0.4</c:v>
                </c:pt>
                <c:pt idx="3685">
                  <c:v>0.4</c:v>
                </c:pt>
                <c:pt idx="3686">
                  <c:v>0.3</c:v>
                </c:pt>
                <c:pt idx="3687">
                  <c:v>0.3</c:v>
                </c:pt>
                <c:pt idx="3688">
                  <c:v>0</c:v>
                </c:pt>
                <c:pt idx="3689">
                  <c:v>0</c:v>
                </c:pt>
                <c:pt idx="3690">
                  <c:v>0.1</c:v>
                </c:pt>
                <c:pt idx="3691">
                  <c:v>-0.1</c:v>
                </c:pt>
                <c:pt idx="3692">
                  <c:v>-0.5</c:v>
                </c:pt>
                <c:pt idx="3693">
                  <c:v>-0.4</c:v>
                </c:pt>
                <c:pt idx="3694">
                  <c:v>-0.4</c:v>
                </c:pt>
                <c:pt idx="3695">
                  <c:v>-0.3</c:v>
                </c:pt>
                <c:pt idx="3696">
                  <c:v>-0.4</c:v>
                </c:pt>
                <c:pt idx="3697">
                  <c:v>-0.3</c:v>
                </c:pt>
                <c:pt idx="3698">
                  <c:v>-0.3</c:v>
                </c:pt>
                <c:pt idx="3699">
                  <c:v>-0.3</c:v>
                </c:pt>
                <c:pt idx="3700">
                  <c:v>-0.6</c:v>
                </c:pt>
                <c:pt idx="3701">
                  <c:v>-0.6</c:v>
                </c:pt>
                <c:pt idx="3702">
                  <c:v>-0.7</c:v>
                </c:pt>
                <c:pt idx="3703">
                  <c:v>-1.1000000000000001</c:v>
                </c:pt>
                <c:pt idx="3704">
                  <c:v>-1.1000000000000001</c:v>
                </c:pt>
                <c:pt idx="3705">
                  <c:v>-1.3</c:v>
                </c:pt>
                <c:pt idx="3706">
                  <c:v>-1.9</c:v>
                </c:pt>
                <c:pt idx="3707">
                  <c:v>-1.9</c:v>
                </c:pt>
                <c:pt idx="3708">
                  <c:v>-2.2000000000000002</c:v>
                </c:pt>
                <c:pt idx="3709">
                  <c:v>-2.2999999999999998</c:v>
                </c:pt>
                <c:pt idx="3710">
                  <c:v>-2.5</c:v>
                </c:pt>
                <c:pt idx="3711">
                  <c:v>-2.6</c:v>
                </c:pt>
                <c:pt idx="3712">
                  <c:v>-2.6</c:v>
                </c:pt>
                <c:pt idx="3713">
                  <c:v>-2.4</c:v>
                </c:pt>
                <c:pt idx="3714">
                  <c:v>-2.4</c:v>
                </c:pt>
                <c:pt idx="3715">
                  <c:v>-2.4</c:v>
                </c:pt>
                <c:pt idx="3716">
                  <c:v>-2.4</c:v>
                </c:pt>
                <c:pt idx="3717">
                  <c:v>-2.7</c:v>
                </c:pt>
                <c:pt idx="3718">
                  <c:v>-2.9</c:v>
                </c:pt>
                <c:pt idx="3719">
                  <c:v>-3.1</c:v>
                </c:pt>
                <c:pt idx="3720">
                  <c:v>-3.3</c:v>
                </c:pt>
                <c:pt idx="3721">
                  <c:v>-3.3</c:v>
                </c:pt>
                <c:pt idx="3722">
                  <c:v>-3.1</c:v>
                </c:pt>
                <c:pt idx="3723">
                  <c:v>-3.1</c:v>
                </c:pt>
                <c:pt idx="3724">
                  <c:v>-3</c:v>
                </c:pt>
                <c:pt idx="3725">
                  <c:v>-2.9</c:v>
                </c:pt>
                <c:pt idx="3726">
                  <c:v>-2.9</c:v>
                </c:pt>
                <c:pt idx="3727">
                  <c:v>-3.1</c:v>
                </c:pt>
                <c:pt idx="3728">
                  <c:v>-3.2</c:v>
                </c:pt>
                <c:pt idx="3729">
                  <c:v>-3.2</c:v>
                </c:pt>
                <c:pt idx="3730">
                  <c:v>-3.2</c:v>
                </c:pt>
                <c:pt idx="3731">
                  <c:v>-3.2</c:v>
                </c:pt>
                <c:pt idx="3732">
                  <c:v>-3.2</c:v>
                </c:pt>
                <c:pt idx="3733">
                  <c:v>-3.2</c:v>
                </c:pt>
                <c:pt idx="3734">
                  <c:v>-3.2</c:v>
                </c:pt>
                <c:pt idx="3735">
                  <c:v>-3.2</c:v>
                </c:pt>
                <c:pt idx="3736">
                  <c:v>-3.4</c:v>
                </c:pt>
                <c:pt idx="3737">
                  <c:v>-3.4</c:v>
                </c:pt>
                <c:pt idx="3738">
                  <c:v>-3.5</c:v>
                </c:pt>
                <c:pt idx="3739">
                  <c:v>-3.6</c:v>
                </c:pt>
                <c:pt idx="3740">
                  <c:v>-3.6</c:v>
                </c:pt>
                <c:pt idx="3741">
                  <c:v>-3.4</c:v>
                </c:pt>
                <c:pt idx="3742">
                  <c:v>-3.4</c:v>
                </c:pt>
                <c:pt idx="3743">
                  <c:v>-3.6</c:v>
                </c:pt>
                <c:pt idx="3744">
                  <c:v>-3.7</c:v>
                </c:pt>
                <c:pt idx="3745">
                  <c:v>-3.8</c:v>
                </c:pt>
                <c:pt idx="3746">
                  <c:v>-4</c:v>
                </c:pt>
                <c:pt idx="3747">
                  <c:v>-4.2</c:v>
                </c:pt>
                <c:pt idx="3748">
                  <c:v>-4.2</c:v>
                </c:pt>
                <c:pt idx="3749">
                  <c:v>-4.3</c:v>
                </c:pt>
                <c:pt idx="3750">
                  <c:v>-4.3</c:v>
                </c:pt>
                <c:pt idx="3751">
                  <c:v>-4.3</c:v>
                </c:pt>
                <c:pt idx="3752">
                  <c:v>-4.3</c:v>
                </c:pt>
                <c:pt idx="3753">
                  <c:v>-4.2</c:v>
                </c:pt>
                <c:pt idx="3754">
                  <c:v>-4.2</c:v>
                </c:pt>
                <c:pt idx="3755">
                  <c:v>-4.2</c:v>
                </c:pt>
                <c:pt idx="3756">
                  <c:v>-4.3</c:v>
                </c:pt>
                <c:pt idx="3757">
                  <c:v>-4.5</c:v>
                </c:pt>
                <c:pt idx="3758">
                  <c:v>-4.5</c:v>
                </c:pt>
                <c:pt idx="3759">
                  <c:v>-4.5999999999999996</c:v>
                </c:pt>
                <c:pt idx="3760">
                  <c:v>-4.7</c:v>
                </c:pt>
                <c:pt idx="3761">
                  <c:v>-4.8</c:v>
                </c:pt>
                <c:pt idx="3762">
                  <c:v>-4.8</c:v>
                </c:pt>
                <c:pt idx="3763">
                  <c:v>-4.9000000000000004</c:v>
                </c:pt>
                <c:pt idx="3764">
                  <c:v>-5</c:v>
                </c:pt>
                <c:pt idx="3765">
                  <c:v>-5</c:v>
                </c:pt>
                <c:pt idx="3766">
                  <c:v>-4.9000000000000004</c:v>
                </c:pt>
                <c:pt idx="3767">
                  <c:v>-4.8</c:v>
                </c:pt>
                <c:pt idx="3768">
                  <c:v>-4.8</c:v>
                </c:pt>
                <c:pt idx="3769">
                  <c:v>-4.8</c:v>
                </c:pt>
                <c:pt idx="3770">
                  <c:v>-4.8</c:v>
                </c:pt>
                <c:pt idx="3771">
                  <c:v>-4.3</c:v>
                </c:pt>
                <c:pt idx="3772">
                  <c:v>-4.3</c:v>
                </c:pt>
                <c:pt idx="3773">
                  <c:v>-4.0999999999999996</c:v>
                </c:pt>
                <c:pt idx="3774">
                  <c:v>-4.0999999999999996</c:v>
                </c:pt>
                <c:pt idx="3775">
                  <c:v>-3.9</c:v>
                </c:pt>
                <c:pt idx="3776">
                  <c:v>-3.6</c:v>
                </c:pt>
                <c:pt idx="3777">
                  <c:v>-3.3</c:v>
                </c:pt>
                <c:pt idx="3778">
                  <c:v>-2.8</c:v>
                </c:pt>
                <c:pt idx="3779">
                  <c:v>-2.6</c:v>
                </c:pt>
                <c:pt idx="3780">
                  <c:v>-2.4</c:v>
                </c:pt>
                <c:pt idx="3781">
                  <c:v>-2.1</c:v>
                </c:pt>
                <c:pt idx="3782">
                  <c:v>-2.2999999999999998</c:v>
                </c:pt>
                <c:pt idx="3783">
                  <c:v>-1.8</c:v>
                </c:pt>
                <c:pt idx="3784">
                  <c:v>-1.6</c:v>
                </c:pt>
                <c:pt idx="3785">
                  <c:v>-1.5</c:v>
                </c:pt>
                <c:pt idx="3786">
                  <c:v>-1.4</c:v>
                </c:pt>
                <c:pt idx="3787">
                  <c:v>-1.1000000000000001</c:v>
                </c:pt>
                <c:pt idx="3788">
                  <c:v>-0.9</c:v>
                </c:pt>
                <c:pt idx="3789">
                  <c:v>-0.8</c:v>
                </c:pt>
                <c:pt idx="3790">
                  <c:v>-0.9</c:v>
                </c:pt>
                <c:pt idx="3791">
                  <c:v>-0.9</c:v>
                </c:pt>
                <c:pt idx="3792">
                  <c:v>-0.7</c:v>
                </c:pt>
                <c:pt idx="3793">
                  <c:v>-0.8</c:v>
                </c:pt>
                <c:pt idx="3794">
                  <c:v>-0.5</c:v>
                </c:pt>
                <c:pt idx="3795">
                  <c:v>-0.5</c:v>
                </c:pt>
                <c:pt idx="3796">
                  <c:v>-0.6</c:v>
                </c:pt>
                <c:pt idx="3797">
                  <c:v>-0.9</c:v>
                </c:pt>
                <c:pt idx="3798">
                  <c:v>-1.1000000000000001</c:v>
                </c:pt>
                <c:pt idx="3799">
                  <c:v>-0.8</c:v>
                </c:pt>
                <c:pt idx="3800">
                  <c:v>-0.7</c:v>
                </c:pt>
                <c:pt idx="3801">
                  <c:v>-0.3</c:v>
                </c:pt>
                <c:pt idx="3802">
                  <c:v>-0.2</c:v>
                </c:pt>
                <c:pt idx="3803">
                  <c:v>-0.3</c:v>
                </c:pt>
                <c:pt idx="3804">
                  <c:v>-0.4</c:v>
                </c:pt>
                <c:pt idx="3805">
                  <c:v>-0.7</c:v>
                </c:pt>
                <c:pt idx="3806">
                  <c:v>-0.6</c:v>
                </c:pt>
                <c:pt idx="3807">
                  <c:v>-0.8</c:v>
                </c:pt>
                <c:pt idx="3808">
                  <c:v>-0.8</c:v>
                </c:pt>
                <c:pt idx="3809">
                  <c:v>-0.8</c:v>
                </c:pt>
                <c:pt idx="3810">
                  <c:v>-0.8</c:v>
                </c:pt>
                <c:pt idx="3811">
                  <c:v>-0.9</c:v>
                </c:pt>
                <c:pt idx="3812">
                  <c:v>-1</c:v>
                </c:pt>
                <c:pt idx="3813">
                  <c:v>-0.4</c:v>
                </c:pt>
                <c:pt idx="3814">
                  <c:v>-0.3</c:v>
                </c:pt>
                <c:pt idx="3815">
                  <c:v>-0.7</c:v>
                </c:pt>
                <c:pt idx="3816">
                  <c:v>-0.7</c:v>
                </c:pt>
                <c:pt idx="3817">
                  <c:v>-1</c:v>
                </c:pt>
                <c:pt idx="3818">
                  <c:v>-0.9</c:v>
                </c:pt>
                <c:pt idx="3819">
                  <c:v>-0.6</c:v>
                </c:pt>
                <c:pt idx="3820">
                  <c:v>-0.6</c:v>
                </c:pt>
                <c:pt idx="3821">
                  <c:v>-0.4</c:v>
                </c:pt>
                <c:pt idx="3822">
                  <c:v>-0.7</c:v>
                </c:pt>
                <c:pt idx="3823">
                  <c:v>-0.8</c:v>
                </c:pt>
                <c:pt idx="3824">
                  <c:v>-0.8</c:v>
                </c:pt>
                <c:pt idx="3825">
                  <c:v>-0.7</c:v>
                </c:pt>
                <c:pt idx="3826">
                  <c:v>-0.5</c:v>
                </c:pt>
                <c:pt idx="3827">
                  <c:v>-0.4</c:v>
                </c:pt>
                <c:pt idx="3828">
                  <c:v>-0.3</c:v>
                </c:pt>
                <c:pt idx="3829">
                  <c:v>-0.3</c:v>
                </c:pt>
                <c:pt idx="3830">
                  <c:v>-0.4</c:v>
                </c:pt>
                <c:pt idx="3831">
                  <c:v>-0.4</c:v>
                </c:pt>
                <c:pt idx="3832">
                  <c:v>-0.3</c:v>
                </c:pt>
                <c:pt idx="3833">
                  <c:v>-0.3</c:v>
                </c:pt>
                <c:pt idx="3834">
                  <c:v>-0.3</c:v>
                </c:pt>
                <c:pt idx="3835">
                  <c:v>-0.3</c:v>
                </c:pt>
                <c:pt idx="3836">
                  <c:v>-0.4</c:v>
                </c:pt>
                <c:pt idx="3837">
                  <c:v>-0.4</c:v>
                </c:pt>
                <c:pt idx="3838">
                  <c:v>-0.6</c:v>
                </c:pt>
                <c:pt idx="3839">
                  <c:v>-0.6</c:v>
                </c:pt>
                <c:pt idx="3840">
                  <c:v>-0.6</c:v>
                </c:pt>
                <c:pt idx="3841">
                  <c:v>-0.8</c:v>
                </c:pt>
                <c:pt idx="3842">
                  <c:v>-1</c:v>
                </c:pt>
                <c:pt idx="3843">
                  <c:v>-1.1000000000000001</c:v>
                </c:pt>
                <c:pt idx="3844">
                  <c:v>-1.2</c:v>
                </c:pt>
                <c:pt idx="3845">
                  <c:v>-1.3</c:v>
                </c:pt>
                <c:pt idx="3846">
                  <c:v>-1.4</c:v>
                </c:pt>
                <c:pt idx="3847">
                  <c:v>-1.4</c:v>
                </c:pt>
                <c:pt idx="3848">
                  <c:v>-1.5</c:v>
                </c:pt>
                <c:pt idx="3849">
                  <c:v>-1.6</c:v>
                </c:pt>
                <c:pt idx="3850">
                  <c:v>-1.5</c:v>
                </c:pt>
                <c:pt idx="3851">
                  <c:v>-1.5</c:v>
                </c:pt>
                <c:pt idx="3852">
                  <c:v>-1.5</c:v>
                </c:pt>
                <c:pt idx="3853">
                  <c:v>-1.6</c:v>
                </c:pt>
                <c:pt idx="3854">
                  <c:v>-1.7</c:v>
                </c:pt>
                <c:pt idx="3855">
                  <c:v>-1.6</c:v>
                </c:pt>
                <c:pt idx="3856">
                  <c:v>-1.6</c:v>
                </c:pt>
                <c:pt idx="3857">
                  <c:v>-1.7</c:v>
                </c:pt>
                <c:pt idx="3858">
                  <c:v>-1.7</c:v>
                </c:pt>
                <c:pt idx="3859">
                  <c:v>-1.6</c:v>
                </c:pt>
                <c:pt idx="3860">
                  <c:v>-1.7</c:v>
                </c:pt>
                <c:pt idx="3861">
                  <c:v>-1.8</c:v>
                </c:pt>
                <c:pt idx="3862">
                  <c:v>-1.7</c:v>
                </c:pt>
                <c:pt idx="3863">
                  <c:v>-1.7</c:v>
                </c:pt>
                <c:pt idx="3864">
                  <c:v>-1.7</c:v>
                </c:pt>
                <c:pt idx="3865">
                  <c:v>-1.7</c:v>
                </c:pt>
                <c:pt idx="3866">
                  <c:v>-1.7</c:v>
                </c:pt>
                <c:pt idx="3867">
                  <c:v>-1.7</c:v>
                </c:pt>
                <c:pt idx="3868">
                  <c:v>-1.7</c:v>
                </c:pt>
                <c:pt idx="3869">
                  <c:v>-1.7</c:v>
                </c:pt>
                <c:pt idx="3870">
                  <c:v>-1.8</c:v>
                </c:pt>
                <c:pt idx="3871">
                  <c:v>-1.8</c:v>
                </c:pt>
                <c:pt idx="3872">
                  <c:v>-1.8</c:v>
                </c:pt>
                <c:pt idx="3873">
                  <c:v>-1.8</c:v>
                </c:pt>
                <c:pt idx="3874">
                  <c:v>-1.8</c:v>
                </c:pt>
                <c:pt idx="3875">
                  <c:v>-1.8</c:v>
                </c:pt>
                <c:pt idx="3876">
                  <c:v>-1.8</c:v>
                </c:pt>
                <c:pt idx="3877">
                  <c:v>-1.8</c:v>
                </c:pt>
                <c:pt idx="3878">
                  <c:v>-1.9</c:v>
                </c:pt>
                <c:pt idx="3879">
                  <c:v>-1.8</c:v>
                </c:pt>
                <c:pt idx="3880">
                  <c:v>-1.8</c:v>
                </c:pt>
                <c:pt idx="3881">
                  <c:v>-1.8</c:v>
                </c:pt>
                <c:pt idx="3882">
                  <c:v>-1.8</c:v>
                </c:pt>
                <c:pt idx="3883">
                  <c:v>-1.8</c:v>
                </c:pt>
                <c:pt idx="3884">
                  <c:v>-1.9</c:v>
                </c:pt>
                <c:pt idx="3885">
                  <c:v>-1.9</c:v>
                </c:pt>
                <c:pt idx="3886">
                  <c:v>-1.9</c:v>
                </c:pt>
                <c:pt idx="3887">
                  <c:v>-1.9</c:v>
                </c:pt>
                <c:pt idx="3888">
                  <c:v>-1.7</c:v>
                </c:pt>
                <c:pt idx="3889">
                  <c:v>-1.6</c:v>
                </c:pt>
                <c:pt idx="3890">
                  <c:v>-1.7</c:v>
                </c:pt>
                <c:pt idx="3891">
                  <c:v>-1.7</c:v>
                </c:pt>
                <c:pt idx="3892">
                  <c:v>-1.8</c:v>
                </c:pt>
                <c:pt idx="3893">
                  <c:v>-1.7</c:v>
                </c:pt>
                <c:pt idx="3894">
                  <c:v>-1.5</c:v>
                </c:pt>
                <c:pt idx="3895">
                  <c:v>-1.5</c:v>
                </c:pt>
                <c:pt idx="3896">
                  <c:v>-1.7</c:v>
                </c:pt>
                <c:pt idx="3897">
                  <c:v>-1.8</c:v>
                </c:pt>
                <c:pt idx="3898">
                  <c:v>-1.7</c:v>
                </c:pt>
                <c:pt idx="3899">
                  <c:v>-1.6</c:v>
                </c:pt>
                <c:pt idx="3900">
                  <c:v>-1.7</c:v>
                </c:pt>
                <c:pt idx="3901">
                  <c:v>-1.8</c:v>
                </c:pt>
                <c:pt idx="3902">
                  <c:v>-2.2999999999999998</c:v>
                </c:pt>
                <c:pt idx="3903">
                  <c:v>-2.4</c:v>
                </c:pt>
                <c:pt idx="3904">
                  <c:v>-2.4</c:v>
                </c:pt>
                <c:pt idx="3905">
                  <c:v>-2.5</c:v>
                </c:pt>
                <c:pt idx="3906">
                  <c:v>-2.7</c:v>
                </c:pt>
                <c:pt idx="3907">
                  <c:v>-2.6</c:v>
                </c:pt>
                <c:pt idx="3908">
                  <c:v>-2.2000000000000002</c:v>
                </c:pt>
                <c:pt idx="3909">
                  <c:v>-1.6</c:v>
                </c:pt>
                <c:pt idx="3910">
                  <c:v>-1.3</c:v>
                </c:pt>
                <c:pt idx="3911">
                  <c:v>-1.4</c:v>
                </c:pt>
                <c:pt idx="3912">
                  <c:v>-1.1000000000000001</c:v>
                </c:pt>
                <c:pt idx="3913">
                  <c:v>-1.1000000000000001</c:v>
                </c:pt>
                <c:pt idx="3914">
                  <c:v>-1</c:v>
                </c:pt>
                <c:pt idx="3915">
                  <c:v>-1.1000000000000001</c:v>
                </c:pt>
                <c:pt idx="3916">
                  <c:v>-0.7</c:v>
                </c:pt>
                <c:pt idx="3917">
                  <c:v>-0.1</c:v>
                </c:pt>
                <c:pt idx="3918">
                  <c:v>-0.2</c:v>
                </c:pt>
                <c:pt idx="3919">
                  <c:v>-0.1</c:v>
                </c:pt>
                <c:pt idx="3920">
                  <c:v>-0.1</c:v>
                </c:pt>
                <c:pt idx="3921">
                  <c:v>0.1</c:v>
                </c:pt>
                <c:pt idx="3922">
                  <c:v>0.3</c:v>
                </c:pt>
                <c:pt idx="3923">
                  <c:v>0.3</c:v>
                </c:pt>
                <c:pt idx="3924">
                  <c:v>0.3</c:v>
                </c:pt>
                <c:pt idx="3925">
                  <c:v>0</c:v>
                </c:pt>
                <c:pt idx="3926">
                  <c:v>0.3</c:v>
                </c:pt>
                <c:pt idx="3927">
                  <c:v>0.5</c:v>
                </c:pt>
                <c:pt idx="3928">
                  <c:v>0.3</c:v>
                </c:pt>
                <c:pt idx="3929">
                  <c:v>0.8</c:v>
                </c:pt>
                <c:pt idx="3930">
                  <c:v>0.6</c:v>
                </c:pt>
                <c:pt idx="3931">
                  <c:v>0.9</c:v>
                </c:pt>
                <c:pt idx="3932">
                  <c:v>0.9</c:v>
                </c:pt>
                <c:pt idx="3933">
                  <c:v>0.8</c:v>
                </c:pt>
                <c:pt idx="3934">
                  <c:v>0.9</c:v>
                </c:pt>
                <c:pt idx="3935">
                  <c:v>1.1000000000000001</c:v>
                </c:pt>
                <c:pt idx="3936">
                  <c:v>1.3</c:v>
                </c:pt>
                <c:pt idx="3937">
                  <c:v>1.6</c:v>
                </c:pt>
                <c:pt idx="3938">
                  <c:v>1.9</c:v>
                </c:pt>
                <c:pt idx="3939">
                  <c:v>2.2999999999999998</c:v>
                </c:pt>
                <c:pt idx="3940">
                  <c:v>1.8</c:v>
                </c:pt>
                <c:pt idx="3941">
                  <c:v>2.7</c:v>
                </c:pt>
                <c:pt idx="3942">
                  <c:v>1.7</c:v>
                </c:pt>
                <c:pt idx="3943">
                  <c:v>2</c:v>
                </c:pt>
                <c:pt idx="3944">
                  <c:v>2.2000000000000002</c:v>
                </c:pt>
                <c:pt idx="3945">
                  <c:v>2.8</c:v>
                </c:pt>
                <c:pt idx="3946">
                  <c:v>3.8</c:v>
                </c:pt>
                <c:pt idx="3947">
                  <c:v>3.8</c:v>
                </c:pt>
                <c:pt idx="3948">
                  <c:v>3.9</c:v>
                </c:pt>
                <c:pt idx="3949">
                  <c:v>3.9</c:v>
                </c:pt>
                <c:pt idx="3950">
                  <c:v>4.3</c:v>
                </c:pt>
                <c:pt idx="3951">
                  <c:v>4.4000000000000004</c:v>
                </c:pt>
                <c:pt idx="3952">
                  <c:v>5</c:v>
                </c:pt>
                <c:pt idx="3953">
                  <c:v>4.8</c:v>
                </c:pt>
                <c:pt idx="3954">
                  <c:v>4.9000000000000004</c:v>
                </c:pt>
                <c:pt idx="3955">
                  <c:v>5.2</c:v>
                </c:pt>
                <c:pt idx="3956">
                  <c:v>5.0999999999999996</c:v>
                </c:pt>
                <c:pt idx="3957">
                  <c:v>4.8</c:v>
                </c:pt>
                <c:pt idx="3958">
                  <c:v>4.7</c:v>
                </c:pt>
                <c:pt idx="3959">
                  <c:v>4.2</c:v>
                </c:pt>
                <c:pt idx="3960">
                  <c:v>5</c:v>
                </c:pt>
                <c:pt idx="3961">
                  <c:v>5</c:v>
                </c:pt>
                <c:pt idx="3962">
                  <c:v>4.8</c:v>
                </c:pt>
                <c:pt idx="3963">
                  <c:v>4.4000000000000004</c:v>
                </c:pt>
                <c:pt idx="3964">
                  <c:v>4.2</c:v>
                </c:pt>
                <c:pt idx="3965">
                  <c:v>4.4000000000000004</c:v>
                </c:pt>
                <c:pt idx="3966">
                  <c:v>4.4000000000000004</c:v>
                </c:pt>
                <c:pt idx="3967">
                  <c:v>4.2</c:v>
                </c:pt>
                <c:pt idx="3968">
                  <c:v>3.7</c:v>
                </c:pt>
                <c:pt idx="3969">
                  <c:v>3.6</c:v>
                </c:pt>
                <c:pt idx="3970">
                  <c:v>3.7</c:v>
                </c:pt>
                <c:pt idx="3971">
                  <c:v>3.6</c:v>
                </c:pt>
                <c:pt idx="3972">
                  <c:v>3.8</c:v>
                </c:pt>
                <c:pt idx="3973">
                  <c:v>3.8</c:v>
                </c:pt>
                <c:pt idx="3974">
                  <c:v>3.7</c:v>
                </c:pt>
                <c:pt idx="3975">
                  <c:v>3.7</c:v>
                </c:pt>
                <c:pt idx="3976">
                  <c:v>3.6</c:v>
                </c:pt>
                <c:pt idx="3977">
                  <c:v>3.5</c:v>
                </c:pt>
                <c:pt idx="3978">
                  <c:v>3.5</c:v>
                </c:pt>
                <c:pt idx="3979">
                  <c:v>3.4</c:v>
                </c:pt>
                <c:pt idx="3980">
                  <c:v>3.4</c:v>
                </c:pt>
                <c:pt idx="3981">
                  <c:v>3.3</c:v>
                </c:pt>
                <c:pt idx="3982">
                  <c:v>3.2</c:v>
                </c:pt>
                <c:pt idx="3983">
                  <c:v>3.1</c:v>
                </c:pt>
                <c:pt idx="3984">
                  <c:v>2.9</c:v>
                </c:pt>
                <c:pt idx="3985">
                  <c:v>2.8</c:v>
                </c:pt>
                <c:pt idx="3986">
                  <c:v>2.7</c:v>
                </c:pt>
                <c:pt idx="3987">
                  <c:v>2.6</c:v>
                </c:pt>
                <c:pt idx="3988">
                  <c:v>2.5</c:v>
                </c:pt>
                <c:pt idx="3989">
                  <c:v>2.6</c:v>
                </c:pt>
                <c:pt idx="3990">
                  <c:v>2.6</c:v>
                </c:pt>
                <c:pt idx="3991">
                  <c:v>2.6</c:v>
                </c:pt>
                <c:pt idx="3992">
                  <c:v>2.5</c:v>
                </c:pt>
                <c:pt idx="3993">
                  <c:v>2.5</c:v>
                </c:pt>
                <c:pt idx="3994">
                  <c:v>2.7</c:v>
                </c:pt>
                <c:pt idx="3995">
                  <c:v>2.7</c:v>
                </c:pt>
                <c:pt idx="3996">
                  <c:v>2.6</c:v>
                </c:pt>
                <c:pt idx="3997">
                  <c:v>2.5</c:v>
                </c:pt>
                <c:pt idx="3998">
                  <c:v>2.4</c:v>
                </c:pt>
                <c:pt idx="3999">
                  <c:v>2.2999999999999998</c:v>
                </c:pt>
                <c:pt idx="4000">
                  <c:v>2.2000000000000002</c:v>
                </c:pt>
                <c:pt idx="4001">
                  <c:v>2.2000000000000002</c:v>
                </c:pt>
                <c:pt idx="4002">
                  <c:v>2.2999999999999998</c:v>
                </c:pt>
                <c:pt idx="4003">
                  <c:v>2.2999999999999998</c:v>
                </c:pt>
                <c:pt idx="4004">
                  <c:v>2.2000000000000002</c:v>
                </c:pt>
                <c:pt idx="4005">
                  <c:v>2.2000000000000002</c:v>
                </c:pt>
                <c:pt idx="4006">
                  <c:v>2.2000000000000002</c:v>
                </c:pt>
                <c:pt idx="4007">
                  <c:v>2.2000000000000002</c:v>
                </c:pt>
                <c:pt idx="4008">
                  <c:v>2.2000000000000002</c:v>
                </c:pt>
                <c:pt idx="4009">
                  <c:v>2.2000000000000002</c:v>
                </c:pt>
                <c:pt idx="4010">
                  <c:v>2.2999999999999998</c:v>
                </c:pt>
                <c:pt idx="4011">
                  <c:v>2.1</c:v>
                </c:pt>
                <c:pt idx="4012">
                  <c:v>2.1</c:v>
                </c:pt>
                <c:pt idx="4013">
                  <c:v>1.9</c:v>
                </c:pt>
                <c:pt idx="4014">
                  <c:v>1.7</c:v>
                </c:pt>
                <c:pt idx="4015">
                  <c:v>1.8</c:v>
                </c:pt>
                <c:pt idx="4016">
                  <c:v>1.7</c:v>
                </c:pt>
                <c:pt idx="4017">
                  <c:v>1.7</c:v>
                </c:pt>
                <c:pt idx="4018">
                  <c:v>1.9</c:v>
                </c:pt>
                <c:pt idx="4019">
                  <c:v>1.9</c:v>
                </c:pt>
                <c:pt idx="4020">
                  <c:v>1.8</c:v>
                </c:pt>
                <c:pt idx="4021">
                  <c:v>1.8</c:v>
                </c:pt>
                <c:pt idx="4022">
                  <c:v>1.7</c:v>
                </c:pt>
                <c:pt idx="4023">
                  <c:v>1.7</c:v>
                </c:pt>
                <c:pt idx="4024">
                  <c:v>1.4</c:v>
                </c:pt>
                <c:pt idx="4025">
                  <c:v>1.3</c:v>
                </c:pt>
                <c:pt idx="4026">
                  <c:v>1.3</c:v>
                </c:pt>
                <c:pt idx="4027">
                  <c:v>1.2</c:v>
                </c:pt>
                <c:pt idx="4028">
                  <c:v>0.9</c:v>
                </c:pt>
                <c:pt idx="4029">
                  <c:v>0.9</c:v>
                </c:pt>
                <c:pt idx="4030">
                  <c:v>1.3</c:v>
                </c:pt>
                <c:pt idx="4031">
                  <c:v>1.3</c:v>
                </c:pt>
                <c:pt idx="4032">
                  <c:v>1.3</c:v>
                </c:pt>
                <c:pt idx="4033">
                  <c:v>1.3</c:v>
                </c:pt>
                <c:pt idx="4034">
                  <c:v>1.1000000000000001</c:v>
                </c:pt>
                <c:pt idx="4035">
                  <c:v>1</c:v>
                </c:pt>
                <c:pt idx="4036">
                  <c:v>1</c:v>
                </c:pt>
                <c:pt idx="4037">
                  <c:v>1</c:v>
                </c:pt>
                <c:pt idx="4038">
                  <c:v>0.8</c:v>
                </c:pt>
                <c:pt idx="4039">
                  <c:v>0.8</c:v>
                </c:pt>
                <c:pt idx="4040">
                  <c:v>0.7</c:v>
                </c:pt>
                <c:pt idx="4041">
                  <c:v>0.6</c:v>
                </c:pt>
                <c:pt idx="4042">
                  <c:v>0.6</c:v>
                </c:pt>
                <c:pt idx="4043">
                  <c:v>0.5</c:v>
                </c:pt>
                <c:pt idx="4044">
                  <c:v>0.4</c:v>
                </c:pt>
                <c:pt idx="4045">
                  <c:v>0.2</c:v>
                </c:pt>
                <c:pt idx="4046">
                  <c:v>0.3</c:v>
                </c:pt>
                <c:pt idx="4047">
                  <c:v>0.4</c:v>
                </c:pt>
                <c:pt idx="4048">
                  <c:v>0.6</c:v>
                </c:pt>
                <c:pt idx="4049">
                  <c:v>0.6</c:v>
                </c:pt>
                <c:pt idx="4050">
                  <c:v>0.7</c:v>
                </c:pt>
                <c:pt idx="4051">
                  <c:v>0.7</c:v>
                </c:pt>
                <c:pt idx="4052">
                  <c:v>0.7</c:v>
                </c:pt>
                <c:pt idx="4053">
                  <c:v>0.8</c:v>
                </c:pt>
                <c:pt idx="4054">
                  <c:v>1.2</c:v>
                </c:pt>
                <c:pt idx="4055">
                  <c:v>0.9</c:v>
                </c:pt>
                <c:pt idx="4056">
                  <c:v>1.4</c:v>
                </c:pt>
                <c:pt idx="4057">
                  <c:v>1.6</c:v>
                </c:pt>
                <c:pt idx="4058">
                  <c:v>1</c:v>
                </c:pt>
                <c:pt idx="4059">
                  <c:v>0.3</c:v>
                </c:pt>
                <c:pt idx="4060">
                  <c:v>0.7</c:v>
                </c:pt>
                <c:pt idx="4061">
                  <c:v>1.1000000000000001</c:v>
                </c:pt>
                <c:pt idx="4062">
                  <c:v>1.3</c:v>
                </c:pt>
                <c:pt idx="4063">
                  <c:v>1.3</c:v>
                </c:pt>
                <c:pt idx="4064">
                  <c:v>1.3</c:v>
                </c:pt>
                <c:pt idx="4065">
                  <c:v>1.3</c:v>
                </c:pt>
                <c:pt idx="4066">
                  <c:v>1.4</c:v>
                </c:pt>
                <c:pt idx="4067">
                  <c:v>1.3</c:v>
                </c:pt>
                <c:pt idx="4068">
                  <c:v>1.7</c:v>
                </c:pt>
                <c:pt idx="4069">
                  <c:v>1.5</c:v>
                </c:pt>
                <c:pt idx="4070">
                  <c:v>1.3</c:v>
                </c:pt>
                <c:pt idx="4071">
                  <c:v>1.7</c:v>
                </c:pt>
                <c:pt idx="4072">
                  <c:v>2.2000000000000002</c:v>
                </c:pt>
                <c:pt idx="4073">
                  <c:v>2.4</c:v>
                </c:pt>
                <c:pt idx="4074">
                  <c:v>2.5</c:v>
                </c:pt>
                <c:pt idx="4075">
                  <c:v>2.9</c:v>
                </c:pt>
                <c:pt idx="4076">
                  <c:v>2.9</c:v>
                </c:pt>
                <c:pt idx="4077">
                  <c:v>3.4</c:v>
                </c:pt>
                <c:pt idx="4078">
                  <c:v>3.3</c:v>
                </c:pt>
                <c:pt idx="4079">
                  <c:v>3.1</c:v>
                </c:pt>
                <c:pt idx="4080">
                  <c:v>3.2</c:v>
                </c:pt>
                <c:pt idx="4081">
                  <c:v>2.9</c:v>
                </c:pt>
                <c:pt idx="4082">
                  <c:v>2.7</c:v>
                </c:pt>
                <c:pt idx="4083">
                  <c:v>2.8</c:v>
                </c:pt>
                <c:pt idx="4084">
                  <c:v>3.1</c:v>
                </c:pt>
                <c:pt idx="4085">
                  <c:v>4</c:v>
                </c:pt>
                <c:pt idx="4086">
                  <c:v>3.3</c:v>
                </c:pt>
                <c:pt idx="4087">
                  <c:v>3.1</c:v>
                </c:pt>
                <c:pt idx="4088">
                  <c:v>2.2999999999999998</c:v>
                </c:pt>
                <c:pt idx="4089">
                  <c:v>1.9</c:v>
                </c:pt>
                <c:pt idx="4090">
                  <c:v>1.7</c:v>
                </c:pt>
                <c:pt idx="4091">
                  <c:v>1.8</c:v>
                </c:pt>
                <c:pt idx="4092">
                  <c:v>2.2000000000000002</c:v>
                </c:pt>
                <c:pt idx="4093">
                  <c:v>2.9</c:v>
                </c:pt>
                <c:pt idx="4094">
                  <c:v>2.8</c:v>
                </c:pt>
                <c:pt idx="4095">
                  <c:v>2.6</c:v>
                </c:pt>
                <c:pt idx="4096">
                  <c:v>2.4</c:v>
                </c:pt>
                <c:pt idx="4097">
                  <c:v>2.5</c:v>
                </c:pt>
                <c:pt idx="4098">
                  <c:v>2.4</c:v>
                </c:pt>
                <c:pt idx="4099">
                  <c:v>2.6</c:v>
                </c:pt>
                <c:pt idx="4100">
                  <c:v>2.6</c:v>
                </c:pt>
                <c:pt idx="4101">
                  <c:v>2.5</c:v>
                </c:pt>
                <c:pt idx="4102">
                  <c:v>2.7</c:v>
                </c:pt>
                <c:pt idx="4103">
                  <c:v>2.8</c:v>
                </c:pt>
                <c:pt idx="4104">
                  <c:v>2.8</c:v>
                </c:pt>
                <c:pt idx="4105">
                  <c:v>2.7</c:v>
                </c:pt>
                <c:pt idx="4106">
                  <c:v>3.2</c:v>
                </c:pt>
                <c:pt idx="4107">
                  <c:v>3.2</c:v>
                </c:pt>
                <c:pt idx="4108">
                  <c:v>3.4</c:v>
                </c:pt>
                <c:pt idx="4109">
                  <c:v>3.4</c:v>
                </c:pt>
                <c:pt idx="4110">
                  <c:v>3.3</c:v>
                </c:pt>
                <c:pt idx="4111">
                  <c:v>3.2</c:v>
                </c:pt>
                <c:pt idx="4112">
                  <c:v>3.1</c:v>
                </c:pt>
                <c:pt idx="4113">
                  <c:v>2.9</c:v>
                </c:pt>
                <c:pt idx="4114">
                  <c:v>2.9</c:v>
                </c:pt>
                <c:pt idx="4115">
                  <c:v>3</c:v>
                </c:pt>
                <c:pt idx="4116">
                  <c:v>3.2</c:v>
                </c:pt>
                <c:pt idx="4117">
                  <c:v>3.2</c:v>
                </c:pt>
                <c:pt idx="4118">
                  <c:v>3.1</c:v>
                </c:pt>
                <c:pt idx="4119">
                  <c:v>2.9</c:v>
                </c:pt>
                <c:pt idx="4120">
                  <c:v>2.5</c:v>
                </c:pt>
                <c:pt idx="4121">
                  <c:v>2.6</c:v>
                </c:pt>
                <c:pt idx="4122">
                  <c:v>2.8</c:v>
                </c:pt>
                <c:pt idx="4123">
                  <c:v>2.6</c:v>
                </c:pt>
                <c:pt idx="4124">
                  <c:v>2.2999999999999998</c:v>
                </c:pt>
                <c:pt idx="4125">
                  <c:v>2.6</c:v>
                </c:pt>
                <c:pt idx="4126">
                  <c:v>2.8</c:v>
                </c:pt>
                <c:pt idx="4127">
                  <c:v>2.6</c:v>
                </c:pt>
                <c:pt idx="4128">
                  <c:v>2.6</c:v>
                </c:pt>
                <c:pt idx="4129">
                  <c:v>2.2000000000000002</c:v>
                </c:pt>
                <c:pt idx="4130">
                  <c:v>2.2000000000000002</c:v>
                </c:pt>
                <c:pt idx="4131">
                  <c:v>2.2000000000000002</c:v>
                </c:pt>
                <c:pt idx="4132">
                  <c:v>2.1</c:v>
                </c:pt>
                <c:pt idx="4133">
                  <c:v>2.5</c:v>
                </c:pt>
                <c:pt idx="4134">
                  <c:v>2.7</c:v>
                </c:pt>
                <c:pt idx="4135">
                  <c:v>2.7</c:v>
                </c:pt>
                <c:pt idx="4136">
                  <c:v>2.7</c:v>
                </c:pt>
                <c:pt idx="4137">
                  <c:v>2.2999999999999998</c:v>
                </c:pt>
                <c:pt idx="4138">
                  <c:v>1.9</c:v>
                </c:pt>
                <c:pt idx="4139">
                  <c:v>2</c:v>
                </c:pt>
                <c:pt idx="4140">
                  <c:v>2.2000000000000002</c:v>
                </c:pt>
                <c:pt idx="4141">
                  <c:v>2</c:v>
                </c:pt>
                <c:pt idx="4142">
                  <c:v>2.1</c:v>
                </c:pt>
                <c:pt idx="4143">
                  <c:v>2.2000000000000002</c:v>
                </c:pt>
                <c:pt idx="4144">
                  <c:v>1.7</c:v>
                </c:pt>
                <c:pt idx="4145">
                  <c:v>1.6</c:v>
                </c:pt>
                <c:pt idx="4146">
                  <c:v>1.3</c:v>
                </c:pt>
                <c:pt idx="4147">
                  <c:v>1.4</c:v>
                </c:pt>
                <c:pt idx="4148">
                  <c:v>1.6</c:v>
                </c:pt>
                <c:pt idx="4149">
                  <c:v>1.5</c:v>
                </c:pt>
                <c:pt idx="4150">
                  <c:v>1.4</c:v>
                </c:pt>
                <c:pt idx="4151">
                  <c:v>1.3</c:v>
                </c:pt>
                <c:pt idx="4152">
                  <c:v>1.3</c:v>
                </c:pt>
                <c:pt idx="4153">
                  <c:v>1.1000000000000001</c:v>
                </c:pt>
                <c:pt idx="4154">
                  <c:v>0.9</c:v>
                </c:pt>
                <c:pt idx="4155">
                  <c:v>0.8</c:v>
                </c:pt>
                <c:pt idx="4156">
                  <c:v>0.7</c:v>
                </c:pt>
                <c:pt idx="4157">
                  <c:v>0.8</c:v>
                </c:pt>
                <c:pt idx="4158">
                  <c:v>1</c:v>
                </c:pt>
                <c:pt idx="4159">
                  <c:v>0.8</c:v>
                </c:pt>
                <c:pt idx="4160">
                  <c:v>0.8</c:v>
                </c:pt>
                <c:pt idx="4161">
                  <c:v>0.8</c:v>
                </c:pt>
                <c:pt idx="4162">
                  <c:v>0.7</c:v>
                </c:pt>
                <c:pt idx="4163">
                  <c:v>0.6</c:v>
                </c:pt>
                <c:pt idx="4164">
                  <c:v>0.7</c:v>
                </c:pt>
                <c:pt idx="4165">
                  <c:v>0.7</c:v>
                </c:pt>
                <c:pt idx="4166">
                  <c:v>0.9</c:v>
                </c:pt>
                <c:pt idx="4167">
                  <c:v>1</c:v>
                </c:pt>
                <c:pt idx="4168">
                  <c:v>1</c:v>
                </c:pt>
                <c:pt idx="4169">
                  <c:v>0.8</c:v>
                </c:pt>
                <c:pt idx="4170">
                  <c:v>1.1000000000000001</c:v>
                </c:pt>
                <c:pt idx="4171">
                  <c:v>1</c:v>
                </c:pt>
                <c:pt idx="4172">
                  <c:v>1.3</c:v>
                </c:pt>
                <c:pt idx="4173">
                  <c:v>1.3</c:v>
                </c:pt>
                <c:pt idx="4174">
                  <c:v>0.9</c:v>
                </c:pt>
                <c:pt idx="4175">
                  <c:v>1.3</c:v>
                </c:pt>
                <c:pt idx="4176">
                  <c:v>1.1000000000000001</c:v>
                </c:pt>
                <c:pt idx="4177">
                  <c:v>0.7</c:v>
                </c:pt>
                <c:pt idx="4178">
                  <c:v>0.8</c:v>
                </c:pt>
                <c:pt idx="4179">
                  <c:v>0.9</c:v>
                </c:pt>
                <c:pt idx="4180">
                  <c:v>0.9</c:v>
                </c:pt>
                <c:pt idx="4181">
                  <c:v>1</c:v>
                </c:pt>
                <c:pt idx="4182">
                  <c:v>0.9</c:v>
                </c:pt>
                <c:pt idx="4183">
                  <c:v>1</c:v>
                </c:pt>
                <c:pt idx="4184">
                  <c:v>1</c:v>
                </c:pt>
                <c:pt idx="4185">
                  <c:v>0.9</c:v>
                </c:pt>
                <c:pt idx="4186">
                  <c:v>0.9</c:v>
                </c:pt>
                <c:pt idx="4187">
                  <c:v>0.9</c:v>
                </c:pt>
                <c:pt idx="4188">
                  <c:v>0.9</c:v>
                </c:pt>
                <c:pt idx="4189">
                  <c:v>0.9</c:v>
                </c:pt>
                <c:pt idx="4190">
                  <c:v>0.8</c:v>
                </c:pt>
                <c:pt idx="4191">
                  <c:v>0.9</c:v>
                </c:pt>
                <c:pt idx="4192">
                  <c:v>0.7</c:v>
                </c:pt>
                <c:pt idx="4193">
                  <c:v>0.6</c:v>
                </c:pt>
                <c:pt idx="4194">
                  <c:v>0.7</c:v>
                </c:pt>
                <c:pt idx="4195">
                  <c:v>0.6</c:v>
                </c:pt>
                <c:pt idx="4196">
                  <c:v>0.5</c:v>
                </c:pt>
                <c:pt idx="4197">
                  <c:v>0.4</c:v>
                </c:pt>
                <c:pt idx="4198">
                  <c:v>0.3</c:v>
                </c:pt>
                <c:pt idx="4199">
                  <c:v>0.3</c:v>
                </c:pt>
                <c:pt idx="4200">
                  <c:v>0.4</c:v>
                </c:pt>
                <c:pt idx="4201">
                  <c:v>0.6</c:v>
                </c:pt>
                <c:pt idx="4202">
                  <c:v>0.7</c:v>
                </c:pt>
                <c:pt idx="4203">
                  <c:v>0.7</c:v>
                </c:pt>
                <c:pt idx="4204">
                  <c:v>0.7</c:v>
                </c:pt>
                <c:pt idx="4205">
                  <c:v>0.8</c:v>
                </c:pt>
                <c:pt idx="4206">
                  <c:v>0.7</c:v>
                </c:pt>
                <c:pt idx="4207">
                  <c:v>0.7</c:v>
                </c:pt>
                <c:pt idx="4208">
                  <c:v>0.7</c:v>
                </c:pt>
                <c:pt idx="4209">
                  <c:v>0.7</c:v>
                </c:pt>
                <c:pt idx="4210">
                  <c:v>0.6</c:v>
                </c:pt>
                <c:pt idx="4211">
                  <c:v>0.4</c:v>
                </c:pt>
                <c:pt idx="4212">
                  <c:v>0.4</c:v>
                </c:pt>
                <c:pt idx="4213">
                  <c:v>0.8</c:v>
                </c:pt>
                <c:pt idx="4214">
                  <c:v>0.9</c:v>
                </c:pt>
                <c:pt idx="4215">
                  <c:v>1.3</c:v>
                </c:pt>
                <c:pt idx="4216">
                  <c:v>1.8</c:v>
                </c:pt>
                <c:pt idx="4217">
                  <c:v>2.1</c:v>
                </c:pt>
                <c:pt idx="4218">
                  <c:v>2.4</c:v>
                </c:pt>
                <c:pt idx="4219">
                  <c:v>3</c:v>
                </c:pt>
                <c:pt idx="4220">
                  <c:v>2.7</c:v>
                </c:pt>
                <c:pt idx="4221">
                  <c:v>2.6</c:v>
                </c:pt>
                <c:pt idx="4222">
                  <c:v>2.8</c:v>
                </c:pt>
                <c:pt idx="4223">
                  <c:v>2.6</c:v>
                </c:pt>
                <c:pt idx="4224">
                  <c:v>2.2999999999999998</c:v>
                </c:pt>
                <c:pt idx="4225">
                  <c:v>2.2999999999999998</c:v>
                </c:pt>
                <c:pt idx="4226">
                  <c:v>1.7</c:v>
                </c:pt>
                <c:pt idx="4227">
                  <c:v>1.6</c:v>
                </c:pt>
                <c:pt idx="4228">
                  <c:v>1.5</c:v>
                </c:pt>
                <c:pt idx="4229">
                  <c:v>-0.8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EF0-4910-9AC8-35572EF6EAD9}"/>
            </c:ext>
          </c:extLst>
        </c:ser>
        <c:ser>
          <c:idx val="1"/>
          <c:order val="1"/>
          <c:tx>
            <c:v>D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chemeClr val="accent1">
                  <a:lumMod val="75000"/>
                </a:schemeClr>
              </a:solidFill>
              <a:ln w="9525">
                <a:solidFill>
                  <a:schemeClr val="accent1">
                    <a:lumMod val="75000"/>
                  </a:schemeClr>
                </a:solidFill>
              </a:ln>
              <a:effectLst/>
            </c:spPr>
          </c:marker>
          <c:xVal>
            <c:numRef>
              <c:f>'4'!$F:$F</c:f>
              <c:numCache>
                <c:formatCode>d/m/yy\ h:mm;@</c:formatCode>
                <c:ptCount val="1048576"/>
                <c:pt idx="1">
                  <c:v>42461</c:v>
                </c:pt>
                <c:pt idx="2">
                  <c:v>42461.006944444445</c:v>
                </c:pt>
                <c:pt idx="3">
                  <c:v>42461.013888888891</c:v>
                </c:pt>
                <c:pt idx="4">
                  <c:v>42461.020833333336</c:v>
                </c:pt>
                <c:pt idx="5">
                  <c:v>42461.027777777781</c:v>
                </c:pt>
                <c:pt idx="6">
                  <c:v>42461.034722222219</c:v>
                </c:pt>
                <c:pt idx="7">
                  <c:v>42461.041666666664</c:v>
                </c:pt>
                <c:pt idx="8">
                  <c:v>42461.048611111109</c:v>
                </c:pt>
                <c:pt idx="9">
                  <c:v>42461.055555555555</c:v>
                </c:pt>
                <c:pt idx="10">
                  <c:v>42461.0625</c:v>
                </c:pt>
                <c:pt idx="11">
                  <c:v>42461.069444444445</c:v>
                </c:pt>
                <c:pt idx="12">
                  <c:v>42461.076388888891</c:v>
                </c:pt>
                <c:pt idx="13">
                  <c:v>42461.083333333336</c:v>
                </c:pt>
                <c:pt idx="14">
                  <c:v>42461.090277777781</c:v>
                </c:pt>
                <c:pt idx="15">
                  <c:v>42461.097222222219</c:v>
                </c:pt>
                <c:pt idx="16">
                  <c:v>42461.104166666664</c:v>
                </c:pt>
                <c:pt idx="17">
                  <c:v>42461.111111111109</c:v>
                </c:pt>
                <c:pt idx="18">
                  <c:v>42461.118055555555</c:v>
                </c:pt>
                <c:pt idx="19">
                  <c:v>42461.125</c:v>
                </c:pt>
                <c:pt idx="20">
                  <c:v>42461.131944444445</c:v>
                </c:pt>
                <c:pt idx="21">
                  <c:v>42461.138888888891</c:v>
                </c:pt>
                <c:pt idx="22">
                  <c:v>42461.145833333336</c:v>
                </c:pt>
                <c:pt idx="23">
                  <c:v>42461.152777777781</c:v>
                </c:pt>
                <c:pt idx="24">
                  <c:v>42461.159722222219</c:v>
                </c:pt>
                <c:pt idx="25">
                  <c:v>42461.166666666664</c:v>
                </c:pt>
                <c:pt idx="26">
                  <c:v>42461.173611111109</c:v>
                </c:pt>
                <c:pt idx="27">
                  <c:v>42461.180555555555</c:v>
                </c:pt>
                <c:pt idx="28">
                  <c:v>42461.1875</c:v>
                </c:pt>
                <c:pt idx="29">
                  <c:v>42461.194444444445</c:v>
                </c:pt>
                <c:pt idx="30">
                  <c:v>42461.201388888891</c:v>
                </c:pt>
                <c:pt idx="31">
                  <c:v>42461.208333333336</c:v>
                </c:pt>
                <c:pt idx="32">
                  <c:v>42461.215277777781</c:v>
                </c:pt>
                <c:pt idx="33">
                  <c:v>42461.222222222219</c:v>
                </c:pt>
                <c:pt idx="34">
                  <c:v>42461.229166666664</c:v>
                </c:pt>
                <c:pt idx="35">
                  <c:v>42461.236111111109</c:v>
                </c:pt>
                <c:pt idx="36">
                  <c:v>42461.243055555555</c:v>
                </c:pt>
                <c:pt idx="37">
                  <c:v>42461.25</c:v>
                </c:pt>
                <c:pt idx="38">
                  <c:v>42461.256944444445</c:v>
                </c:pt>
                <c:pt idx="39">
                  <c:v>42461.263888888891</c:v>
                </c:pt>
                <c:pt idx="40">
                  <c:v>42461.270833333336</c:v>
                </c:pt>
                <c:pt idx="41">
                  <c:v>42461.277777777781</c:v>
                </c:pt>
                <c:pt idx="42">
                  <c:v>42461.284722222219</c:v>
                </c:pt>
                <c:pt idx="43">
                  <c:v>42461.291666666664</c:v>
                </c:pt>
                <c:pt idx="44">
                  <c:v>42461.298611111109</c:v>
                </c:pt>
                <c:pt idx="45">
                  <c:v>42461.305555555555</c:v>
                </c:pt>
                <c:pt idx="46">
                  <c:v>42461.3125</c:v>
                </c:pt>
                <c:pt idx="47">
                  <c:v>42461.319444444445</c:v>
                </c:pt>
                <c:pt idx="48">
                  <c:v>42461.326388888891</c:v>
                </c:pt>
                <c:pt idx="49">
                  <c:v>42461.333333333336</c:v>
                </c:pt>
                <c:pt idx="50">
                  <c:v>42461.340277777781</c:v>
                </c:pt>
                <c:pt idx="51">
                  <c:v>42461.347222222219</c:v>
                </c:pt>
                <c:pt idx="52">
                  <c:v>42461.354166666664</c:v>
                </c:pt>
                <c:pt idx="53">
                  <c:v>42461.361111111109</c:v>
                </c:pt>
                <c:pt idx="54">
                  <c:v>42461.368055555555</c:v>
                </c:pt>
                <c:pt idx="55">
                  <c:v>42461.375</c:v>
                </c:pt>
                <c:pt idx="56">
                  <c:v>42461.381944444445</c:v>
                </c:pt>
                <c:pt idx="57">
                  <c:v>42461.388888888891</c:v>
                </c:pt>
                <c:pt idx="58">
                  <c:v>42461.395833333336</c:v>
                </c:pt>
                <c:pt idx="59">
                  <c:v>42461.402777777781</c:v>
                </c:pt>
                <c:pt idx="60">
                  <c:v>42461.409722222219</c:v>
                </c:pt>
                <c:pt idx="61">
                  <c:v>42461.416666666664</c:v>
                </c:pt>
                <c:pt idx="62">
                  <c:v>42461.423611111109</c:v>
                </c:pt>
                <c:pt idx="63">
                  <c:v>42461.430555555555</c:v>
                </c:pt>
                <c:pt idx="64">
                  <c:v>42461.4375</c:v>
                </c:pt>
                <c:pt idx="65">
                  <c:v>42461.444444444445</c:v>
                </c:pt>
                <c:pt idx="66">
                  <c:v>42461.451388888891</c:v>
                </c:pt>
                <c:pt idx="67">
                  <c:v>42461.458333333336</c:v>
                </c:pt>
                <c:pt idx="68">
                  <c:v>42461.465277777781</c:v>
                </c:pt>
                <c:pt idx="69">
                  <c:v>42461.472222222219</c:v>
                </c:pt>
                <c:pt idx="70">
                  <c:v>42461.479166666664</c:v>
                </c:pt>
                <c:pt idx="71">
                  <c:v>42461.486111111109</c:v>
                </c:pt>
                <c:pt idx="72">
                  <c:v>42461.493055555555</c:v>
                </c:pt>
                <c:pt idx="73">
                  <c:v>42461.5</c:v>
                </c:pt>
                <c:pt idx="74">
                  <c:v>42461.506944444445</c:v>
                </c:pt>
                <c:pt idx="75">
                  <c:v>42461.513888888891</c:v>
                </c:pt>
                <c:pt idx="76">
                  <c:v>42461.520833333336</c:v>
                </c:pt>
                <c:pt idx="77">
                  <c:v>42461.527777777781</c:v>
                </c:pt>
                <c:pt idx="78">
                  <c:v>42461.534722222219</c:v>
                </c:pt>
                <c:pt idx="79">
                  <c:v>42461.541666666664</c:v>
                </c:pt>
                <c:pt idx="80">
                  <c:v>42461.548611111109</c:v>
                </c:pt>
                <c:pt idx="81">
                  <c:v>42461.555555555555</c:v>
                </c:pt>
                <c:pt idx="82">
                  <c:v>42461.5625</c:v>
                </c:pt>
                <c:pt idx="83">
                  <c:v>42461.569444444445</c:v>
                </c:pt>
                <c:pt idx="84">
                  <c:v>42461.576388888891</c:v>
                </c:pt>
                <c:pt idx="85">
                  <c:v>42461.583333333336</c:v>
                </c:pt>
                <c:pt idx="86">
                  <c:v>42461.590277777781</c:v>
                </c:pt>
                <c:pt idx="87">
                  <c:v>42461.597222222219</c:v>
                </c:pt>
                <c:pt idx="88">
                  <c:v>42461.604166666664</c:v>
                </c:pt>
                <c:pt idx="89">
                  <c:v>42461.611111111109</c:v>
                </c:pt>
                <c:pt idx="90">
                  <c:v>42461.618055555555</c:v>
                </c:pt>
                <c:pt idx="91">
                  <c:v>42461.625</c:v>
                </c:pt>
                <c:pt idx="92">
                  <c:v>42461.631944444445</c:v>
                </c:pt>
                <c:pt idx="93">
                  <c:v>42461.638888888891</c:v>
                </c:pt>
                <c:pt idx="94">
                  <c:v>42461.645833333336</c:v>
                </c:pt>
                <c:pt idx="95">
                  <c:v>42461.652777777781</c:v>
                </c:pt>
                <c:pt idx="96">
                  <c:v>42461.659722222219</c:v>
                </c:pt>
                <c:pt idx="97">
                  <c:v>42461.666666666664</c:v>
                </c:pt>
                <c:pt idx="98">
                  <c:v>42461.673611111109</c:v>
                </c:pt>
                <c:pt idx="99">
                  <c:v>42461.680555555555</c:v>
                </c:pt>
                <c:pt idx="100">
                  <c:v>42461.6875</c:v>
                </c:pt>
                <c:pt idx="101">
                  <c:v>42461.694444444445</c:v>
                </c:pt>
                <c:pt idx="102">
                  <c:v>42461.701388888891</c:v>
                </c:pt>
                <c:pt idx="103">
                  <c:v>42461.708333333336</c:v>
                </c:pt>
                <c:pt idx="104">
                  <c:v>42461.715277777781</c:v>
                </c:pt>
                <c:pt idx="105">
                  <c:v>42461.722222222219</c:v>
                </c:pt>
                <c:pt idx="106">
                  <c:v>42461.729166666664</c:v>
                </c:pt>
                <c:pt idx="107">
                  <c:v>42461.736111111109</c:v>
                </c:pt>
                <c:pt idx="108">
                  <c:v>42461.743055555555</c:v>
                </c:pt>
                <c:pt idx="109">
                  <c:v>42461.75</c:v>
                </c:pt>
                <c:pt idx="110">
                  <c:v>42461.756944444445</c:v>
                </c:pt>
                <c:pt idx="111">
                  <c:v>42461.763888888891</c:v>
                </c:pt>
                <c:pt idx="112">
                  <c:v>42461.770833333336</c:v>
                </c:pt>
                <c:pt idx="113">
                  <c:v>42461.777777777781</c:v>
                </c:pt>
                <c:pt idx="114">
                  <c:v>42461.784722222219</c:v>
                </c:pt>
                <c:pt idx="115">
                  <c:v>42461.791666666664</c:v>
                </c:pt>
                <c:pt idx="116">
                  <c:v>42461.798611111109</c:v>
                </c:pt>
                <c:pt idx="117">
                  <c:v>42461.805555555555</c:v>
                </c:pt>
                <c:pt idx="118">
                  <c:v>42461.8125</c:v>
                </c:pt>
                <c:pt idx="119">
                  <c:v>42461.819444444445</c:v>
                </c:pt>
                <c:pt idx="120">
                  <c:v>42461.826388888891</c:v>
                </c:pt>
                <c:pt idx="121">
                  <c:v>42461.833333333336</c:v>
                </c:pt>
                <c:pt idx="122">
                  <c:v>42461.840277777781</c:v>
                </c:pt>
                <c:pt idx="123">
                  <c:v>42461.847222222219</c:v>
                </c:pt>
                <c:pt idx="124">
                  <c:v>42461.854166666664</c:v>
                </c:pt>
                <c:pt idx="125">
                  <c:v>42461.861111111109</c:v>
                </c:pt>
                <c:pt idx="126">
                  <c:v>42461.868055555555</c:v>
                </c:pt>
                <c:pt idx="127">
                  <c:v>42461.875</c:v>
                </c:pt>
                <c:pt idx="128">
                  <c:v>42461.881944444445</c:v>
                </c:pt>
                <c:pt idx="129">
                  <c:v>42461.888888888891</c:v>
                </c:pt>
                <c:pt idx="130">
                  <c:v>42461.895833333336</c:v>
                </c:pt>
                <c:pt idx="131">
                  <c:v>42461.902777777781</c:v>
                </c:pt>
                <c:pt idx="132">
                  <c:v>42461.909722222219</c:v>
                </c:pt>
                <c:pt idx="133">
                  <c:v>42461.916666666664</c:v>
                </c:pt>
                <c:pt idx="134">
                  <c:v>42461.923611111109</c:v>
                </c:pt>
                <c:pt idx="135">
                  <c:v>42461.930555555555</c:v>
                </c:pt>
                <c:pt idx="136">
                  <c:v>42461.9375</c:v>
                </c:pt>
                <c:pt idx="137">
                  <c:v>42461.944444444445</c:v>
                </c:pt>
                <c:pt idx="138">
                  <c:v>42461.951388888891</c:v>
                </c:pt>
                <c:pt idx="139">
                  <c:v>42461.958333333336</c:v>
                </c:pt>
                <c:pt idx="140">
                  <c:v>42461.965277777781</c:v>
                </c:pt>
                <c:pt idx="141">
                  <c:v>42461.972222222219</c:v>
                </c:pt>
                <c:pt idx="142">
                  <c:v>42461.979166666664</c:v>
                </c:pt>
                <c:pt idx="143">
                  <c:v>42461.986111111109</c:v>
                </c:pt>
                <c:pt idx="144">
                  <c:v>42461.993055555555</c:v>
                </c:pt>
                <c:pt idx="145">
                  <c:v>42462</c:v>
                </c:pt>
                <c:pt idx="146">
                  <c:v>42462.006944444445</c:v>
                </c:pt>
                <c:pt idx="147">
                  <c:v>42462.013888888891</c:v>
                </c:pt>
                <c:pt idx="148">
                  <c:v>42462.020833333336</c:v>
                </c:pt>
                <c:pt idx="149">
                  <c:v>42462.027777777781</c:v>
                </c:pt>
                <c:pt idx="150">
                  <c:v>42462.034722222219</c:v>
                </c:pt>
                <c:pt idx="151">
                  <c:v>42462.041666666664</c:v>
                </c:pt>
                <c:pt idx="152">
                  <c:v>42462.048611111109</c:v>
                </c:pt>
                <c:pt idx="153">
                  <c:v>42462.055555555555</c:v>
                </c:pt>
                <c:pt idx="154">
                  <c:v>42462.0625</c:v>
                </c:pt>
                <c:pt idx="155">
                  <c:v>42462.069444444445</c:v>
                </c:pt>
                <c:pt idx="156">
                  <c:v>42462.076388888891</c:v>
                </c:pt>
                <c:pt idx="157">
                  <c:v>42462.083333333336</c:v>
                </c:pt>
                <c:pt idx="158">
                  <c:v>42462.090277777781</c:v>
                </c:pt>
                <c:pt idx="159">
                  <c:v>42462.097222222219</c:v>
                </c:pt>
                <c:pt idx="160">
                  <c:v>42462.104166666664</c:v>
                </c:pt>
                <c:pt idx="161">
                  <c:v>42462.111111111109</c:v>
                </c:pt>
                <c:pt idx="162">
                  <c:v>42462.118055555555</c:v>
                </c:pt>
                <c:pt idx="163">
                  <c:v>42462.125</c:v>
                </c:pt>
                <c:pt idx="164">
                  <c:v>42462.131944444445</c:v>
                </c:pt>
                <c:pt idx="165">
                  <c:v>42462.138888888891</c:v>
                </c:pt>
                <c:pt idx="166">
                  <c:v>42462.145833333336</c:v>
                </c:pt>
                <c:pt idx="167">
                  <c:v>42462.152777777781</c:v>
                </c:pt>
                <c:pt idx="168">
                  <c:v>42462.159722222219</c:v>
                </c:pt>
                <c:pt idx="169">
                  <c:v>42462.166666666664</c:v>
                </c:pt>
                <c:pt idx="170">
                  <c:v>42462.173611111109</c:v>
                </c:pt>
                <c:pt idx="171">
                  <c:v>42462.180555555555</c:v>
                </c:pt>
                <c:pt idx="172">
                  <c:v>42462.1875</c:v>
                </c:pt>
                <c:pt idx="173">
                  <c:v>42462.194444444445</c:v>
                </c:pt>
                <c:pt idx="174">
                  <c:v>42462.201388888891</c:v>
                </c:pt>
                <c:pt idx="175">
                  <c:v>42462.208333333336</c:v>
                </c:pt>
                <c:pt idx="176">
                  <c:v>42462.215277777781</c:v>
                </c:pt>
                <c:pt idx="177">
                  <c:v>42462.222222222219</c:v>
                </c:pt>
                <c:pt idx="178">
                  <c:v>42462.229166666664</c:v>
                </c:pt>
                <c:pt idx="179">
                  <c:v>42462.236111111109</c:v>
                </c:pt>
                <c:pt idx="180">
                  <c:v>42462.243055555555</c:v>
                </c:pt>
                <c:pt idx="181">
                  <c:v>42462.25</c:v>
                </c:pt>
                <c:pt idx="182">
                  <c:v>42462.256944444445</c:v>
                </c:pt>
                <c:pt idx="183">
                  <c:v>42462.263888888891</c:v>
                </c:pt>
                <c:pt idx="184">
                  <c:v>42462.270833333336</c:v>
                </c:pt>
                <c:pt idx="185">
                  <c:v>42462.277777777781</c:v>
                </c:pt>
                <c:pt idx="186">
                  <c:v>42462.284722222219</c:v>
                </c:pt>
                <c:pt idx="187">
                  <c:v>42462.291666666664</c:v>
                </c:pt>
                <c:pt idx="188">
                  <c:v>42462.298611111109</c:v>
                </c:pt>
                <c:pt idx="189">
                  <c:v>42462.305555555555</c:v>
                </c:pt>
                <c:pt idx="190">
                  <c:v>42462.3125</c:v>
                </c:pt>
                <c:pt idx="191">
                  <c:v>42462.319444444445</c:v>
                </c:pt>
                <c:pt idx="192">
                  <c:v>42462.326388888891</c:v>
                </c:pt>
                <c:pt idx="193">
                  <c:v>42462.333333333336</c:v>
                </c:pt>
                <c:pt idx="194">
                  <c:v>42462.340277777781</c:v>
                </c:pt>
                <c:pt idx="195">
                  <c:v>42462.347222222219</c:v>
                </c:pt>
                <c:pt idx="196">
                  <c:v>42462.354166666664</c:v>
                </c:pt>
                <c:pt idx="197">
                  <c:v>42462.361111111109</c:v>
                </c:pt>
                <c:pt idx="198">
                  <c:v>42462.368055555555</c:v>
                </c:pt>
                <c:pt idx="199">
                  <c:v>42462.375</c:v>
                </c:pt>
                <c:pt idx="200">
                  <c:v>42462.381944444445</c:v>
                </c:pt>
                <c:pt idx="201">
                  <c:v>42462.388888888891</c:v>
                </c:pt>
                <c:pt idx="202">
                  <c:v>42462.395833333336</c:v>
                </c:pt>
                <c:pt idx="203">
                  <c:v>42462.402777777781</c:v>
                </c:pt>
                <c:pt idx="204">
                  <c:v>42462.409722222219</c:v>
                </c:pt>
                <c:pt idx="205">
                  <c:v>42462.416666666664</c:v>
                </c:pt>
                <c:pt idx="206">
                  <c:v>42462.423611111109</c:v>
                </c:pt>
                <c:pt idx="207">
                  <c:v>42462.430555555555</c:v>
                </c:pt>
                <c:pt idx="208">
                  <c:v>42462.4375</c:v>
                </c:pt>
                <c:pt idx="209">
                  <c:v>42462.444444444445</c:v>
                </c:pt>
                <c:pt idx="210">
                  <c:v>42462.451388888891</c:v>
                </c:pt>
                <c:pt idx="211">
                  <c:v>42462.458333333336</c:v>
                </c:pt>
                <c:pt idx="212">
                  <c:v>42462.465277777781</c:v>
                </c:pt>
                <c:pt idx="213">
                  <c:v>42462.472222222219</c:v>
                </c:pt>
                <c:pt idx="214">
                  <c:v>42462.479166666664</c:v>
                </c:pt>
                <c:pt idx="215">
                  <c:v>42462.486111111109</c:v>
                </c:pt>
                <c:pt idx="216">
                  <c:v>42462.493055555555</c:v>
                </c:pt>
                <c:pt idx="217">
                  <c:v>42462.5</c:v>
                </c:pt>
                <c:pt idx="218">
                  <c:v>42462.506944444445</c:v>
                </c:pt>
                <c:pt idx="219">
                  <c:v>42462.513888888891</c:v>
                </c:pt>
                <c:pt idx="220">
                  <c:v>42462.520833333336</c:v>
                </c:pt>
                <c:pt idx="221">
                  <c:v>42462.527777777781</c:v>
                </c:pt>
                <c:pt idx="222">
                  <c:v>42462.534722222219</c:v>
                </c:pt>
                <c:pt idx="223">
                  <c:v>42462.541666666664</c:v>
                </c:pt>
                <c:pt idx="224">
                  <c:v>42462.548611111109</c:v>
                </c:pt>
                <c:pt idx="225">
                  <c:v>42462.555555555555</c:v>
                </c:pt>
                <c:pt idx="226">
                  <c:v>42462.5625</c:v>
                </c:pt>
                <c:pt idx="227">
                  <c:v>42462.569444444445</c:v>
                </c:pt>
                <c:pt idx="228">
                  <c:v>42462.576388888891</c:v>
                </c:pt>
                <c:pt idx="229">
                  <c:v>42462.583333333336</c:v>
                </c:pt>
                <c:pt idx="230">
                  <c:v>42462.590277777781</c:v>
                </c:pt>
                <c:pt idx="231">
                  <c:v>42462.597222222219</c:v>
                </c:pt>
                <c:pt idx="232">
                  <c:v>42462.604166666664</c:v>
                </c:pt>
                <c:pt idx="233">
                  <c:v>42462.611111111109</c:v>
                </c:pt>
                <c:pt idx="234">
                  <c:v>42462.618055555555</c:v>
                </c:pt>
                <c:pt idx="235">
                  <c:v>42462.625</c:v>
                </c:pt>
                <c:pt idx="236">
                  <c:v>42462.631944444445</c:v>
                </c:pt>
                <c:pt idx="237">
                  <c:v>42462.638888888891</c:v>
                </c:pt>
                <c:pt idx="238">
                  <c:v>42462.645833333336</c:v>
                </c:pt>
                <c:pt idx="239">
                  <c:v>42462.652777777781</c:v>
                </c:pt>
                <c:pt idx="240">
                  <c:v>42462.659722222219</c:v>
                </c:pt>
                <c:pt idx="241">
                  <c:v>42462.666666666664</c:v>
                </c:pt>
                <c:pt idx="242">
                  <c:v>42462.673611111109</c:v>
                </c:pt>
                <c:pt idx="243">
                  <c:v>42462.680555555555</c:v>
                </c:pt>
                <c:pt idx="244">
                  <c:v>42462.6875</c:v>
                </c:pt>
                <c:pt idx="245">
                  <c:v>42462.694444444445</c:v>
                </c:pt>
                <c:pt idx="246">
                  <c:v>42462.701388888891</c:v>
                </c:pt>
                <c:pt idx="247">
                  <c:v>42462.708333333336</c:v>
                </c:pt>
                <c:pt idx="248">
                  <c:v>42462.715277777781</c:v>
                </c:pt>
                <c:pt idx="249">
                  <c:v>42462.722222222219</c:v>
                </c:pt>
                <c:pt idx="250">
                  <c:v>42462.729166666664</c:v>
                </c:pt>
                <c:pt idx="251">
                  <c:v>42462.736111111109</c:v>
                </c:pt>
                <c:pt idx="252">
                  <c:v>42462.743055555555</c:v>
                </c:pt>
                <c:pt idx="253">
                  <c:v>42462.75</c:v>
                </c:pt>
                <c:pt idx="254">
                  <c:v>42462.756944444445</c:v>
                </c:pt>
                <c:pt idx="255">
                  <c:v>42462.763888888891</c:v>
                </c:pt>
                <c:pt idx="256">
                  <c:v>42462.770833333336</c:v>
                </c:pt>
                <c:pt idx="257">
                  <c:v>42462.777777777781</c:v>
                </c:pt>
                <c:pt idx="258">
                  <c:v>42462.784722222219</c:v>
                </c:pt>
                <c:pt idx="259">
                  <c:v>42462.791666666664</c:v>
                </c:pt>
                <c:pt idx="260">
                  <c:v>42462.798611111109</c:v>
                </c:pt>
                <c:pt idx="261">
                  <c:v>42462.805555555555</c:v>
                </c:pt>
                <c:pt idx="262">
                  <c:v>42462.8125</c:v>
                </c:pt>
                <c:pt idx="263">
                  <c:v>42462.819444444445</c:v>
                </c:pt>
                <c:pt idx="264">
                  <c:v>42462.826388888891</c:v>
                </c:pt>
                <c:pt idx="265">
                  <c:v>42462.833333333336</c:v>
                </c:pt>
                <c:pt idx="266">
                  <c:v>42462.840277777781</c:v>
                </c:pt>
                <c:pt idx="267">
                  <c:v>42462.847222222219</c:v>
                </c:pt>
                <c:pt idx="268">
                  <c:v>42462.854166666664</c:v>
                </c:pt>
                <c:pt idx="269">
                  <c:v>42462.861111111109</c:v>
                </c:pt>
                <c:pt idx="270">
                  <c:v>42462.868055555555</c:v>
                </c:pt>
                <c:pt idx="271">
                  <c:v>42462.875</c:v>
                </c:pt>
                <c:pt idx="272">
                  <c:v>42462.881944444445</c:v>
                </c:pt>
                <c:pt idx="273">
                  <c:v>42462.888888888891</c:v>
                </c:pt>
                <c:pt idx="274">
                  <c:v>42462.895833333336</c:v>
                </c:pt>
                <c:pt idx="275">
                  <c:v>42462.902777777781</c:v>
                </c:pt>
                <c:pt idx="276">
                  <c:v>42462.909722222219</c:v>
                </c:pt>
                <c:pt idx="277">
                  <c:v>42462.916666666664</c:v>
                </c:pt>
                <c:pt idx="278">
                  <c:v>42462.923611111109</c:v>
                </c:pt>
                <c:pt idx="279">
                  <c:v>42462.930555555555</c:v>
                </c:pt>
                <c:pt idx="280">
                  <c:v>42462.9375</c:v>
                </c:pt>
                <c:pt idx="281">
                  <c:v>42462.944444444445</c:v>
                </c:pt>
                <c:pt idx="282">
                  <c:v>42462.951388888891</c:v>
                </c:pt>
                <c:pt idx="283">
                  <c:v>42462.958333333336</c:v>
                </c:pt>
                <c:pt idx="284">
                  <c:v>42462.965277777781</c:v>
                </c:pt>
                <c:pt idx="285">
                  <c:v>42462.972222222219</c:v>
                </c:pt>
                <c:pt idx="286">
                  <c:v>42462.979166666664</c:v>
                </c:pt>
                <c:pt idx="287">
                  <c:v>42462.986111111109</c:v>
                </c:pt>
                <c:pt idx="288">
                  <c:v>42462.993055555555</c:v>
                </c:pt>
                <c:pt idx="289">
                  <c:v>42463</c:v>
                </c:pt>
                <c:pt idx="290">
                  <c:v>42463.006944444445</c:v>
                </c:pt>
                <c:pt idx="291">
                  <c:v>42463.013888888891</c:v>
                </c:pt>
                <c:pt idx="292">
                  <c:v>42463.020833333336</c:v>
                </c:pt>
                <c:pt idx="293">
                  <c:v>42463.027777777781</c:v>
                </c:pt>
                <c:pt idx="294">
                  <c:v>42463.034722222219</c:v>
                </c:pt>
                <c:pt idx="295">
                  <c:v>42463.041666666664</c:v>
                </c:pt>
                <c:pt idx="296">
                  <c:v>42463.048611111109</c:v>
                </c:pt>
                <c:pt idx="297">
                  <c:v>42463.055555555555</c:v>
                </c:pt>
                <c:pt idx="298">
                  <c:v>42463.0625</c:v>
                </c:pt>
                <c:pt idx="299">
                  <c:v>42463.069444444445</c:v>
                </c:pt>
                <c:pt idx="300">
                  <c:v>42463.076388888891</c:v>
                </c:pt>
                <c:pt idx="301">
                  <c:v>42463.083333333336</c:v>
                </c:pt>
                <c:pt idx="302">
                  <c:v>42463.090277777781</c:v>
                </c:pt>
                <c:pt idx="303">
                  <c:v>42463.097222222219</c:v>
                </c:pt>
                <c:pt idx="304">
                  <c:v>42463.104166666664</c:v>
                </c:pt>
                <c:pt idx="305">
                  <c:v>42463.111111111109</c:v>
                </c:pt>
                <c:pt idx="306">
                  <c:v>42463.118055555555</c:v>
                </c:pt>
                <c:pt idx="307">
                  <c:v>42463.125</c:v>
                </c:pt>
                <c:pt idx="308">
                  <c:v>42463.131944444445</c:v>
                </c:pt>
                <c:pt idx="309">
                  <c:v>42463.138888888891</c:v>
                </c:pt>
                <c:pt idx="310">
                  <c:v>42463.145833333336</c:v>
                </c:pt>
                <c:pt idx="311">
                  <c:v>42463.152777777781</c:v>
                </c:pt>
                <c:pt idx="312">
                  <c:v>42463.159722222219</c:v>
                </c:pt>
                <c:pt idx="313">
                  <c:v>42463.166666666664</c:v>
                </c:pt>
                <c:pt idx="314">
                  <c:v>42463.173611111109</c:v>
                </c:pt>
                <c:pt idx="315">
                  <c:v>42463.180555555555</c:v>
                </c:pt>
                <c:pt idx="316">
                  <c:v>42463.1875</c:v>
                </c:pt>
                <c:pt idx="317">
                  <c:v>42463.194444444445</c:v>
                </c:pt>
                <c:pt idx="318">
                  <c:v>42463.201388888891</c:v>
                </c:pt>
                <c:pt idx="319">
                  <c:v>42463.208333333336</c:v>
                </c:pt>
                <c:pt idx="320">
                  <c:v>42463.215277777781</c:v>
                </c:pt>
                <c:pt idx="321">
                  <c:v>42463.222222222219</c:v>
                </c:pt>
                <c:pt idx="322">
                  <c:v>42463.229166666664</c:v>
                </c:pt>
                <c:pt idx="323">
                  <c:v>42463.236111111109</c:v>
                </c:pt>
                <c:pt idx="324">
                  <c:v>42463.243055555555</c:v>
                </c:pt>
                <c:pt idx="325">
                  <c:v>42463.25</c:v>
                </c:pt>
                <c:pt idx="326">
                  <c:v>42463.256944444445</c:v>
                </c:pt>
                <c:pt idx="327">
                  <c:v>42463.263888888891</c:v>
                </c:pt>
                <c:pt idx="328">
                  <c:v>42463.270833333336</c:v>
                </c:pt>
                <c:pt idx="329">
                  <c:v>42463.277777777781</c:v>
                </c:pt>
                <c:pt idx="330">
                  <c:v>42463.284722222219</c:v>
                </c:pt>
                <c:pt idx="331">
                  <c:v>42463.291666666664</c:v>
                </c:pt>
                <c:pt idx="332">
                  <c:v>42463.298611111109</c:v>
                </c:pt>
                <c:pt idx="333">
                  <c:v>42463.305555555555</c:v>
                </c:pt>
                <c:pt idx="334">
                  <c:v>42463.3125</c:v>
                </c:pt>
                <c:pt idx="335">
                  <c:v>42463.319444444445</c:v>
                </c:pt>
                <c:pt idx="336">
                  <c:v>42463.326388888891</c:v>
                </c:pt>
                <c:pt idx="337">
                  <c:v>42463.333333333336</c:v>
                </c:pt>
                <c:pt idx="338">
                  <c:v>42463.340277777781</c:v>
                </c:pt>
                <c:pt idx="339">
                  <c:v>42463.347222222219</c:v>
                </c:pt>
                <c:pt idx="340">
                  <c:v>42463.354166666664</c:v>
                </c:pt>
                <c:pt idx="341">
                  <c:v>42463.361111111109</c:v>
                </c:pt>
                <c:pt idx="342">
                  <c:v>42463.368055555555</c:v>
                </c:pt>
                <c:pt idx="343">
                  <c:v>42463.375</c:v>
                </c:pt>
                <c:pt idx="344">
                  <c:v>42463.381944444445</c:v>
                </c:pt>
                <c:pt idx="345">
                  <c:v>42463.388888888891</c:v>
                </c:pt>
                <c:pt idx="346">
                  <c:v>42463.395833333336</c:v>
                </c:pt>
                <c:pt idx="347">
                  <c:v>42463.402777777781</c:v>
                </c:pt>
                <c:pt idx="348">
                  <c:v>42463.409722222219</c:v>
                </c:pt>
                <c:pt idx="349">
                  <c:v>42463.416666666664</c:v>
                </c:pt>
                <c:pt idx="350">
                  <c:v>42463.423611111109</c:v>
                </c:pt>
                <c:pt idx="351">
                  <c:v>42463.430555555555</c:v>
                </c:pt>
                <c:pt idx="352">
                  <c:v>42463.4375</c:v>
                </c:pt>
                <c:pt idx="353">
                  <c:v>42463.444444444445</c:v>
                </c:pt>
                <c:pt idx="354">
                  <c:v>42463.451388888891</c:v>
                </c:pt>
                <c:pt idx="355">
                  <c:v>42463.458333333336</c:v>
                </c:pt>
                <c:pt idx="356">
                  <c:v>42463.465277777781</c:v>
                </c:pt>
                <c:pt idx="357">
                  <c:v>42463.472222222219</c:v>
                </c:pt>
                <c:pt idx="358">
                  <c:v>42463.479166666664</c:v>
                </c:pt>
                <c:pt idx="359">
                  <c:v>42463.486111111109</c:v>
                </c:pt>
                <c:pt idx="360">
                  <c:v>42463.493055555555</c:v>
                </c:pt>
                <c:pt idx="361">
                  <c:v>42463.5</c:v>
                </c:pt>
                <c:pt idx="362">
                  <c:v>42463.506944444445</c:v>
                </c:pt>
                <c:pt idx="363">
                  <c:v>42463.513888888891</c:v>
                </c:pt>
                <c:pt idx="364">
                  <c:v>42463.520833333336</c:v>
                </c:pt>
                <c:pt idx="365">
                  <c:v>42463.527777777781</c:v>
                </c:pt>
                <c:pt idx="366">
                  <c:v>42463.534722222219</c:v>
                </c:pt>
                <c:pt idx="367">
                  <c:v>42463.541666666664</c:v>
                </c:pt>
                <c:pt idx="368">
                  <c:v>42463.548611111109</c:v>
                </c:pt>
                <c:pt idx="369">
                  <c:v>42463.555555555555</c:v>
                </c:pt>
                <c:pt idx="370">
                  <c:v>42463.5625</c:v>
                </c:pt>
                <c:pt idx="371">
                  <c:v>42463.569444444445</c:v>
                </c:pt>
                <c:pt idx="372">
                  <c:v>42463.576388888891</c:v>
                </c:pt>
                <c:pt idx="373">
                  <c:v>42463.583333333336</c:v>
                </c:pt>
                <c:pt idx="374">
                  <c:v>42463.590277777781</c:v>
                </c:pt>
                <c:pt idx="375">
                  <c:v>42463.597222222219</c:v>
                </c:pt>
                <c:pt idx="376">
                  <c:v>42463.604166666664</c:v>
                </c:pt>
                <c:pt idx="377">
                  <c:v>42463.611111111109</c:v>
                </c:pt>
                <c:pt idx="378">
                  <c:v>42463.618055555555</c:v>
                </c:pt>
                <c:pt idx="379">
                  <c:v>42463.625</c:v>
                </c:pt>
                <c:pt idx="380">
                  <c:v>42463.631944444445</c:v>
                </c:pt>
                <c:pt idx="381">
                  <c:v>42463.638888888891</c:v>
                </c:pt>
                <c:pt idx="382">
                  <c:v>42463.645833333336</c:v>
                </c:pt>
                <c:pt idx="383">
                  <c:v>42463.652777777781</c:v>
                </c:pt>
                <c:pt idx="384">
                  <c:v>42463.659722222219</c:v>
                </c:pt>
                <c:pt idx="385">
                  <c:v>42463.666666666664</c:v>
                </c:pt>
                <c:pt idx="386">
                  <c:v>42463.673611111109</c:v>
                </c:pt>
                <c:pt idx="387">
                  <c:v>42463.680555555555</c:v>
                </c:pt>
                <c:pt idx="388">
                  <c:v>42463.6875</c:v>
                </c:pt>
                <c:pt idx="389">
                  <c:v>42463.694444444445</c:v>
                </c:pt>
                <c:pt idx="390">
                  <c:v>42463.701388888891</c:v>
                </c:pt>
                <c:pt idx="391">
                  <c:v>42463.708333333336</c:v>
                </c:pt>
                <c:pt idx="392">
                  <c:v>42463.715277777781</c:v>
                </c:pt>
                <c:pt idx="393">
                  <c:v>42463.722222222219</c:v>
                </c:pt>
                <c:pt idx="394">
                  <c:v>42463.729166666664</c:v>
                </c:pt>
                <c:pt idx="395">
                  <c:v>42463.736111111109</c:v>
                </c:pt>
                <c:pt idx="396">
                  <c:v>42463.743055555555</c:v>
                </c:pt>
                <c:pt idx="397">
                  <c:v>42463.75</c:v>
                </c:pt>
                <c:pt idx="398">
                  <c:v>42463.756944444445</c:v>
                </c:pt>
                <c:pt idx="399">
                  <c:v>42463.763888888891</c:v>
                </c:pt>
                <c:pt idx="400">
                  <c:v>42463.770833333336</c:v>
                </c:pt>
                <c:pt idx="401">
                  <c:v>42463.777777777781</c:v>
                </c:pt>
                <c:pt idx="402">
                  <c:v>42463.784722222219</c:v>
                </c:pt>
                <c:pt idx="403">
                  <c:v>42463.791666666664</c:v>
                </c:pt>
                <c:pt idx="404">
                  <c:v>42463.798611111109</c:v>
                </c:pt>
                <c:pt idx="405">
                  <c:v>42463.805555555555</c:v>
                </c:pt>
                <c:pt idx="406">
                  <c:v>42463.8125</c:v>
                </c:pt>
                <c:pt idx="407">
                  <c:v>42463.819444444445</c:v>
                </c:pt>
                <c:pt idx="408">
                  <c:v>42463.826388888891</c:v>
                </c:pt>
                <c:pt idx="409">
                  <c:v>42463.833333333336</c:v>
                </c:pt>
                <c:pt idx="410">
                  <c:v>42463.840277777781</c:v>
                </c:pt>
                <c:pt idx="411">
                  <c:v>42463.847222222219</c:v>
                </c:pt>
                <c:pt idx="412">
                  <c:v>42463.854166666664</c:v>
                </c:pt>
                <c:pt idx="413">
                  <c:v>42463.861111111109</c:v>
                </c:pt>
                <c:pt idx="414">
                  <c:v>42463.868055555555</c:v>
                </c:pt>
                <c:pt idx="415">
                  <c:v>42463.875</c:v>
                </c:pt>
                <c:pt idx="416">
                  <c:v>42463.881944444445</c:v>
                </c:pt>
                <c:pt idx="417">
                  <c:v>42463.888888888891</c:v>
                </c:pt>
                <c:pt idx="418">
                  <c:v>42463.895833333336</c:v>
                </c:pt>
                <c:pt idx="419">
                  <c:v>42463.902777777781</c:v>
                </c:pt>
                <c:pt idx="420">
                  <c:v>42463.909722222219</c:v>
                </c:pt>
                <c:pt idx="421">
                  <c:v>42463.916666666664</c:v>
                </c:pt>
                <c:pt idx="422">
                  <c:v>42463.923611111109</c:v>
                </c:pt>
                <c:pt idx="423">
                  <c:v>42463.930555555555</c:v>
                </c:pt>
                <c:pt idx="424">
                  <c:v>42463.9375</c:v>
                </c:pt>
                <c:pt idx="425">
                  <c:v>42463.944444444445</c:v>
                </c:pt>
                <c:pt idx="426">
                  <c:v>42463.951388888891</c:v>
                </c:pt>
                <c:pt idx="427">
                  <c:v>42463.958333333336</c:v>
                </c:pt>
                <c:pt idx="428">
                  <c:v>42463.965277777781</c:v>
                </c:pt>
                <c:pt idx="429">
                  <c:v>42463.972222222219</c:v>
                </c:pt>
                <c:pt idx="430">
                  <c:v>42463.979166666664</c:v>
                </c:pt>
                <c:pt idx="431">
                  <c:v>42463.986111111109</c:v>
                </c:pt>
                <c:pt idx="432">
                  <c:v>42463.993055555555</c:v>
                </c:pt>
                <c:pt idx="433">
                  <c:v>42464</c:v>
                </c:pt>
                <c:pt idx="434">
                  <c:v>42464.006944444445</c:v>
                </c:pt>
                <c:pt idx="435">
                  <c:v>42464.013888888891</c:v>
                </c:pt>
                <c:pt idx="436">
                  <c:v>42464.020833333336</c:v>
                </c:pt>
                <c:pt idx="437">
                  <c:v>42464.027777777781</c:v>
                </c:pt>
                <c:pt idx="438">
                  <c:v>42464.034722222219</c:v>
                </c:pt>
                <c:pt idx="439">
                  <c:v>42464.041666666664</c:v>
                </c:pt>
                <c:pt idx="440">
                  <c:v>42464.048611111109</c:v>
                </c:pt>
                <c:pt idx="441">
                  <c:v>42464.055555555555</c:v>
                </c:pt>
                <c:pt idx="442">
                  <c:v>42464.0625</c:v>
                </c:pt>
                <c:pt idx="443">
                  <c:v>42464.069444444445</c:v>
                </c:pt>
                <c:pt idx="444">
                  <c:v>42464.076388888891</c:v>
                </c:pt>
                <c:pt idx="445">
                  <c:v>42464.083333333336</c:v>
                </c:pt>
                <c:pt idx="446">
                  <c:v>42464.090277777781</c:v>
                </c:pt>
                <c:pt idx="447">
                  <c:v>42464.097222222219</c:v>
                </c:pt>
                <c:pt idx="448">
                  <c:v>42464.104166666664</c:v>
                </c:pt>
                <c:pt idx="449">
                  <c:v>42464.111111111109</c:v>
                </c:pt>
                <c:pt idx="450">
                  <c:v>42464.118055555555</c:v>
                </c:pt>
                <c:pt idx="451">
                  <c:v>42464.125</c:v>
                </c:pt>
                <c:pt idx="452">
                  <c:v>42464.131944444445</c:v>
                </c:pt>
                <c:pt idx="453">
                  <c:v>42464.138888888891</c:v>
                </c:pt>
                <c:pt idx="454">
                  <c:v>42464.145833333336</c:v>
                </c:pt>
                <c:pt idx="455">
                  <c:v>42464.152777777781</c:v>
                </c:pt>
                <c:pt idx="456">
                  <c:v>42464.159722222219</c:v>
                </c:pt>
                <c:pt idx="457">
                  <c:v>42464.166666666664</c:v>
                </c:pt>
                <c:pt idx="458">
                  <c:v>42464.173611111109</c:v>
                </c:pt>
                <c:pt idx="459">
                  <c:v>42464.180555555555</c:v>
                </c:pt>
                <c:pt idx="460">
                  <c:v>42464.1875</c:v>
                </c:pt>
                <c:pt idx="461">
                  <c:v>42464.194444444445</c:v>
                </c:pt>
                <c:pt idx="462">
                  <c:v>42464.201388888891</c:v>
                </c:pt>
                <c:pt idx="463">
                  <c:v>42464.208333333336</c:v>
                </c:pt>
                <c:pt idx="464">
                  <c:v>42464.215277777781</c:v>
                </c:pt>
                <c:pt idx="465">
                  <c:v>42464.222222222219</c:v>
                </c:pt>
                <c:pt idx="466">
                  <c:v>42464.229166666664</c:v>
                </c:pt>
                <c:pt idx="467">
                  <c:v>42464.236111111109</c:v>
                </c:pt>
                <c:pt idx="468">
                  <c:v>42464.243055555555</c:v>
                </c:pt>
                <c:pt idx="469">
                  <c:v>42464.25</c:v>
                </c:pt>
                <c:pt idx="470">
                  <c:v>42464.256944444445</c:v>
                </c:pt>
                <c:pt idx="471">
                  <c:v>42464.263888888891</c:v>
                </c:pt>
                <c:pt idx="472">
                  <c:v>42464.270833333336</c:v>
                </c:pt>
                <c:pt idx="473">
                  <c:v>42464.277777777781</c:v>
                </c:pt>
                <c:pt idx="474">
                  <c:v>42464.284722222219</c:v>
                </c:pt>
                <c:pt idx="475">
                  <c:v>42464.291666666664</c:v>
                </c:pt>
                <c:pt idx="476">
                  <c:v>42464.298611111109</c:v>
                </c:pt>
                <c:pt idx="477">
                  <c:v>42464.305555555555</c:v>
                </c:pt>
                <c:pt idx="478">
                  <c:v>42464.3125</c:v>
                </c:pt>
                <c:pt idx="479">
                  <c:v>42464.319444444445</c:v>
                </c:pt>
                <c:pt idx="480">
                  <c:v>42464.326388888891</c:v>
                </c:pt>
                <c:pt idx="481">
                  <c:v>42464.333333333336</c:v>
                </c:pt>
                <c:pt idx="482">
                  <c:v>42464.340277777781</c:v>
                </c:pt>
                <c:pt idx="483">
                  <c:v>42464.347222222219</c:v>
                </c:pt>
                <c:pt idx="484">
                  <c:v>42464.354166666664</c:v>
                </c:pt>
                <c:pt idx="485">
                  <c:v>42464.361111111109</c:v>
                </c:pt>
                <c:pt idx="486">
                  <c:v>42464.368055555555</c:v>
                </c:pt>
                <c:pt idx="487">
                  <c:v>42464.375</c:v>
                </c:pt>
                <c:pt idx="488">
                  <c:v>42464.381944444445</c:v>
                </c:pt>
                <c:pt idx="489">
                  <c:v>42464.388888888891</c:v>
                </c:pt>
                <c:pt idx="490">
                  <c:v>42464.395833333336</c:v>
                </c:pt>
                <c:pt idx="491">
                  <c:v>42464.402777777781</c:v>
                </c:pt>
                <c:pt idx="492">
                  <c:v>42464.409722222219</c:v>
                </c:pt>
                <c:pt idx="493">
                  <c:v>42464.416666666664</c:v>
                </c:pt>
                <c:pt idx="494">
                  <c:v>42464.423611111109</c:v>
                </c:pt>
                <c:pt idx="495">
                  <c:v>42464.430555555555</c:v>
                </c:pt>
                <c:pt idx="496">
                  <c:v>42464.4375</c:v>
                </c:pt>
                <c:pt idx="497">
                  <c:v>42464.444444444445</c:v>
                </c:pt>
                <c:pt idx="498">
                  <c:v>42464.451388888891</c:v>
                </c:pt>
                <c:pt idx="499">
                  <c:v>42464.458333333336</c:v>
                </c:pt>
                <c:pt idx="500">
                  <c:v>42464.465277777781</c:v>
                </c:pt>
                <c:pt idx="501">
                  <c:v>42464.472222222219</c:v>
                </c:pt>
                <c:pt idx="502">
                  <c:v>42464.479166666664</c:v>
                </c:pt>
                <c:pt idx="503">
                  <c:v>42464.486111111109</c:v>
                </c:pt>
                <c:pt idx="504">
                  <c:v>42464.493055555555</c:v>
                </c:pt>
                <c:pt idx="505">
                  <c:v>42464.5</c:v>
                </c:pt>
                <c:pt idx="506">
                  <c:v>42464.506944444445</c:v>
                </c:pt>
                <c:pt idx="507">
                  <c:v>42464.513888888891</c:v>
                </c:pt>
                <c:pt idx="508">
                  <c:v>42464.520833333336</c:v>
                </c:pt>
                <c:pt idx="509">
                  <c:v>42464.527777777781</c:v>
                </c:pt>
                <c:pt idx="510">
                  <c:v>42464.534722222219</c:v>
                </c:pt>
                <c:pt idx="511">
                  <c:v>42464.541666666664</c:v>
                </c:pt>
                <c:pt idx="512">
                  <c:v>42464.548611111109</c:v>
                </c:pt>
                <c:pt idx="513">
                  <c:v>42464.555555555555</c:v>
                </c:pt>
                <c:pt idx="514">
                  <c:v>42464.5625</c:v>
                </c:pt>
                <c:pt idx="515">
                  <c:v>42464.569444444445</c:v>
                </c:pt>
                <c:pt idx="516">
                  <c:v>42464.576388888891</c:v>
                </c:pt>
                <c:pt idx="517">
                  <c:v>42464.583333333336</c:v>
                </c:pt>
                <c:pt idx="518">
                  <c:v>42464.590277777781</c:v>
                </c:pt>
                <c:pt idx="519">
                  <c:v>42464.597222222219</c:v>
                </c:pt>
                <c:pt idx="520">
                  <c:v>42464.604166666664</c:v>
                </c:pt>
                <c:pt idx="521">
                  <c:v>42464.611111111109</c:v>
                </c:pt>
                <c:pt idx="522">
                  <c:v>42464.618055555555</c:v>
                </c:pt>
                <c:pt idx="523">
                  <c:v>42464.625</c:v>
                </c:pt>
                <c:pt idx="524">
                  <c:v>42464.631944444445</c:v>
                </c:pt>
                <c:pt idx="525">
                  <c:v>42464.638888888891</c:v>
                </c:pt>
                <c:pt idx="526">
                  <c:v>42464.645833333336</c:v>
                </c:pt>
                <c:pt idx="527">
                  <c:v>42464.652777777781</c:v>
                </c:pt>
                <c:pt idx="528">
                  <c:v>42464.659722222219</c:v>
                </c:pt>
                <c:pt idx="529">
                  <c:v>42464.666666666664</c:v>
                </c:pt>
                <c:pt idx="530">
                  <c:v>42464.673611111109</c:v>
                </c:pt>
                <c:pt idx="531">
                  <c:v>42464.680555555555</c:v>
                </c:pt>
                <c:pt idx="532">
                  <c:v>42464.6875</c:v>
                </c:pt>
                <c:pt idx="533">
                  <c:v>42464.694444444445</c:v>
                </c:pt>
                <c:pt idx="534">
                  <c:v>42464.701388888891</c:v>
                </c:pt>
                <c:pt idx="535">
                  <c:v>42464.708333333336</c:v>
                </c:pt>
                <c:pt idx="536">
                  <c:v>42464.715277777781</c:v>
                </c:pt>
                <c:pt idx="537">
                  <c:v>42464.722222222219</c:v>
                </c:pt>
                <c:pt idx="538">
                  <c:v>42464.729166666664</c:v>
                </c:pt>
                <c:pt idx="539">
                  <c:v>42464.736111111109</c:v>
                </c:pt>
                <c:pt idx="540">
                  <c:v>42464.743055555555</c:v>
                </c:pt>
                <c:pt idx="541">
                  <c:v>42464.75</c:v>
                </c:pt>
                <c:pt idx="542">
                  <c:v>42464.756944444445</c:v>
                </c:pt>
                <c:pt idx="543">
                  <c:v>42464.763888888891</c:v>
                </c:pt>
                <c:pt idx="544">
                  <c:v>42464.770833333336</c:v>
                </c:pt>
                <c:pt idx="545">
                  <c:v>42464.777777777781</c:v>
                </c:pt>
                <c:pt idx="546">
                  <c:v>42464.784722222219</c:v>
                </c:pt>
                <c:pt idx="547">
                  <c:v>42464.791666666664</c:v>
                </c:pt>
                <c:pt idx="548">
                  <c:v>42464.798611111109</c:v>
                </c:pt>
                <c:pt idx="549">
                  <c:v>42464.805555555555</c:v>
                </c:pt>
                <c:pt idx="550">
                  <c:v>42464.8125</c:v>
                </c:pt>
                <c:pt idx="551">
                  <c:v>42464.819444444445</c:v>
                </c:pt>
                <c:pt idx="552">
                  <c:v>42464.826388888891</c:v>
                </c:pt>
                <c:pt idx="553">
                  <c:v>42464.833333333336</c:v>
                </c:pt>
                <c:pt idx="554">
                  <c:v>42464.840277777781</c:v>
                </c:pt>
                <c:pt idx="555">
                  <c:v>42464.847222222219</c:v>
                </c:pt>
                <c:pt idx="556">
                  <c:v>42464.854166666664</c:v>
                </c:pt>
                <c:pt idx="557">
                  <c:v>42464.861111111109</c:v>
                </c:pt>
                <c:pt idx="558">
                  <c:v>42464.868055555555</c:v>
                </c:pt>
                <c:pt idx="559">
                  <c:v>42464.875</c:v>
                </c:pt>
                <c:pt idx="560">
                  <c:v>42464.881944444445</c:v>
                </c:pt>
                <c:pt idx="561">
                  <c:v>42464.888888888891</c:v>
                </c:pt>
                <c:pt idx="562">
                  <c:v>42464.895833333336</c:v>
                </c:pt>
                <c:pt idx="563">
                  <c:v>42464.902777777781</c:v>
                </c:pt>
                <c:pt idx="564">
                  <c:v>42464.909722222219</c:v>
                </c:pt>
                <c:pt idx="565">
                  <c:v>42464.916666666664</c:v>
                </c:pt>
                <c:pt idx="566">
                  <c:v>42464.923611111109</c:v>
                </c:pt>
                <c:pt idx="567">
                  <c:v>42464.930555555555</c:v>
                </c:pt>
                <c:pt idx="568">
                  <c:v>42464.9375</c:v>
                </c:pt>
                <c:pt idx="569">
                  <c:v>42464.944444444445</c:v>
                </c:pt>
                <c:pt idx="570">
                  <c:v>42464.951388888891</c:v>
                </c:pt>
                <c:pt idx="571">
                  <c:v>42464.958333333336</c:v>
                </c:pt>
                <c:pt idx="572">
                  <c:v>42464.965277777781</c:v>
                </c:pt>
                <c:pt idx="573">
                  <c:v>42464.972222222219</c:v>
                </c:pt>
                <c:pt idx="574">
                  <c:v>42464.979166666664</c:v>
                </c:pt>
                <c:pt idx="575">
                  <c:v>42464.986111111109</c:v>
                </c:pt>
                <c:pt idx="576">
                  <c:v>42464.993055555555</c:v>
                </c:pt>
                <c:pt idx="577">
                  <c:v>42465</c:v>
                </c:pt>
                <c:pt idx="578">
                  <c:v>42465.006944444445</c:v>
                </c:pt>
                <c:pt idx="579">
                  <c:v>42465.013888888891</c:v>
                </c:pt>
                <c:pt idx="580">
                  <c:v>42465.020833333336</c:v>
                </c:pt>
                <c:pt idx="581">
                  <c:v>42465.027777777781</c:v>
                </c:pt>
                <c:pt idx="582">
                  <c:v>42465.034722222219</c:v>
                </c:pt>
                <c:pt idx="583">
                  <c:v>42465.041666666664</c:v>
                </c:pt>
                <c:pt idx="584">
                  <c:v>42465.048611111109</c:v>
                </c:pt>
                <c:pt idx="585">
                  <c:v>42465.055555555555</c:v>
                </c:pt>
                <c:pt idx="586">
                  <c:v>42465.0625</c:v>
                </c:pt>
                <c:pt idx="587">
                  <c:v>42465.069444444445</c:v>
                </c:pt>
                <c:pt idx="588">
                  <c:v>42465.076388888891</c:v>
                </c:pt>
                <c:pt idx="589">
                  <c:v>42465.083333333336</c:v>
                </c:pt>
                <c:pt idx="590">
                  <c:v>42465.090277777781</c:v>
                </c:pt>
                <c:pt idx="591">
                  <c:v>42465.097222222219</c:v>
                </c:pt>
                <c:pt idx="592">
                  <c:v>42465.104166666664</c:v>
                </c:pt>
                <c:pt idx="593">
                  <c:v>42465.111111111109</c:v>
                </c:pt>
                <c:pt idx="594">
                  <c:v>42465.118055555555</c:v>
                </c:pt>
                <c:pt idx="595">
                  <c:v>42465.125</c:v>
                </c:pt>
                <c:pt idx="596">
                  <c:v>42465.131944444445</c:v>
                </c:pt>
                <c:pt idx="597">
                  <c:v>42465.138888888891</c:v>
                </c:pt>
                <c:pt idx="598">
                  <c:v>42465.145833333336</c:v>
                </c:pt>
                <c:pt idx="599">
                  <c:v>42465.152777777781</c:v>
                </c:pt>
                <c:pt idx="600">
                  <c:v>42465.159722222219</c:v>
                </c:pt>
                <c:pt idx="601">
                  <c:v>42465.166666666664</c:v>
                </c:pt>
                <c:pt idx="602">
                  <c:v>42465.173611111109</c:v>
                </c:pt>
                <c:pt idx="603">
                  <c:v>42465.180555555555</c:v>
                </c:pt>
                <c:pt idx="604">
                  <c:v>42465.1875</c:v>
                </c:pt>
                <c:pt idx="605">
                  <c:v>42465.194444444445</c:v>
                </c:pt>
                <c:pt idx="606">
                  <c:v>42465.201388888891</c:v>
                </c:pt>
                <c:pt idx="607">
                  <c:v>42465.208333333336</c:v>
                </c:pt>
                <c:pt idx="608">
                  <c:v>42465.215277777781</c:v>
                </c:pt>
                <c:pt idx="609">
                  <c:v>42465.222222222219</c:v>
                </c:pt>
                <c:pt idx="610">
                  <c:v>42465.229166666664</c:v>
                </c:pt>
                <c:pt idx="611">
                  <c:v>42465.236111111109</c:v>
                </c:pt>
                <c:pt idx="612">
                  <c:v>42465.243055555555</c:v>
                </c:pt>
                <c:pt idx="613">
                  <c:v>42465.25</c:v>
                </c:pt>
                <c:pt idx="614">
                  <c:v>42465.256944444445</c:v>
                </c:pt>
                <c:pt idx="615">
                  <c:v>42465.263888888891</c:v>
                </c:pt>
                <c:pt idx="616">
                  <c:v>42465.270833333336</c:v>
                </c:pt>
                <c:pt idx="617">
                  <c:v>42465.277777777781</c:v>
                </c:pt>
                <c:pt idx="618">
                  <c:v>42465.284722222219</c:v>
                </c:pt>
                <c:pt idx="619">
                  <c:v>42465.291666666664</c:v>
                </c:pt>
                <c:pt idx="620">
                  <c:v>42465.298611111109</c:v>
                </c:pt>
                <c:pt idx="621">
                  <c:v>42465.305555555555</c:v>
                </c:pt>
                <c:pt idx="622">
                  <c:v>42465.3125</c:v>
                </c:pt>
                <c:pt idx="623">
                  <c:v>42465.319444444445</c:v>
                </c:pt>
                <c:pt idx="624">
                  <c:v>42465.326388888891</c:v>
                </c:pt>
                <c:pt idx="625">
                  <c:v>42465.333333333336</c:v>
                </c:pt>
                <c:pt idx="626">
                  <c:v>42465.340277777781</c:v>
                </c:pt>
                <c:pt idx="627">
                  <c:v>42465.347222222219</c:v>
                </c:pt>
                <c:pt idx="628">
                  <c:v>42465.354166666664</c:v>
                </c:pt>
                <c:pt idx="629">
                  <c:v>42465.361111111109</c:v>
                </c:pt>
                <c:pt idx="630">
                  <c:v>42465.368055555555</c:v>
                </c:pt>
                <c:pt idx="631">
                  <c:v>42465.375</c:v>
                </c:pt>
                <c:pt idx="632">
                  <c:v>42465.381944444445</c:v>
                </c:pt>
                <c:pt idx="633">
                  <c:v>42465.388888888891</c:v>
                </c:pt>
                <c:pt idx="634">
                  <c:v>42465.395833333336</c:v>
                </c:pt>
                <c:pt idx="635">
                  <c:v>42465.402777777781</c:v>
                </c:pt>
                <c:pt idx="636">
                  <c:v>42465.409722222219</c:v>
                </c:pt>
                <c:pt idx="637">
                  <c:v>42465.416666666664</c:v>
                </c:pt>
                <c:pt idx="638">
                  <c:v>42465.423611111109</c:v>
                </c:pt>
                <c:pt idx="639">
                  <c:v>42465.430555555555</c:v>
                </c:pt>
                <c:pt idx="640">
                  <c:v>42465.4375</c:v>
                </c:pt>
                <c:pt idx="641">
                  <c:v>42465.444444444445</c:v>
                </c:pt>
                <c:pt idx="642">
                  <c:v>42465.451388888891</c:v>
                </c:pt>
                <c:pt idx="643">
                  <c:v>42465.458333333336</c:v>
                </c:pt>
                <c:pt idx="644">
                  <c:v>42465.465277777781</c:v>
                </c:pt>
                <c:pt idx="645">
                  <c:v>42465.472222222219</c:v>
                </c:pt>
                <c:pt idx="646">
                  <c:v>42465.479166666664</c:v>
                </c:pt>
                <c:pt idx="647">
                  <c:v>42465.486111111109</c:v>
                </c:pt>
                <c:pt idx="648">
                  <c:v>42465.493055555555</c:v>
                </c:pt>
                <c:pt idx="649">
                  <c:v>42465.5</c:v>
                </c:pt>
                <c:pt idx="650">
                  <c:v>42465.506944444445</c:v>
                </c:pt>
                <c:pt idx="651">
                  <c:v>42465.513888888891</c:v>
                </c:pt>
                <c:pt idx="652">
                  <c:v>42465.520833333336</c:v>
                </c:pt>
                <c:pt idx="653">
                  <c:v>42465.527777777781</c:v>
                </c:pt>
                <c:pt idx="654">
                  <c:v>42465.534722222219</c:v>
                </c:pt>
                <c:pt idx="655">
                  <c:v>42465.541666666664</c:v>
                </c:pt>
                <c:pt idx="656">
                  <c:v>42465.548611111109</c:v>
                </c:pt>
                <c:pt idx="657">
                  <c:v>42465.555555555555</c:v>
                </c:pt>
                <c:pt idx="658">
                  <c:v>42465.5625</c:v>
                </c:pt>
                <c:pt idx="659">
                  <c:v>42465.569444444445</c:v>
                </c:pt>
                <c:pt idx="660">
                  <c:v>42465.576388888891</c:v>
                </c:pt>
                <c:pt idx="661">
                  <c:v>42465.583333333336</c:v>
                </c:pt>
                <c:pt idx="662">
                  <c:v>42465.590277777781</c:v>
                </c:pt>
                <c:pt idx="663">
                  <c:v>42465.597222222219</c:v>
                </c:pt>
                <c:pt idx="664">
                  <c:v>42465.604166666664</c:v>
                </c:pt>
                <c:pt idx="665">
                  <c:v>42465.611111111109</c:v>
                </c:pt>
                <c:pt idx="666">
                  <c:v>42465.618055555555</c:v>
                </c:pt>
                <c:pt idx="667">
                  <c:v>42465.625</c:v>
                </c:pt>
                <c:pt idx="668">
                  <c:v>42465.631944444445</c:v>
                </c:pt>
                <c:pt idx="669">
                  <c:v>42465.638888888891</c:v>
                </c:pt>
                <c:pt idx="670">
                  <c:v>42465.645833333336</c:v>
                </c:pt>
                <c:pt idx="671">
                  <c:v>42465.652777777781</c:v>
                </c:pt>
                <c:pt idx="672">
                  <c:v>42465.659722222219</c:v>
                </c:pt>
                <c:pt idx="673">
                  <c:v>42465.666666666664</c:v>
                </c:pt>
                <c:pt idx="674">
                  <c:v>42465.673611111109</c:v>
                </c:pt>
                <c:pt idx="675">
                  <c:v>42465.680555555555</c:v>
                </c:pt>
                <c:pt idx="676">
                  <c:v>42465.6875</c:v>
                </c:pt>
                <c:pt idx="677">
                  <c:v>42465.694444444445</c:v>
                </c:pt>
                <c:pt idx="678">
                  <c:v>42465.701388888891</c:v>
                </c:pt>
                <c:pt idx="679">
                  <c:v>42465.708333333336</c:v>
                </c:pt>
                <c:pt idx="680">
                  <c:v>42465.715277777781</c:v>
                </c:pt>
                <c:pt idx="681">
                  <c:v>42465.722222222219</c:v>
                </c:pt>
                <c:pt idx="682">
                  <c:v>42465.729166666664</c:v>
                </c:pt>
                <c:pt idx="683">
                  <c:v>42465.736111111109</c:v>
                </c:pt>
                <c:pt idx="684">
                  <c:v>42465.743055555555</c:v>
                </c:pt>
                <c:pt idx="685">
                  <c:v>42465.75</c:v>
                </c:pt>
                <c:pt idx="686">
                  <c:v>42465.756944444445</c:v>
                </c:pt>
                <c:pt idx="687">
                  <c:v>42465.763888888891</c:v>
                </c:pt>
                <c:pt idx="688">
                  <c:v>42465.770833333336</c:v>
                </c:pt>
                <c:pt idx="689">
                  <c:v>42465.777777777781</c:v>
                </c:pt>
                <c:pt idx="690">
                  <c:v>42465.784722222219</c:v>
                </c:pt>
                <c:pt idx="691">
                  <c:v>42465.791666666664</c:v>
                </c:pt>
                <c:pt idx="692">
                  <c:v>42465.798611111109</c:v>
                </c:pt>
                <c:pt idx="693">
                  <c:v>42465.805555555555</c:v>
                </c:pt>
                <c:pt idx="694">
                  <c:v>42465.8125</c:v>
                </c:pt>
                <c:pt idx="695">
                  <c:v>42465.819444444445</c:v>
                </c:pt>
                <c:pt idx="696">
                  <c:v>42465.826388888891</c:v>
                </c:pt>
                <c:pt idx="697">
                  <c:v>42465.833333333336</c:v>
                </c:pt>
                <c:pt idx="698">
                  <c:v>42465.840277777781</c:v>
                </c:pt>
                <c:pt idx="699">
                  <c:v>42465.847222222219</c:v>
                </c:pt>
                <c:pt idx="700">
                  <c:v>42465.854166666664</c:v>
                </c:pt>
                <c:pt idx="701">
                  <c:v>42465.861111111109</c:v>
                </c:pt>
                <c:pt idx="702">
                  <c:v>42465.868055555555</c:v>
                </c:pt>
                <c:pt idx="703">
                  <c:v>42465.875</c:v>
                </c:pt>
                <c:pt idx="704">
                  <c:v>42465.881944444445</c:v>
                </c:pt>
                <c:pt idx="705">
                  <c:v>42465.888888888891</c:v>
                </c:pt>
                <c:pt idx="706">
                  <c:v>42465.895833333336</c:v>
                </c:pt>
                <c:pt idx="707">
                  <c:v>42465.902777777781</c:v>
                </c:pt>
                <c:pt idx="708">
                  <c:v>42465.909722222219</c:v>
                </c:pt>
                <c:pt idx="709">
                  <c:v>42465.916666666664</c:v>
                </c:pt>
                <c:pt idx="710">
                  <c:v>42465.923611111109</c:v>
                </c:pt>
                <c:pt idx="711">
                  <c:v>42465.930555555555</c:v>
                </c:pt>
                <c:pt idx="712">
                  <c:v>42465.9375</c:v>
                </c:pt>
                <c:pt idx="713">
                  <c:v>42465.944444444445</c:v>
                </c:pt>
                <c:pt idx="714">
                  <c:v>42465.951388888891</c:v>
                </c:pt>
                <c:pt idx="715">
                  <c:v>42465.958333333336</c:v>
                </c:pt>
                <c:pt idx="716">
                  <c:v>42465.965277777781</c:v>
                </c:pt>
                <c:pt idx="717">
                  <c:v>42465.972222222219</c:v>
                </c:pt>
                <c:pt idx="718">
                  <c:v>42465.979166666664</c:v>
                </c:pt>
                <c:pt idx="719">
                  <c:v>42465.986111111109</c:v>
                </c:pt>
                <c:pt idx="720">
                  <c:v>42465.993055555555</c:v>
                </c:pt>
                <c:pt idx="721">
                  <c:v>42466</c:v>
                </c:pt>
                <c:pt idx="722">
                  <c:v>42466.006944444445</c:v>
                </c:pt>
                <c:pt idx="723">
                  <c:v>42466.013888888891</c:v>
                </c:pt>
                <c:pt idx="724">
                  <c:v>42466.020833333336</c:v>
                </c:pt>
                <c:pt idx="725">
                  <c:v>42466.027777777781</c:v>
                </c:pt>
                <c:pt idx="726">
                  <c:v>42466.034722222219</c:v>
                </c:pt>
                <c:pt idx="727">
                  <c:v>42466.041666666664</c:v>
                </c:pt>
                <c:pt idx="728">
                  <c:v>42466.048611111109</c:v>
                </c:pt>
                <c:pt idx="729">
                  <c:v>42466.055555555555</c:v>
                </c:pt>
                <c:pt idx="730">
                  <c:v>42466.0625</c:v>
                </c:pt>
                <c:pt idx="731">
                  <c:v>42466.069444444445</c:v>
                </c:pt>
                <c:pt idx="732">
                  <c:v>42466.076388888891</c:v>
                </c:pt>
                <c:pt idx="733">
                  <c:v>42466.083333333336</c:v>
                </c:pt>
                <c:pt idx="734">
                  <c:v>42466.090277777781</c:v>
                </c:pt>
                <c:pt idx="735">
                  <c:v>42466.097222222219</c:v>
                </c:pt>
                <c:pt idx="736">
                  <c:v>42466.104166666664</c:v>
                </c:pt>
                <c:pt idx="737">
                  <c:v>42466.111111111109</c:v>
                </c:pt>
                <c:pt idx="738">
                  <c:v>42466.118055555555</c:v>
                </c:pt>
                <c:pt idx="739">
                  <c:v>42466.125</c:v>
                </c:pt>
                <c:pt idx="740">
                  <c:v>42466.131944444445</c:v>
                </c:pt>
                <c:pt idx="741">
                  <c:v>42466.138888888891</c:v>
                </c:pt>
                <c:pt idx="742">
                  <c:v>42466.145833333336</c:v>
                </c:pt>
                <c:pt idx="743">
                  <c:v>42466.152777777781</c:v>
                </c:pt>
                <c:pt idx="744">
                  <c:v>42466.159722222219</c:v>
                </c:pt>
                <c:pt idx="745">
                  <c:v>42466.166666666664</c:v>
                </c:pt>
                <c:pt idx="746">
                  <c:v>42466.173611111109</c:v>
                </c:pt>
                <c:pt idx="747">
                  <c:v>42466.180555555555</c:v>
                </c:pt>
                <c:pt idx="748">
                  <c:v>42466.1875</c:v>
                </c:pt>
                <c:pt idx="749">
                  <c:v>42466.194444444445</c:v>
                </c:pt>
                <c:pt idx="750">
                  <c:v>42466.201388888891</c:v>
                </c:pt>
                <c:pt idx="751">
                  <c:v>42466.208333333336</c:v>
                </c:pt>
                <c:pt idx="752">
                  <c:v>42466.215277777781</c:v>
                </c:pt>
                <c:pt idx="753">
                  <c:v>42466.222222222219</c:v>
                </c:pt>
                <c:pt idx="754">
                  <c:v>42466.229166666664</c:v>
                </c:pt>
                <c:pt idx="755">
                  <c:v>42466.236111111109</c:v>
                </c:pt>
                <c:pt idx="756">
                  <c:v>42466.243055555555</c:v>
                </c:pt>
                <c:pt idx="757">
                  <c:v>42466.25</c:v>
                </c:pt>
                <c:pt idx="758">
                  <c:v>42466.256944444445</c:v>
                </c:pt>
                <c:pt idx="759">
                  <c:v>42466.263888888891</c:v>
                </c:pt>
                <c:pt idx="760">
                  <c:v>42466.270833333336</c:v>
                </c:pt>
                <c:pt idx="761">
                  <c:v>42466.277777777781</c:v>
                </c:pt>
                <c:pt idx="762">
                  <c:v>42466.284722222219</c:v>
                </c:pt>
                <c:pt idx="763">
                  <c:v>42466.291666666664</c:v>
                </c:pt>
                <c:pt idx="764">
                  <c:v>42466.298611111109</c:v>
                </c:pt>
                <c:pt idx="765">
                  <c:v>42466.305555555555</c:v>
                </c:pt>
                <c:pt idx="766">
                  <c:v>42466.3125</c:v>
                </c:pt>
                <c:pt idx="767">
                  <c:v>42466.319444444445</c:v>
                </c:pt>
                <c:pt idx="768">
                  <c:v>42466.326388888891</c:v>
                </c:pt>
                <c:pt idx="769">
                  <c:v>42466.333333333336</c:v>
                </c:pt>
                <c:pt idx="770">
                  <c:v>42466.340277777781</c:v>
                </c:pt>
                <c:pt idx="771">
                  <c:v>42466.347222222219</c:v>
                </c:pt>
                <c:pt idx="772">
                  <c:v>42466.354166666664</c:v>
                </c:pt>
                <c:pt idx="773">
                  <c:v>42466.361111111109</c:v>
                </c:pt>
                <c:pt idx="774">
                  <c:v>42466.368055555555</c:v>
                </c:pt>
                <c:pt idx="775">
                  <c:v>42466.375</c:v>
                </c:pt>
                <c:pt idx="776">
                  <c:v>42466.381944444445</c:v>
                </c:pt>
                <c:pt idx="777">
                  <c:v>42466.388888888891</c:v>
                </c:pt>
                <c:pt idx="778">
                  <c:v>42466.395833333336</c:v>
                </c:pt>
                <c:pt idx="779">
                  <c:v>42466.402777777781</c:v>
                </c:pt>
                <c:pt idx="780">
                  <c:v>42466.409722222219</c:v>
                </c:pt>
                <c:pt idx="781">
                  <c:v>42466.416666666664</c:v>
                </c:pt>
                <c:pt idx="782">
                  <c:v>42466.423611111109</c:v>
                </c:pt>
                <c:pt idx="783">
                  <c:v>42466.430555555555</c:v>
                </c:pt>
                <c:pt idx="784">
                  <c:v>42466.4375</c:v>
                </c:pt>
                <c:pt idx="785">
                  <c:v>42466.444444444445</c:v>
                </c:pt>
                <c:pt idx="786">
                  <c:v>42466.451388888891</c:v>
                </c:pt>
                <c:pt idx="787">
                  <c:v>42466.458333333336</c:v>
                </c:pt>
                <c:pt idx="788">
                  <c:v>42466.465277777781</c:v>
                </c:pt>
                <c:pt idx="789">
                  <c:v>42466.472222222219</c:v>
                </c:pt>
                <c:pt idx="790">
                  <c:v>42466.479166666664</c:v>
                </c:pt>
                <c:pt idx="791">
                  <c:v>42466.486111111109</c:v>
                </c:pt>
                <c:pt idx="792">
                  <c:v>42466.493055555555</c:v>
                </c:pt>
                <c:pt idx="793">
                  <c:v>42466.5</c:v>
                </c:pt>
                <c:pt idx="794">
                  <c:v>42466.506944444445</c:v>
                </c:pt>
                <c:pt idx="795">
                  <c:v>42466.513888888891</c:v>
                </c:pt>
                <c:pt idx="796">
                  <c:v>42466.520833333336</c:v>
                </c:pt>
                <c:pt idx="797">
                  <c:v>42466.527777777781</c:v>
                </c:pt>
                <c:pt idx="798">
                  <c:v>42466.534722222219</c:v>
                </c:pt>
                <c:pt idx="799">
                  <c:v>42466.541666666664</c:v>
                </c:pt>
                <c:pt idx="800">
                  <c:v>42466.548611111109</c:v>
                </c:pt>
                <c:pt idx="801">
                  <c:v>42466.555555555555</c:v>
                </c:pt>
                <c:pt idx="802">
                  <c:v>42466.5625</c:v>
                </c:pt>
                <c:pt idx="803">
                  <c:v>42466.569444444445</c:v>
                </c:pt>
                <c:pt idx="804">
                  <c:v>42466.576388888891</c:v>
                </c:pt>
                <c:pt idx="805">
                  <c:v>42466.583333333336</c:v>
                </c:pt>
                <c:pt idx="806">
                  <c:v>42466.590277777781</c:v>
                </c:pt>
                <c:pt idx="807">
                  <c:v>42466.597222222219</c:v>
                </c:pt>
                <c:pt idx="808">
                  <c:v>42466.604166666664</c:v>
                </c:pt>
                <c:pt idx="809">
                  <c:v>42466.611111111109</c:v>
                </c:pt>
                <c:pt idx="810">
                  <c:v>42466.618055555555</c:v>
                </c:pt>
                <c:pt idx="811">
                  <c:v>42466.625</c:v>
                </c:pt>
                <c:pt idx="812">
                  <c:v>42466.631944444445</c:v>
                </c:pt>
                <c:pt idx="813">
                  <c:v>42466.638888888891</c:v>
                </c:pt>
                <c:pt idx="814">
                  <c:v>42466.645833333336</c:v>
                </c:pt>
                <c:pt idx="815">
                  <c:v>42466.652777777781</c:v>
                </c:pt>
                <c:pt idx="816">
                  <c:v>42466.659722222219</c:v>
                </c:pt>
                <c:pt idx="817">
                  <c:v>42466.666666666664</c:v>
                </c:pt>
                <c:pt idx="818">
                  <c:v>42466.673611111109</c:v>
                </c:pt>
                <c:pt idx="819">
                  <c:v>42466.680555555555</c:v>
                </c:pt>
                <c:pt idx="820">
                  <c:v>42466.6875</c:v>
                </c:pt>
                <c:pt idx="821">
                  <c:v>42466.694444444445</c:v>
                </c:pt>
                <c:pt idx="822">
                  <c:v>42466.701388888891</c:v>
                </c:pt>
                <c:pt idx="823">
                  <c:v>42466.708333333336</c:v>
                </c:pt>
                <c:pt idx="824">
                  <c:v>42466.715277777781</c:v>
                </c:pt>
                <c:pt idx="825">
                  <c:v>42466.722222222219</c:v>
                </c:pt>
                <c:pt idx="826">
                  <c:v>42466.729166666664</c:v>
                </c:pt>
                <c:pt idx="827">
                  <c:v>42466.736111111109</c:v>
                </c:pt>
                <c:pt idx="828">
                  <c:v>42466.743055555555</c:v>
                </c:pt>
                <c:pt idx="829">
                  <c:v>42466.75</c:v>
                </c:pt>
                <c:pt idx="830">
                  <c:v>42466.756944444445</c:v>
                </c:pt>
                <c:pt idx="831">
                  <c:v>42466.763888888891</c:v>
                </c:pt>
                <c:pt idx="832">
                  <c:v>42466.770833333336</c:v>
                </c:pt>
                <c:pt idx="833">
                  <c:v>42466.777777777781</c:v>
                </c:pt>
                <c:pt idx="834">
                  <c:v>42466.784722222219</c:v>
                </c:pt>
                <c:pt idx="835">
                  <c:v>42466.791666666664</c:v>
                </c:pt>
                <c:pt idx="836">
                  <c:v>42466.798611111109</c:v>
                </c:pt>
                <c:pt idx="837">
                  <c:v>42466.805555555555</c:v>
                </c:pt>
                <c:pt idx="838">
                  <c:v>42466.8125</c:v>
                </c:pt>
                <c:pt idx="839">
                  <c:v>42466.819444444445</c:v>
                </c:pt>
                <c:pt idx="840">
                  <c:v>42466.826388888891</c:v>
                </c:pt>
                <c:pt idx="841">
                  <c:v>42466.833333333336</c:v>
                </c:pt>
                <c:pt idx="842">
                  <c:v>42466.840277777781</c:v>
                </c:pt>
                <c:pt idx="843">
                  <c:v>42466.847222222219</c:v>
                </c:pt>
                <c:pt idx="844">
                  <c:v>42466.854166666664</c:v>
                </c:pt>
                <c:pt idx="845">
                  <c:v>42466.861111111109</c:v>
                </c:pt>
                <c:pt idx="846">
                  <c:v>42466.868055555555</c:v>
                </c:pt>
                <c:pt idx="847">
                  <c:v>42466.875</c:v>
                </c:pt>
                <c:pt idx="848">
                  <c:v>42466.881944444445</c:v>
                </c:pt>
                <c:pt idx="849">
                  <c:v>42466.888888888891</c:v>
                </c:pt>
                <c:pt idx="850">
                  <c:v>42466.895833333336</c:v>
                </c:pt>
                <c:pt idx="851">
                  <c:v>42466.902777777781</c:v>
                </c:pt>
                <c:pt idx="852">
                  <c:v>42466.909722222219</c:v>
                </c:pt>
                <c:pt idx="853">
                  <c:v>42466.916666666664</c:v>
                </c:pt>
                <c:pt idx="854">
                  <c:v>42466.923611111109</c:v>
                </c:pt>
                <c:pt idx="855">
                  <c:v>42466.930555555555</c:v>
                </c:pt>
                <c:pt idx="856">
                  <c:v>42466.9375</c:v>
                </c:pt>
                <c:pt idx="857">
                  <c:v>42466.944444444445</c:v>
                </c:pt>
                <c:pt idx="858">
                  <c:v>42466.951388888891</c:v>
                </c:pt>
                <c:pt idx="859">
                  <c:v>42466.958333333336</c:v>
                </c:pt>
                <c:pt idx="860">
                  <c:v>42466.965277777781</c:v>
                </c:pt>
                <c:pt idx="861">
                  <c:v>42466.972222222219</c:v>
                </c:pt>
                <c:pt idx="862">
                  <c:v>42466.979166666664</c:v>
                </c:pt>
                <c:pt idx="863">
                  <c:v>42466.986111111109</c:v>
                </c:pt>
                <c:pt idx="864">
                  <c:v>42466.993055555555</c:v>
                </c:pt>
                <c:pt idx="865">
                  <c:v>42467</c:v>
                </c:pt>
                <c:pt idx="866">
                  <c:v>42467.006944444445</c:v>
                </c:pt>
                <c:pt idx="867">
                  <c:v>42467.013888888891</c:v>
                </c:pt>
                <c:pt idx="868">
                  <c:v>42467.020833333336</c:v>
                </c:pt>
                <c:pt idx="869">
                  <c:v>42467.027777777781</c:v>
                </c:pt>
                <c:pt idx="870">
                  <c:v>42467.034722222219</c:v>
                </c:pt>
                <c:pt idx="871">
                  <c:v>42467.041666666664</c:v>
                </c:pt>
                <c:pt idx="872">
                  <c:v>42467.048611111109</c:v>
                </c:pt>
                <c:pt idx="873">
                  <c:v>42467.055555555555</c:v>
                </c:pt>
                <c:pt idx="874">
                  <c:v>42467.0625</c:v>
                </c:pt>
                <c:pt idx="875">
                  <c:v>42467.069444444445</c:v>
                </c:pt>
                <c:pt idx="876">
                  <c:v>42467.076388888891</c:v>
                </c:pt>
                <c:pt idx="877">
                  <c:v>42467.083333333336</c:v>
                </c:pt>
                <c:pt idx="878">
                  <c:v>42467.090277777781</c:v>
                </c:pt>
                <c:pt idx="879">
                  <c:v>42467.097222222219</c:v>
                </c:pt>
                <c:pt idx="880">
                  <c:v>42467.104166666664</c:v>
                </c:pt>
                <c:pt idx="881">
                  <c:v>42467.111111111109</c:v>
                </c:pt>
                <c:pt idx="882">
                  <c:v>42467.118055555555</c:v>
                </c:pt>
                <c:pt idx="883">
                  <c:v>42467.125</c:v>
                </c:pt>
                <c:pt idx="884">
                  <c:v>42467.131944444445</c:v>
                </c:pt>
                <c:pt idx="885">
                  <c:v>42467.138888888891</c:v>
                </c:pt>
                <c:pt idx="886">
                  <c:v>42467.145833333336</c:v>
                </c:pt>
                <c:pt idx="887">
                  <c:v>42467.152777777781</c:v>
                </c:pt>
                <c:pt idx="888">
                  <c:v>42467.159722222219</c:v>
                </c:pt>
                <c:pt idx="889">
                  <c:v>42467.166666666664</c:v>
                </c:pt>
                <c:pt idx="890">
                  <c:v>42467.173611111109</c:v>
                </c:pt>
                <c:pt idx="891">
                  <c:v>42467.180555555555</c:v>
                </c:pt>
                <c:pt idx="892">
                  <c:v>42467.1875</c:v>
                </c:pt>
                <c:pt idx="893">
                  <c:v>42467.194444444445</c:v>
                </c:pt>
                <c:pt idx="894">
                  <c:v>42467.201388888891</c:v>
                </c:pt>
                <c:pt idx="895">
                  <c:v>42467.208333333336</c:v>
                </c:pt>
                <c:pt idx="896">
                  <c:v>42467.215277777781</c:v>
                </c:pt>
                <c:pt idx="897">
                  <c:v>42467.222222222219</c:v>
                </c:pt>
                <c:pt idx="898">
                  <c:v>42467.229166666664</c:v>
                </c:pt>
                <c:pt idx="899">
                  <c:v>42467.236111111109</c:v>
                </c:pt>
                <c:pt idx="900">
                  <c:v>42467.243055555555</c:v>
                </c:pt>
                <c:pt idx="901">
                  <c:v>42467.25</c:v>
                </c:pt>
                <c:pt idx="902">
                  <c:v>42467.256944444445</c:v>
                </c:pt>
                <c:pt idx="903">
                  <c:v>42467.263888888891</c:v>
                </c:pt>
                <c:pt idx="904">
                  <c:v>42467.270833333336</c:v>
                </c:pt>
                <c:pt idx="905">
                  <c:v>42467.277777777781</c:v>
                </c:pt>
                <c:pt idx="906">
                  <c:v>42467.284722222219</c:v>
                </c:pt>
                <c:pt idx="907">
                  <c:v>42467.291666666664</c:v>
                </c:pt>
                <c:pt idx="908">
                  <c:v>42467.298611111109</c:v>
                </c:pt>
                <c:pt idx="909">
                  <c:v>42467.305555555555</c:v>
                </c:pt>
                <c:pt idx="910">
                  <c:v>42467.3125</c:v>
                </c:pt>
                <c:pt idx="911">
                  <c:v>42467.319444444445</c:v>
                </c:pt>
                <c:pt idx="912">
                  <c:v>42467.326388888891</c:v>
                </c:pt>
                <c:pt idx="913">
                  <c:v>42467.333333333336</c:v>
                </c:pt>
                <c:pt idx="914">
                  <c:v>42467.340277777781</c:v>
                </c:pt>
                <c:pt idx="915">
                  <c:v>42467.347222222219</c:v>
                </c:pt>
                <c:pt idx="916">
                  <c:v>42467.354166666664</c:v>
                </c:pt>
                <c:pt idx="917">
                  <c:v>42467.361111111109</c:v>
                </c:pt>
                <c:pt idx="918">
                  <c:v>42467.368055555555</c:v>
                </c:pt>
                <c:pt idx="919">
                  <c:v>42467.375</c:v>
                </c:pt>
                <c:pt idx="920">
                  <c:v>42467.381944444445</c:v>
                </c:pt>
                <c:pt idx="921">
                  <c:v>42467.388888888891</c:v>
                </c:pt>
                <c:pt idx="922">
                  <c:v>42467.395833333336</c:v>
                </c:pt>
                <c:pt idx="923">
                  <c:v>42467.402777777781</c:v>
                </c:pt>
                <c:pt idx="924">
                  <c:v>42467.409722222219</c:v>
                </c:pt>
                <c:pt idx="925">
                  <c:v>42467.416666666664</c:v>
                </c:pt>
                <c:pt idx="926">
                  <c:v>42467.423611111109</c:v>
                </c:pt>
                <c:pt idx="927">
                  <c:v>42467.430555555555</c:v>
                </c:pt>
                <c:pt idx="928">
                  <c:v>42467.4375</c:v>
                </c:pt>
                <c:pt idx="929">
                  <c:v>42467.444444444445</c:v>
                </c:pt>
                <c:pt idx="930">
                  <c:v>42467.451388888891</c:v>
                </c:pt>
                <c:pt idx="931">
                  <c:v>42467.458333333336</c:v>
                </c:pt>
                <c:pt idx="932">
                  <c:v>42467.465277777781</c:v>
                </c:pt>
                <c:pt idx="933">
                  <c:v>42467.472222222219</c:v>
                </c:pt>
                <c:pt idx="934">
                  <c:v>42467.479166666664</c:v>
                </c:pt>
                <c:pt idx="935">
                  <c:v>42467.486111111109</c:v>
                </c:pt>
                <c:pt idx="936">
                  <c:v>42467.493055555555</c:v>
                </c:pt>
                <c:pt idx="937">
                  <c:v>42467.5</c:v>
                </c:pt>
                <c:pt idx="938">
                  <c:v>42467.506944444445</c:v>
                </c:pt>
                <c:pt idx="939">
                  <c:v>42467.513888888891</c:v>
                </c:pt>
                <c:pt idx="940">
                  <c:v>42467.520833333336</c:v>
                </c:pt>
                <c:pt idx="941">
                  <c:v>42467.527777777781</c:v>
                </c:pt>
                <c:pt idx="942">
                  <c:v>42467.534722222219</c:v>
                </c:pt>
                <c:pt idx="943">
                  <c:v>42467.541666666664</c:v>
                </c:pt>
                <c:pt idx="944">
                  <c:v>42467.548611111109</c:v>
                </c:pt>
                <c:pt idx="945">
                  <c:v>42467.555555555555</c:v>
                </c:pt>
                <c:pt idx="946">
                  <c:v>42467.5625</c:v>
                </c:pt>
                <c:pt idx="947">
                  <c:v>42467.569444444445</c:v>
                </c:pt>
                <c:pt idx="948">
                  <c:v>42467.576388888891</c:v>
                </c:pt>
                <c:pt idx="949">
                  <c:v>42467.583333333336</c:v>
                </c:pt>
                <c:pt idx="950">
                  <c:v>42467.590277777781</c:v>
                </c:pt>
                <c:pt idx="951">
                  <c:v>42467.597222222219</c:v>
                </c:pt>
                <c:pt idx="952">
                  <c:v>42467.604166666664</c:v>
                </c:pt>
                <c:pt idx="953">
                  <c:v>42467.611111111109</c:v>
                </c:pt>
                <c:pt idx="954">
                  <c:v>42467.618055555555</c:v>
                </c:pt>
                <c:pt idx="955">
                  <c:v>42467.625</c:v>
                </c:pt>
                <c:pt idx="956">
                  <c:v>42467.631944444445</c:v>
                </c:pt>
                <c:pt idx="957">
                  <c:v>42467.638888888891</c:v>
                </c:pt>
                <c:pt idx="958">
                  <c:v>42467.645833333336</c:v>
                </c:pt>
                <c:pt idx="959">
                  <c:v>42467.652777777781</c:v>
                </c:pt>
                <c:pt idx="960">
                  <c:v>42467.659722222219</c:v>
                </c:pt>
                <c:pt idx="961">
                  <c:v>42467.666666666664</c:v>
                </c:pt>
                <c:pt idx="962">
                  <c:v>42467.673611111109</c:v>
                </c:pt>
                <c:pt idx="963">
                  <c:v>42467.680555555555</c:v>
                </c:pt>
                <c:pt idx="964">
                  <c:v>42467.6875</c:v>
                </c:pt>
                <c:pt idx="965">
                  <c:v>42467.694444444445</c:v>
                </c:pt>
                <c:pt idx="966">
                  <c:v>42467.701388888891</c:v>
                </c:pt>
                <c:pt idx="967">
                  <c:v>42467.708333333336</c:v>
                </c:pt>
                <c:pt idx="968">
                  <c:v>42467.715277777781</c:v>
                </c:pt>
                <c:pt idx="969">
                  <c:v>42467.722222222219</c:v>
                </c:pt>
                <c:pt idx="970">
                  <c:v>42467.729166666664</c:v>
                </c:pt>
                <c:pt idx="971">
                  <c:v>42467.736111111109</c:v>
                </c:pt>
                <c:pt idx="972">
                  <c:v>42467.743055555555</c:v>
                </c:pt>
                <c:pt idx="973">
                  <c:v>42467.75</c:v>
                </c:pt>
                <c:pt idx="974">
                  <c:v>42467.756944444445</c:v>
                </c:pt>
                <c:pt idx="975">
                  <c:v>42467.763888888891</c:v>
                </c:pt>
                <c:pt idx="976">
                  <c:v>42467.770833333336</c:v>
                </c:pt>
                <c:pt idx="977">
                  <c:v>42467.777777777781</c:v>
                </c:pt>
                <c:pt idx="978">
                  <c:v>42467.784722222219</c:v>
                </c:pt>
                <c:pt idx="979">
                  <c:v>42467.791666666664</c:v>
                </c:pt>
                <c:pt idx="980">
                  <c:v>42467.798611111109</c:v>
                </c:pt>
                <c:pt idx="981">
                  <c:v>42467.805555555555</c:v>
                </c:pt>
                <c:pt idx="982">
                  <c:v>42467.8125</c:v>
                </c:pt>
                <c:pt idx="983">
                  <c:v>42467.819444444445</c:v>
                </c:pt>
                <c:pt idx="984">
                  <c:v>42467.826388888891</c:v>
                </c:pt>
                <c:pt idx="985">
                  <c:v>42467.833333333336</c:v>
                </c:pt>
                <c:pt idx="986">
                  <c:v>42467.840277777781</c:v>
                </c:pt>
                <c:pt idx="987">
                  <c:v>42467.847222222219</c:v>
                </c:pt>
                <c:pt idx="988">
                  <c:v>42467.854166666664</c:v>
                </c:pt>
                <c:pt idx="989">
                  <c:v>42467.861111111109</c:v>
                </c:pt>
                <c:pt idx="990">
                  <c:v>42467.868055555555</c:v>
                </c:pt>
                <c:pt idx="991">
                  <c:v>42467.875</c:v>
                </c:pt>
                <c:pt idx="992">
                  <c:v>42467.881944444445</c:v>
                </c:pt>
                <c:pt idx="993">
                  <c:v>42467.888888888891</c:v>
                </c:pt>
                <c:pt idx="994">
                  <c:v>42467.895833333336</c:v>
                </c:pt>
                <c:pt idx="995">
                  <c:v>42467.902777777781</c:v>
                </c:pt>
                <c:pt idx="996">
                  <c:v>42467.909722222219</c:v>
                </c:pt>
                <c:pt idx="997">
                  <c:v>42467.916666666664</c:v>
                </c:pt>
                <c:pt idx="998">
                  <c:v>42467.923611111109</c:v>
                </c:pt>
                <c:pt idx="999">
                  <c:v>42467.930555555555</c:v>
                </c:pt>
                <c:pt idx="1000">
                  <c:v>42467.9375</c:v>
                </c:pt>
                <c:pt idx="1001">
                  <c:v>42467.944444444445</c:v>
                </c:pt>
                <c:pt idx="1002">
                  <c:v>42467.951388888891</c:v>
                </c:pt>
                <c:pt idx="1003">
                  <c:v>42467.958333333336</c:v>
                </c:pt>
                <c:pt idx="1004">
                  <c:v>42467.965277777781</c:v>
                </c:pt>
                <c:pt idx="1005">
                  <c:v>42467.972222222219</c:v>
                </c:pt>
                <c:pt idx="1006">
                  <c:v>42467.979166666664</c:v>
                </c:pt>
                <c:pt idx="1007">
                  <c:v>42467.986111111109</c:v>
                </c:pt>
                <c:pt idx="1008">
                  <c:v>42467.993055555555</c:v>
                </c:pt>
                <c:pt idx="1009">
                  <c:v>42468</c:v>
                </c:pt>
                <c:pt idx="1010">
                  <c:v>42468.006944444445</c:v>
                </c:pt>
                <c:pt idx="1011">
                  <c:v>42468.013888888891</c:v>
                </c:pt>
                <c:pt idx="1012">
                  <c:v>42468.020833333336</c:v>
                </c:pt>
                <c:pt idx="1013">
                  <c:v>42468.027777777781</c:v>
                </c:pt>
                <c:pt idx="1014">
                  <c:v>42468.034722222219</c:v>
                </c:pt>
                <c:pt idx="1015">
                  <c:v>42468.041666666664</c:v>
                </c:pt>
                <c:pt idx="1016">
                  <c:v>42468.048611111109</c:v>
                </c:pt>
                <c:pt idx="1017">
                  <c:v>42468.055555555555</c:v>
                </c:pt>
                <c:pt idx="1018">
                  <c:v>42468.0625</c:v>
                </c:pt>
                <c:pt idx="1019">
                  <c:v>42468.069444444445</c:v>
                </c:pt>
                <c:pt idx="1020">
                  <c:v>42468.076388888891</c:v>
                </c:pt>
                <c:pt idx="1021">
                  <c:v>42468.083333333336</c:v>
                </c:pt>
                <c:pt idx="1022">
                  <c:v>42468.090277777781</c:v>
                </c:pt>
                <c:pt idx="1023">
                  <c:v>42468.097222222219</c:v>
                </c:pt>
                <c:pt idx="1024">
                  <c:v>42468.104166666664</c:v>
                </c:pt>
                <c:pt idx="1025">
                  <c:v>42468.111111111109</c:v>
                </c:pt>
                <c:pt idx="1026">
                  <c:v>42468.118055555555</c:v>
                </c:pt>
                <c:pt idx="1027">
                  <c:v>42468.125</c:v>
                </c:pt>
                <c:pt idx="1028">
                  <c:v>42468.131944444445</c:v>
                </c:pt>
                <c:pt idx="1029">
                  <c:v>42468.138888888891</c:v>
                </c:pt>
                <c:pt idx="1030">
                  <c:v>42468.145833333336</c:v>
                </c:pt>
                <c:pt idx="1031">
                  <c:v>42468.152777777781</c:v>
                </c:pt>
                <c:pt idx="1032">
                  <c:v>42468.159722222219</c:v>
                </c:pt>
                <c:pt idx="1033">
                  <c:v>42468.166666666664</c:v>
                </c:pt>
                <c:pt idx="1034">
                  <c:v>42468.173611111109</c:v>
                </c:pt>
                <c:pt idx="1035">
                  <c:v>42468.180555555555</c:v>
                </c:pt>
                <c:pt idx="1036">
                  <c:v>42468.1875</c:v>
                </c:pt>
                <c:pt idx="1037">
                  <c:v>42468.194444444445</c:v>
                </c:pt>
                <c:pt idx="1038">
                  <c:v>42468.201388888891</c:v>
                </c:pt>
                <c:pt idx="1039">
                  <c:v>42468.208333333336</c:v>
                </c:pt>
                <c:pt idx="1040">
                  <c:v>42468.215277777781</c:v>
                </c:pt>
                <c:pt idx="1041">
                  <c:v>42468.222222222219</c:v>
                </c:pt>
                <c:pt idx="1042">
                  <c:v>42468.229166666664</c:v>
                </c:pt>
                <c:pt idx="1043">
                  <c:v>42468.236111111109</c:v>
                </c:pt>
                <c:pt idx="1044">
                  <c:v>42468.243055555555</c:v>
                </c:pt>
                <c:pt idx="1045">
                  <c:v>42468.25</c:v>
                </c:pt>
                <c:pt idx="1046">
                  <c:v>42468.256944444445</c:v>
                </c:pt>
                <c:pt idx="1047">
                  <c:v>42468.263888888891</c:v>
                </c:pt>
                <c:pt idx="1048">
                  <c:v>42468.270833333336</c:v>
                </c:pt>
                <c:pt idx="1049">
                  <c:v>42468.277777777781</c:v>
                </c:pt>
                <c:pt idx="1050">
                  <c:v>42468.284722222219</c:v>
                </c:pt>
                <c:pt idx="1051">
                  <c:v>42468.291666666664</c:v>
                </c:pt>
                <c:pt idx="1052">
                  <c:v>42468.298611111109</c:v>
                </c:pt>
                <c:pt idx="1053">
                  <c:v>42468.305555555555</c:v>
                </c:pt>
                <c:pt idx="1054">
                  <c:v>42468.3125</c:v>
                </c:pt>
                <c:pt idx="1055">
                  <c:v>42468.319444444445</c:v>
                </c:pt>
                <c:pt idx="1056">
                  <c:v>42468.326388888891</c:v>
                </c:pt>
                <c:pt idx="1057">
                  <c:v>42468.333333333336</c:v>
                </c:pt>
                <c:pt idx="1058">
                  <c:v>42468.340277777781</c:v>
                </c:pt>
                <c:pt idx="1059">
                  <c:v>42468.347222222219</c:v>
                </c:pt>
                <c:pt idx="1060">
                  <c:v>42468.354166666664</c:v>
                </c:pt>
                <c:pt idx="1061">
                  <c:v>42468.361111111109</c:v>
                </c:pt>
                <c:pt idx="1062">
                  <c:v>42468.368055555555</c:v>
                </c:pt>
                <c:pt idx="1063">
                  <c:v>42468.375</c:v>
                </c:pt>
                <c:pt idx="1064">
                  <c:v>42468.381944444445</c:v>
                </c:pt>
                <c:pt idx="1065">
                  <c:v>42468.388888888891</c:v>
                </c:pt>
                <c:pt idx="1066">
                  <c:v>42468.395833333336</c:v>
                </c:pt>
                <c:pt idx="1067">
                  <c:v>42468.402777777781</c:v>
                </c:pt>
                <c:pt idx="1068">
                  <c:v>42468.409722222219</c:v>
                </c:pt>
                <c:pt idx="1069">
                  <c:v>42468.416666666664</c:v>
                </c:pt>
                <c:pt idx="1070">
                  <c:v>42468.423611111109</c:v>
                </c:pt>
                <c:pt idx="1071">
                  <c:v>42468.430555555555</c:v>
                </c:pt>
                <c:pt idx="1072">
                  <c:v>42468.4375</c:v>
                </c:pt>
                <c:pt idx="1073">
                  <c:v>42468.444444444445</c:v>
                </c:pt>
                <c:pt idx="1074">
                  <c:v>42468.451388888891</c:v>
                </c:pt>
                <c:pt idx="1075">
                  <c:v>42468.458333333336</c:v>
                </c:pt>
                <c:pt idx="1076">
                  <c:v>42468.465277777781</c:v>
                </c:pt>
                <c:pt idx="1077">
                  <c:v>42468.472222222219</c:v>
                </c:pt>
                <c:pt idx="1078">
                  <c:v>42468.479166666664</c:v>
                </c:pt>
                <c:pt idx="1079">
                  <c:v>42468.486111111109</c:v>
                </c:pt>
                <c:pt idx="1080">
                  <c:v>42468.493055555555</c:v>
                </c:pt>
                <c:pt idx="1081">
                  <c:v>42468.5</c:v>
                </c:pt>
                <c:pt idx="1082">
                  <c:v>42468.506944444445</c:v>
                </c:pt>
                <c:pt idx="1083">
                  <c:v>42468.513888888891</c:v>
                </c:pt>
                <c:pt idx="1084">
                  <c:v>42468.520833333336</c:v>
                </c:pt>
                <c:pt idx="1085">
                  <c:v>42468.527777777781</c:v>
                </c:pt>
                <c:pt idx="1086">
                  <c:v>42468.534722222219</c:v>
                </c:pt>
                <c:pt idx="1087">
                  <c:v>42468.541666666664</c:v>
                </c:pt>
                <c:pt idx="1088">
                  <c:v>42468.548611111109</c:v>
                </c:pt>
                <c:pt idx="1089">
                  <c:v>42468.555555555555</c:v>
                </c:pt>
                <c:pt idx="1090">
                  <c:v>42468.5625</c:v>
                </c:pt>
                <c:pt idx="1091">
                  <c:v>42468.569444444445</c:v>
                </c:pt>
                <c:pt idx="1092">
                  <c:v>42468.576388888891</c:v>
                </c:pt>
                <c:pt idx="1093">
                  <c:v>42468.583333333336</c:v>
                </c:pt>
                <c:pt idx="1094">
                  <c:v>42468.590277777781</c:v>
                </c:pt>
                <c:pt idx="1095">
                  <c:v>42468.597222222219</c:v>
                </c:pt>
                <c:pt idx="1096">
                  <c:v>42468.604166666664</c:v>
                </c:pt>
                <c:pt idx="1097">
                  <c:v>42468.611111111109</c:v>
                </c:pt>
                <c:pt idx="1098">
                  <c:v>42468.618055555555</c:v>
                </c:pt>
                <c:pt idx="1099">
                  <c:v>42468.625</c:v>
                </c:pt>
                <c:pt idx="1100">
                  <c:v>42468.631944444445</c:v>
                </c:pt>
                <c:pt idx="1101">
                  <c:v>42468.638888888891</c:v>
                </c:pt>
                <c:pt idx="1102">
                  <c:v>42468.645833333336</c:v>
                </c:pt>
                <c:pt idx="1103">
                  <c:v>42468.652777777781</c:v>
                </c:pt>
                <c:pt idx="1104">
                  <c:v>42468.659722222219</c:v>
                </c:pt>
                <c:pt idx="1105">
                  <c:v>42468.666666666664</c:v>
                </c:pt>
                <c:pt idx="1106">
                  <c:v>42468.673611111109</c:v>
                </c:pt>
                <c:pt idx="1107">
                  <c:v>42468.680555555555</c:v>
                </c:pt>
                <c:pt idx="1108">
                  <c:v>42468.6875</c:v>
                </c:pt>
                <c:pt idx="1109">
                  <c:v>42468.694444444445</c:v>
                </c:pt>
                <c:pt idx="1110">
                  <c:v>42468.701388888891</c:v>
                </c:pt>
                <c:pt idx="1111">
                  <c:v>42468.708333333336</c:v>
                </c:pt>
                <c:pt idx="1112">
                  <c:v>42468.715277777781</c:v>
                </c:pt>
                <c:pt idx="1113">
                  <c:v>42468.722222222219</c:v>
                </c:pt>
                <c:pt idx="1114">
                  <c:v>42468.729166666664</c:v>
                </c:pt>
                <c:pt idx="1115">
                  <c:v>42468.736111111109</c:v>
                </c:pt>
                <c:pt idx="1116">
                  <c:v>42468.743055555555</c:v>
                </c:pt>
                <c:pt idx="1117">
                  <c:v>42468.75</c:v>
                </c:pt>
                <c:pt idx="1118">
                  <c:v>42468.756944444445</c:v>
                </c:pt>
                <c:pt idx="1119">
                  <c:v>42468.763888888891</c:v>
                </c:pt>
                <c:pt idx="1120">
                  <c:v>42468.770833333336</c:v>
                </c:pt>
                <c:pt idx="1121">
                  <c:v>42468.777777777781</c:v>
                </c:pt>
                <c:pt idx="1122">
                  <c:v>42468.784722222219</c:v>
                </c:pt>
                <c:pt idx="1123">
                  <c:v>42468.791666666664</c:v>
                </c:pt>
                <c:pt idx="1124">
                  <c:v>42468.798611111109</c:v>
                </c:pt>
                <c:pt idx="1125">
                  <c:v>42468.805555555555</c:v>
                </c:pt>
                <c:pt idx="1126">
                  <c:v>42468.8125</c:v>
                </c:pt>
                <c:pt idx="1127">
                  <c:v>42468.819444444445</c:v>
                </c:pt>
                <c:pt idx="1128">
                  <c:v>42468.826388888891</c:v>
                </c:pt>
                <c:pt idx="1129">
                  <c:v>42468.833333333336</c:v>
                </c:pt>
                <c:pt idx="1130">
                  <c:v>42468.840277777781</c:v>
                </c:pt>
                <c:pt idx="1131">
                  <c:v>42468.847222222219</c:v>
                </c:pt>
                <c:pt idx="1132">
                  <c:v>42468.854166666664</c:v>
                </c:pt>
                <c:pt idx="1133">
                  <c:v>42468.861111111109</c:v>
                </c:pt>
                <c:pt idx="1134">
                  <c:v>42468.868055555555</c:v>
                </c:pt>
                <c:pt idx="1135">
                  <c:v>42468.875</c:v>
                </c:pt>
                <c:pt idx="1136">
                  <c:v>42468.881944444445</c:v>
                </c:pt>
                <c:pt idx="1137">
                  <c:v>42468.888888888891</c:v>
                </c:pt>
                <c:pt idx="1138">
                  <c:v>42468.895833333336</c:v>
                </c:pt>
                <c:pt idx="1139">
                  <c:v>42468.902777777781</c:v>
                </c:pt>
                <c:pt idx="1140">
                  <c:v>42468.909722222219</c:v>
                </c:pt>
                <c:pt idx="1141">
                  <c:v>42468.916666666664</c:v>
                </c:pt>
                <c:pt idx="1142">
                  <c:v>42468.923611111109</c:v>
                </c:pt>
                <c:pt idx="1143">
                  <c:v>42468.930555555555</c:v>
                </c:pt>
                <c:pt idx="1144">
                  <c:v>42468.9375</c:v>
                </c:pt>
                <c:pt idx="1145">
                  <c:v>42468.944444444445</c:v>
                </c:pt>
                <c:pt idx="1146">
                  <c:v>42468.951388888891</c:v>
                </c:pt>
                <c:pt idx="1147">
                  <c:v>42468.958333333336</c:v>
                </c:pt>
                <c:pt idx="1148">
                  <c:v>42468.965277777781</c:v>
                </c:pt>
                <c:pt idx="1149">
                  <c:v>42468.972222222219</c:v>
                </c:pt>
                <c:pt idx="1150">
                  <c:v>42468.979166666664</c:v>
                </c:pt>
                <c:pt idx="1151">
                  <c:v>42468.986111111109</c:v>
                </c:pt>
                <c:pt idx="1152">
                  <c:v>42468.993055555555</c:v>
                </c:pt>
                <c:pt idx="1153">
                  <c:v>42469</c:v>
                </c:pt>
                <c:pt idx="1154">
                  <c:v>42469.006944444445</c:v>
                </c:pt>
                <c:pt idx="1155">
                  <c:v>42469.013888888891</c:v>
                </c:pt>
                <c:pt idx="1156">
                  <c:v>42469.020833333336</c:v>
                </c:pt>
                <c:pt idx="1157">
                  <c:v>42469.027777777781</c:v>
                </c:pt>
                <c:pt idx="1158">
                  <c:v>42469.034722222219</c:v>
                </c:pt>
                <c:pt idx="1159">
                  <c:v>42469.041666666664</c:v>
                </c:pt>
                <c:pt idx="1160">
                  <c:v>42469.048611111109</c:v>
                </c:pt>
                <c:pt idx="1161">
                  <c:v>42469.055555555555</c:v>
                </c:pt>
                <c:pt idx="1162">
                  <c:v>42469.0625</c:v>
                </c:pt>
                <c:pt idx="1163">
                  <c:v>42469.069444444445</c:v>
                </c:pt>
                <c:pt idx="1164">
                  <c:v>42469.076388888891</c:v>
                </c:pt>
                <c:pt idx="1165">
                  <c:v>42469.083333333336</c:v>
                </c:pt>
                <c:pt idx="1166">
                  <c:v>42469.090277777781</c:v>
                </c:pt>
                <c:pt idx="1167">
                  <c:v>42469.097222222219</c:v>
                </c:pt>
                <c:pt idx="1168">
                  <c:v>42469.104166666664</c:v>
                </c:pt>
                <c:pt idx="1169">
                  <c:v>42469.111111111109</c:v>
                </c:pt>
                <c:pt idx="1170">
                  <c:v>42469.118055555555</c:v>
                </c:pt>
                <c:pt idx="1171">
                  <c:v>42469.125</c:v>
                </c:pt>
                <c:pt idx="1172">
                  <c:v>42469.131944444445</c:v>
                </c:pt>
                <c:pt idx="1173">
                  <c:v>42469.138888888891</c:v>
                </c:pt>
                <c:pt idx="1174">
                  <c:v>42469.145833333336</c:v>
                </c:pt>
                <c:pt idx="1175">
                  <c:v>42469.152777777781</c:v>
                </c:pt>
                <c:pt idx="1176">
                  <c:v>42469.159722222219</c:v>
                </c:pt>
                <c:pt idx="1177">
                  <c:v>42469.166666666664</c:v>
                </c:pt>
                <c:pt idx="1178">
                  <c:v>42469.173611111109</c:v>
                </c:pt>
                <c:pt idx="1179">
                  <c:v>42469.180555555555</c:v>
                </c:pt>
                <c:pt idx="1180">
                  <c:v>42469.1875</c:v>
                </c:pt>
                <c:pt idx="1181">
                  <c:v>42469.194444444445</c:v>
                </c:pt>
                <c:pt idx="1182">
                  <c:v>42469.201388888891</c:v>
                </c:pt>
                <c:pt idx="1183">
                  <c:v>42469.208333333336</c:v>
                </c:pt>
                <c:pt idx="1184">
                  <c:v>42469.215277777781</c:v>
                </c:pt>
                <c:pt idx="1185">
                  <c:v>42469.222222222219</c:v>
                </c:pt>
                <c:pt idx="1186">
                  <c:v>42469.229166666664</c:v>
                </c:pt>
                <c:pt idx="1187">
                  <c:v>42469.236111111109</c:v>
                </c:pt>
                <c:pt idx="1188">
                  <c:v>42469.243055555555</c:v>
                </c:pt>
                <c:pt idx="1189">
                  <c:v>42469.25</c:v>
                </c:pt>
                <c:pt idx="1190">
                  <c:v>42469.256944444445</c:v>
                </c:pt>
                <c:pt idx="1191">
                  <c:v>42469.263888888891</c:v>
                </c:pt>
                <c:pt idx="1192">
                  <c:v>42469.270833333336</c:v>
                </c:pt>
                <c:pt idx="1193">
                  <c:v>42469.277777777781</c:v>
                </c:pt>
                <c:pt idx="1194">
                  <c:v>42469.284722222219</c:v>
                </c:pt>
                <c:pt idx="1195">
                  <c:v>42469.291666666664</c:v>
                </c:pt>
                <c:pt idx="1196">
                  <c:v>42469.298611111109</c:v>
                </c:pt>
                <c:pt idx="1197">
                  <c:v>42469.305555555555</c:v>
                </c:pt>
                <c:pt idx="1198">
                  <c:v>42469.3125</c:v>
                </c:pt>
                <c:pt idx="1199">
                  <c:v>42469.319444444445</c:v>
                </c:pt>
                <c:pt idx="1200">
                  <c:v>42469.326388888891</c:v>
                </c:pt>
                <c:pt idx="1201">
                  <c:v>42469.333333333336</c:v>
                </c:pt>
                <c:pt idx="1202">
                  <c:v>42469.340277777781</c:v>
                </c:pt>
                <c:pt idx="1203">
                  <c:v>42469.347222222219</c:v>
                </c:pt>
                <c:pt idx="1204">
                  <c:v>42469.354166666664</c:v>
                </c:pt>
                <c:pt idx="1205">
                  <c:v>42469.361111111109</c:v>
                </c:pt>
                <c:pt idx="1206">
                  <c:v>42469.368055555555</c:v>
                </c:pt>
                <c:pt idx="1207">
                  <c:v>42469.375</c:v>
                </c:pt>
                <c:pt idx="1208">
                  <c:v>42469.381944444445</c:v>
                </c:pt>
                <c:pt idx="1209">
                  <c:v>42469.388888888891</c:v>
                </c:pt>
                <c:pt idx="1210">
                  <c:v>42469.395833333336</c:v>
                </c:pt>
                <c:pt idx="1211">
                  <c:v>42469.402777777781</c:v>
                </c:pt>
                <c:pt idx="1212">
                  <c:v>42469.409722222219</c:v>
                </c:pt>
                <c:pt idx="1213">
                  <c:v>42469.416666666664</c:v>
                </c:pt>
                <c:pt idx="1214">
                  <c:v>42469.423611111109</c:v>
                </c:pt>
                <c:pt idx="1215">
                  <c:v>42469.430555555555</c:v>
                </c:pt>
                <c:pt idx="1216">
                  <c:v>42469.4375</c:v>
                </c:pt>
                <c:pt idx="1217">
                  <c:v>42469.444444444445</c:v>
                </c:pt>
                <c:pt idx="1218">
                  <c:v>42469.451388888891</c:v>
                </c:pt>
                <c:pt idx="1219">
                  <c:v>42469.458333333336</c:v>
                </c:pt>
                <c:pt idx="1220">
                  <c:v>42469.465277777781</c:v>
                </c:pt>
                <c:pt idx="1221">
                  <c:v>42469.472222222219</c:v>
                </c:pt>
                <c:pt idx="1222">
                  <c:v>42469.479166666664</c:v>
                </c:pt>
                <c:pt idx="1223">
                  <c:v>42469.486111111109</c:v>
                </c:pt>
                <c:pt idx="1224">
                  <c:v>42469.493055555555</c:v>
                </c:pt>
                <c:pt idx="1225">
                  <c:v>42469.5</c:v>
                </c:pt>
                <c:pt idx="1226">
                  <c:v>42469.506944444445</c:v>
                </c:pt>
                <c:pt idx="1227">
                  <c:v>42469.513888888891</c:v>
                </c:pt>
                <c:pt idx="1228">
                  <c:v>42469.520833333336</c:v>
                </c:pt>
                <c:pt idx="1229">
                  <c:v>42469.527777777781</c:v>
                </c:pt>
                <c:pt idx="1230">
                  <c:v>42469.534722222219</c:v>
                </c:pt>
                <c:pt idx="1231">
                  <c:v>42469.541666666664</c:v>
                </c:pt>
                <c:pt idx="1232">
                  <c:v>42469.548611111109</c:v>
                </c:pt>
                <c:pt idx="1233">
                  <c:v>42469.555555555555</c:v>
                </c:pt>
                <c:pt idx="1234">
                  <c:v>42469.5625</c:v>
                </c:pt>
                <c:pt idx="1235">
                  <c:v>42469.569444444445</c:v>
                </c:pt>
                <c:pt idx="1236">
                  <c:v>42469.576388888891</c:v>
                </c:pt>
                <c:pt idx="1237">
                  <c:v>42469.583333333336</c:v>
                </c:pt>
                <c:pt idx="1238">
                  <c:v>42469.590277777781</c:v>
                </c:pt>
                <c:pt idx="1239">
                  <c:v>42469.597222222219</c:v>
                </c:pt>
                <c:pt idx="1240">
                  <c:v>42469.604166666664</c:v>
                </c:pt>
                <c:pt idx="1241">
                  <c:v>42469.611111111109</c:v>
                </c:pt>
                <c:pt idx="1242">
                  <c:v>42469.618055555555</c:v>
                </c:pt>
                <c:pt idx="1243">
                  <c:v>42469.625</c:v>
                </c:pt>
                <c:pt idx="1244">
                  <c:v>42469.631944444445</c:v>
                </c:pt>
                <c:pt idx="1245">
                  <c:v>42469.638888888891</c:v>
                </c:pt>
                <c:pt idx="1246">
                  <c:v>42469.645833333336</c:v>
                </c:pt>
                <c:pt idx="1247">
                  <c:v>42469.652777777781</c:v>
                </c:pt>
                <c:pt idx="1248">
                  <c:v>42469.659722222219</c:v>
                </c:pt>
                <c:pt idx="1249">
                  <c:v>42469.666666666664</c:v>
                </c:pt>
                <c:pt idx="1250">
                  <c:v>42469.673611111109</c:v>
                </c:pt>
                <c:pt idx="1251">
                  <c:v>42469.680555555555</c:v>
                </c:pt>
                <c:pt idx="1252">
                  <c:v>42469.6875</c:v>
                </c:pt>
                <c:pt idx="1253">
                  <c:v>42469.694444444445</c:v>
                </c:pt>
                <c:pt idx="1254">
                  <c:v>42469.701388888891</c:v>
                </c:pt>
                <c:pt idx="1255">
                  <c:v>42469.708333333336</c:v>
                </c:pt>
                <c:pt idx="1256">
                  <c:v>42469.715277777781</c:v>
                </c:pt>
                <c:pt idx="1257">
                  <c:v>42469.722222222219</c:v>
                </c:pt>
                <c:pt idx="1258">
                  <c:v>42469.729166666664</c:v>
                </c:pt>
                <c:pt idx="1259">
                  <c:v>42469.736111111109</c:v>
                </c:pt>
                <c:pt idx="1260">
                  <c:v>42469.743055555555</c:v>
                </c:pt>
                <c:pt idx="1261">
                  <c:v>42469.75</c:v>
                </c:pt>
                <c:pt idx="1262">
                  <c:v>42469.756944444445</c:v>
                </c:pt>
                <c:pt idx="1263">
                  <c:v>42469.763888888891</c:v>
                </c:pt>
                <c:pt idx="1264">
                  <c:v>42469.770833333336</c:v>
                </c:pt>
                <c:pt idx="1265">
                  <c:v>42469.777777777781</c:v>
                </c:pt>
                <c:pt idx="1266">
                  <c:v>42469.784722222219</c:v>
                </c:pt>
                <c:pt idx="1267">
                  <c:v>42469.791666666664</c:v>
                </c:pt>
                <c:pt idx="1268">
                  <c:v>42469.798611111109</c:v>
                </c:pt>
                <c:pt idx="1269">
                  <c:v>42469.805555555555</c:v>
                </c:pt>
                <c:pt idx="1270">
                  <c:v>42469.8125</c:v>
                </c:pt>
                <c:pt idx="1271">
                  <c:v>42469.819444444445</c:v>
                </c:pt>
                <c:pt idx="1272">
                  <c:v>42469.826388888891</c:v>
                </c:pt>
                <c:pt idx="1273">
                  <c:v>42469.833333333336</c:v>
                </c:pt>
                <c:pt idx="1274">
                  <c:v>42469.840277777781</c:v>
                </c:pt>
                <c:pt idx="1275">
                  <c:v>42469.847222222219</c:v>
                </c:pt>
                <c:pt idx="1276">
                  <c:v>42469.854166666664</c:v>
                </c:pt>
                <c:pt idx="1277">
                  <c:v>42469.861111111109</c:v>
                </c:pt>
                <c:pt idx="1278">
                  <c:v>42469.868055555555</c:v>
                </c:pt>
                <c:pt idx="1279">
                  <c:v>42469.875</c:v>
                </c:pt>
                <c:pt idx="1280">
                  <c:v>42469.881944444445</c:v>
                </c:pt>
                <c:pt idx="1281">
                  <c:v>42469.888888888891</c:v>
                </c:pt>
                <c:pt idx="1282">
                  <c:v>42469.895833333336</c:v>
                </c:pt>
                <c:pt idx="1283">
                  <c:v>42469.902777777781</c:v>
                </c:pt>
                <c:pt idx="1284">
                  <c:v>42469.909722222219</c:v>
                </c:pt>
                <c:pt idx="1285">
                  <c:v>42469.916666666664</c:v>
                </c:pt>
                <c:pt idx="1286">
                  <c:v>42469.923611111109</c:v>
                </c:pt>
                <c:pt idx="1287">
                  <c:v>42469.930555555555</c:v>
                </c:pt>
                <c:pt idx="1288">
                  <c:v>42469.9375</c:v>
                </c:pt>
                <c:pt idx="1289">
                  <c:v>42469.944444444445</c:v>
                </c:pt>
                <c:pt idx="1290">
                  <c:v>42469.951388888891</c:v>
                </c:pt>
                <c:pt idx="1291">
                  <c:v>42469.958333333336</c:v>
                </c:pt>
                <c:pt idx="1292">
                  <c:v>42469.965277777781</c:v>
                </c:pt>
                <c:pt idx="1293">
                  <c:v>42469.972222222219</c:v>
                </c:pt>
                <c:pt idx="1294">
                  <c:v>42469.979166666664</c:v>
                </c:pt>
                <c:pt idx="1295">
                  <c:v>42469.986111111109</c:v>
                </c:pt>
                <c:pt idx="1296">
                  <c:v>42469.993055555555</c:v>
                </c:pt>
                <c:pt idx="1297">
                  <c:v>42470</c:v>
                </c:pt>
                <c:pt idx="1298">
                  <c:v>42470.006944444445</c:v>
                </c:pt>
                <c:pt idx="1299">
                  <c:v>42470.013888888891</c:v>
                </c:pt>
                <c:pt idx="1300">
                  <c:v>42470.020833333336</c:v>
                </c:pt>
                <c:pt idx="1301">
                  <c:v>42470.027777777781</c:v>
                </c:pt>
                <c:pt idx="1302">
                  <c:v>42470.034722222219</c:v>
                </c:pt>
                <c:pt idx="1303">
                  <c:v>42470.041666666664</c:v>
                </c:pt>
                <c:pt idx="1304">
                  <c:v>42470.048611111109</c:v>
                </c:pt>
                <c:pt idx="1305">
                  <c:v>42470.055555555555</c:v>
                </c:pt>
                <c:pt idx="1306">
                  <c:v>42470.0625</c:v>
                </c:pt>
                <c:pt idx="1307">
                  <c:v>42470.069444444445</c:v>
                </c:pt>
                <c:pt idx="1308">
                  <c:v>42470.076388888891</c:v>
                </c:pt>
                <c:pt idx="1309">
                  <c:v>42470.083333333336</c:v>
                </c:pt>
                <c:pt idx="1310">
                  <c:v>42470.090277777781</c:v>
                </c:pt>
                <c:pt idx="1311">
                  <c:v>42470.097222222219</c:v>
                </c:pt>
                <c:pt idx="1312">
                  <c:v>42470.104166666664</c:v>
                </c:pt>
                <c:pt idx="1313">
                  <c:v>42470.111111111109</c:v>
                </c:pt>
                <c:pt idx="1314">
                  <c:v>42470.118055555555</c:v>
                </c:pt>
                <c:pt idx="1315">
                  <c:v>42470.125</c:v>
                </c:pt>
                <c:pt idx="1316">
                  <c:v>42470.131944444445</c:v>
                </c:pt>
                <c:pt idx="1317">
                  <c:v>42470.138888888891</c:v>
                </c:pt>
                <c:pt idx="1318">
                  <c:v>42470.145833333336</c:v>
                </c:pt>
                <c:pt idx="1319">
                  <c:v>42470.152777777781</c:v>
                </c:pt>
                <c:pt idx="1320">
                  <c:v>42470.159722222219</c:v>
                </c:pt>
                <c:pt idx="1321">
                  <c:v>42470.166666666664</c:v>
                </c:pt>
                <c:pt idx="1322">
                  <c:v>42470.173611111109</c:v>
                </c:pt>
                <c:pt idx="1323">
                  <c:v>42470.180555555555</c:v>
                </c:pt>
                <c:pt idx="1324">
                  <c:v>42470.1875</c:v>
                </c:pt>
                <c:pt idx="1325">
                  <c:v>42470.194444444445</c:v>
                </c:pt>
                <c:pt idx="1326">
                  <c:v>42470.201388888891</c:v>
                </c:pt>
                <c:pt idx="1327">
                  <c:v>42470.208333333336</c:v>
                </c:pt>
                <c:pt idx="1328">
                  <c:v>42470.215277777781</c:v>
                </c:pt>
                <c:pt idx="1329">
                  <c:v>42470.222222222219</c:v>
                </c:pt>
                <c:pt idx="1330">
                  <c:v>42470.229166666664</c:v>
                </c:pt>
                <c:pt idx="1331">
                  <c:v>42470.236111111109</c:v>
                </c:pt>
                <c:pt idx="1332">
                  <c:v>42470.243055555555</c:v>
                </c:pt>
                <c:pt idx="1333">
                  <c:v>42470.25</c:v>
                </c:pt>
                <c:pt idx="1334">
                  <c:v>42470.256944444445</c:v>
                </c:pt>
                <c:pt idx="1335">
                  <c:v>42470.263888888891</c:v>
                </c:pt>
                <c:pt idx="1336">
                  <c:v>42470.270833333336</c:v>
                </c:pt>
                <c:pt idx="1337">
                  <c:v>42470.277777777781</c:v>
                </c:pt>
                <c:pt idx="1338">
                  <c:v>42470.284722222219</c:v>
                </c:pt>
                <c:pt idx="1339">
                  <c:v>42470.291666666664</c:v>
                </c:pt>
                <c:pt idx="1340">
                  <c:v>42470.298611111109</c:v>
                </c:pt>
                <c:pt idx="1341">
                  <c:v>42470.305555555555</c:v>
                </c:pt>
                <c:pt idx="1342">
                  <c:v>42470.3125</c:v>
                </c:pt>
                <c:pt idx="1343">
                  <c:v>42470.319444444445</c:v>
                </c:pt>
                <c:pt idx="1344">
                  <c:v>42470.326388888891</c:v>
                </c:pt>
                <c:pt idx="1345">
                  <c:v>42470.333333333336</c:v>
                </c:pt>
                <c:pt idx="1346">
                  <c:v>42470.340277777781</c:v>
                </c:pt>
                <c:pt idx="1347">
                  <c:v>42470.347222222219</c:v>
                </c:pt>
                <c:pt idx="1348">
                  <c:v>42470.354166666664</c:v>
                </c:pt>
                <c:pt idx="1349">
                  <c:v>42470.361111111109</c:v>
                </c:pt>
                <c:pt idx="1350">
                  <c:v>42470.368055555555</c:v>
                </c:pt>
                <c:pt idx="1351">
                  <c:v>42470.375</c:v>
                </c:pt>
                <c:pt idx="1352">
                  <c:v>42470.381944444445</c:v>
                </c:pt>
                <c:pt idx="1353">
                  <c:v>42470.388888888891</c:v>
                </c:pt>
                <c:pt idx="1354">
                  <c:v>42470.395833333336</c:v>
                </c:pt>
                <c:pt idx="1355">
                  <c:v>42470.402777777781</c:v>
                </c:pt>
                <c:pt idx="1356">
                  <c:v>42470.409722222219</c:v>
                </c:pt>
                <c:pt idx="1357">
                  <c:v>42470.416666666664</c:v>
                </c:pt>
                <c:pt idx="1358">
                  <c:v>42470.423611111109</c:v>
                </c:pt>
                <c:pt idx="1359">
                  <c:v>42470.430555555555</c:v>
                </c:pt>
                <c:pt idx="1360">
                  <c:v>42470.4375</c:v>
                </c:pt>
                <c:pt idx="1361">
                  <c:v>42470.444444444445</c:v>
                </c:pt>
                <c:pt idx="1362">
                  <c:v>42470.451388888891</c:v>
                </c:pt>
                <c:pt idx="1363">
                  <c:v>42470.458333333336</c:v>
                </c:pt>
                <c:pt idx="1364">
                  <c:v>42470.465277777781</c:v>
                </c:pt>
                <c:pt idx="1365">
                  <c:v>42470.472222222219</c:v>
                </c:pt>
                <c:pt idx="1366">
                  <c:v>42470.479166666664</c:v>
                </c:pt>
                <c:pt idx="1367">
                  <c:v>42470.486111111109</c:v>
                </c:pt>
                <c:pt idx="1368">
                  <c:v>42470.493055555555</c:v>
                </c:pt>
                <c:pt idx="1369">
                  <c:v>42470.5</c:v>
                </c:pt>
                <c:pt idx="1370">
                  <c:v>42470.506944444445</c:v>
                </c:pt>
                <c:pt idx="1371">
                  <c:v>42470.513888888891</c:v>
                </c:pt>
                <c:pt idx="1372">
                  <c:v>42470.520833333336</c:v>
                </c:pt>
                <c:pt idx="1373">
                  <c:v>42470.527777777781</c:v>
                </c:pt>
                <c:pt idx="1374">
                  <c:v>42470.534722222219</c:v>
                </c:pt>
                <c:pt idx="1375">
                  <c:v>42470.541666666664</c:v>
                </c:pt>
                <c:pt idx="1376">
                  <c:v>42470.548611111109</c:v>
                </c:pt>
                <c:pt idx="1377">
                  <c:v>42470.555555555555</c:v>
                </c:pt>
                <c:pt idx="1378">
                  <c:v>42470.5625</c:v>
                </c:pt>
                <c:pt idx="1379">
                  <c:v>42470.569444444445</c:v>
                </c:pt>
                <c:pt idx="1380">
                  <c:v>42470.576388888891</c:v>
                </c:pt>
                <c:pt idx="1381">
                  <c:v>42470.583333333336</c:v>
                </c:pt>
                <c:pt idx="1382">
                  <c:v>42470.590277777781</c:v>
                </c:pt>
                <c:pt idx="1383">
                  <c:v>42470.597222222219</c:v>
                </c:pt>
                <c:pt idx="1384">
                  <c:v>42470.604166666664</c:v>
                </c:pt>
                <c:pt idx="1385">
                  <c:v>42470.611111111109</c:v>
                </c:pt>
                <c:pt idx="1386">
                  <c:v>42470.618055555555</c:v>
                </c:pt>
                <c:pt idx="1387">
                  <c:v>42470.625</c:v>
                </c:pt>
                <c:pt idx="1388">
                  <c:v>42470.631944444445</c:v>
                </c:pt>
                <c:pt idx="1389">
                  <c:v>42470.638888888891</c:v>
                </c:pt>
                <c:pt idx="1390">
                  <c:v>42470.645833333336</c:v>
                </c:pt>
                <c:pt idx="1391">
                  <c:v>42470.652777777781</c:v>
                </c:pt>
                <c:pt idx="1392">
                  <c:v>42470.659722222219</c:v>
                </c:pt>
                <c:pt idx="1393">
                  <c:v>42470.666666666664</c:v>
                </c:pt>
                <c:pt idx="1394">
                  <c:v>42470.673611111109</c:v>
                </c:pt>
                <c:pt idx="1395">
                  <c:v>42470.680555555555</c:v>
                </c:pt>
                <c:pt idx="1396">
                  <c:v>42470.6875</c:v>
                </c:pt>
                <c:pt idx="1397">
                  <c:v>42470.694444444445</c:v>
                </c:pt>
                <c:pt idx="1398">
                  <c:v>42470.701388888891</c:v>
                </c:pt>
                <c:pt idx="1399">
                  <c:v>42470.708333333336</c:v>
                </c:pt>
                <c:pt idx="1400">
                  <c:v>42470.715277777781</c:v>
                </c:pt>
                <c:pt idx="1401">
                  <c:v>42470.722222222219</c:v>
                </c:pt>
                <c:pt idx="1402">
                  <c:v>42470.729166666664</c:v>
                </c:pt>
                <c:pt idx="1403">
                  <c:v>42470.736111111109</c:v>
                </c:pt>
                <c:pt idx="1404">
                  <c:v>42470.743055555555</c:v>
                </c:pt>
                <c:pt idx="1405">
                  <c:v>42470.75</c:v>
                </c:pt>
                <c:pt idx="1406">
                  <c:v>42470.756944444445</c:v>
                </c:pt>
                <c:pt idx="1407">
                  <c:v>42470.763888888891</c:v>
                </c:pt>
                <c:pt idx="1408">
                  <c:v>42470.770833333336</c:v>
                </c:pt>
                <c:pt idx="1409">
                  <c:v>42470.777777777781</c:v>
                </c:pt>
                <c:pt idx="1410">
                  <c:v>42470.784722222219</c:v>
                </c:pt>
                <c:pt idx="1411">
                  <c:v>42470.791666666664</c:v>
                </c:pt>
                <c:pt idx="1412">
                  <c:v>42470.798611111109</c:v>
                </c:pt>
                <c:pt idx="1413">
                  <c:v>42470.805555555555</c:v>
                </c:pt>
                <c:pt idx="1414">
                  <c:v>42470.8125</c:v>
                </c:pt>
                <c:pt idx="1415">
                  <c:v>42470.819444444445</c:v>
                </c:pt>
                <c:pt idx="1416">
                  <c:v>42470.826388888891</c:v>
                </c:pt>
                <c:pt idx="1417">
                  <c:v>42470.833333333336</c:v>
                </c:pt>
                <c:pt idx="1418">
                  <c:v>42470.840277777781</c:v>
                </c:pt>
                <c:pt idx="1419">
                  <c:v>42470.847222222219</c:v>
                </c:pt>
                <c:pt idx="1420">
                  <c:v>42470.854166666664</c:v>
                </c:pt>
                <c:pt idx="1421">
                  <c:v>42470.861111111109</c:v>
                </c:pt>
                <c:pt idx="1422">
                  <c:v>42470.868055555555</c:v>
                </c:pt>
                <c:pt idx="1423">
                  <c:v>42470.875</c:v>
                </c:pt>
                <c:pt idx="1424">
                  <c:v>42470.881944444445</c:v>
                </c:pt>
                <c:pt idx="1425">
                  <c:v>42470.888888888891</c:v>
                </c:pt>
                <c:pt idx="1426">
                  <c:v>42470.895833333336</c:v>
                </c:pt>
                <c:pt idx="1427">
                  <c:v>42470.902777777781</c:v>
                </c:pt>
                <c:pt idx="1428">
                  <c:v>42470.909722222219</c:v>
                </c:pt>
                <c:pt idx="1429">
                  <c:v>42470.916666666664</c:v>
                </c:pt>
                <c:pt idx="1430">
                  <c:v>42470.923611111109</c:v>
                </c:pt>
                <c:pt idx="1431">
                  <c:v>42470.930555555555</c:v>
                </c:pt>
                <c:pt idx="1432">
                  <c:v>42470.9375</c:v>
                </c:pt>
                <c:pt idx="1433">
                  <c:v>42470.944444444445</c:v>
                </c:pt>
                <c:pt idx="1434">
                  <c:v>42470.951388888891</c:v>
                </c:pt>
                <c:pt idx="1435">
                  <c:v>42470.958333333336</c:v>
                </c:pt>
                <c:pt idx="1436">
                  <c:v>42470.965277777781</c:v>
                </c:pt>
                <c:pt idx="1437">
                  <c:v>42470.972222222219</c:v>
                </c:pt>
                <c:pt idx="1438">
                  <c:v>42470.979166666664</c:v>
                </c:pt>
                <c:pt idx="1439">
                  <c:v>42470.986111111109</c:v>
                </c:pt>
                <c:pt idx="1440">
                  <c:v>42470.993055555555</c:v>
                </c:pt>
                <c:pt idx="1441">
                  <c:v>42471</c:v>
                </c:pt>
                <c:pt idx="1442">
                  <c:v>42471.006944444445</c:v>
                </c:pt>
                <c:pt idx="1443">
                  <c:v>42471.013888888891</c:v>
                </c:pt>
                <c:pt idx="1444">
                  <c:v>42471.020833333336</c:v>
                </c:pt>
                <c:pt idx="1445">
                  <c:v>42471.027777777781</c:v>
                </c:pt>
                <c:pt idx="1446">
                  <c:v>42471.034722222219</c:v>
                </c:pt>
                <c:pt idx="1447">
                  <c:v>42471.041666666664</c:v>
                </c:pt>
                <c:pt idx="1448">
                  <c:v>42471.048611111109</c:v>
                </c:pt>
                <c:pt idx="1449">
                  <c:v>42471.055555555555</c:v>
                </c:pt>
                <c:pt idx="1450">
                  <c:v>42471.0625</c:v>
                </c:pt>
                <c:pt idx="1451">
                  <c:v>42471.069444444445</c:v>
                </c:pt>
                <c:pt idx="1452">
                  <c:v>42471.076388888891</c:v>
                </c:pt>
                <c:pt idx="1453">
                  <c:v>42471.083333333336</c:v>
                </c:pt>
                <c:pt idx="1454">
                  <c:v>42471.090277777781</c:v>
                </c:pt>
                <c:pt idx="1455">
                  <c:v>42471.097222222219</c:v>
                </c:pt>
                <c:pt idx="1456">
                  <c:v>42471.104166666664</c:v>
                </c:pt>
                <c:pt idx="1457">
                  <c:v>42471.111111111109</c:v>
                </c:pt>
                <c:pt idx="1458">
                  <c:v>42471.118055555555</c:v>
                </c:pt>
                <c:pt idx="1459">
                  <c:v>42471.125</c:v>
                </c:pt>
                <c:pt idx="1460">
                  <c:v>42471.131944444445</c:v>
                </c:pt>
                <c:pt idx="1461">
                  <c:v>42471.138888888891</c:v>
                </c:pt>
                <c:pt idx="1462">
                  <c:v>42471.145833333336</c:v>
                </c:pt>
                <c:pt idx="1463">
                  <c:v>42471.152777777781</c:v>
                </c:pt>
                <c:pt idx="1464">
                  <c:v>42471.159722222219</c:v>
                </c:pt>
                <c:pt idx="1465">
                  <c:v>42471.166666666664</c:v>
                </c:pt>
                <c:pt idx="1466">
                  <c:v>42471.173611111109</c:v>
                </c:pt>
                <c:pt idx="1467">
                  <c:v>42471.180555555555</c:v>
                </c:pt>
                <c:pt idx="1468">
                  <c:v>42471.1875</c:v>
                </c:pt>
                <c:pt idx="1469">
                  <c:v>42471.194444444445</c:v>
                </c:pt>
                <c:pt idx="1470">
                  <c:v>42471.201388888891</c:v>
                </c:pt>
                <c:pt idx="1471">
                  <c:v>42471.208333333336</c:v>
                </c:pt>
                <c:pt idx="1472">
                  <c:v>42471.215277777781</c:v>
                </c:pt>
                <c:pt idx="1473">
                  <c:v>42471.222222222219</c:v>
                </c:pt>
                <c:pt idx="1474">
                  <c:v>42471.229166666664</c:v>
                </c:pt>
                <c:pt idx="1475">
                  <c:v>42471.236111111109</c:v>
                </c:pt>
                <c:pt idx="1476">
                  <c:v>42471.243055555555</c:v>
                </c:pt>
                <c:pt idx="1477">
                  <c:v>42471.25</c:v>
                </c:pt>
                <c:pt idx="1478">
                  <c:v>42471.256944444445</c:v>
                </c:pt>
                <c:pt idx="1479">
                  <c:v>42471.263888888891</c:v>
                </c:pt>
                <c:pt idx="1480">
                  <c:v>42471.270833333336</c:v>
                </c:pt>
                <c:pt idx="1481">
                  <c:v>42471.277777777781</c:v>
                </c:pt>
                <c:pt idx="1482">
                  <c:v>42471.284722222219</c:v>
                </c:pt>
                <c:pt idx="1483">
                  <c:v>42471.291666666664</c:v>
                </c:pt>
                <c:pt idx="1484">
                  <c:v>42471.298611111109</c:v>
                </c:pt>
                <c:pt idx="1485">
                  <c:v>42471.305555555555</c:v>
                </c:pt>
                <c:pt idx="1486">
                  <c:v>42471.3125</c:v>
                </c:pt>
                <c:pt idx="1487">
                  <c:v>42471.319444444445</c:v>
                </c:pt>
                <c:pt idx="1488">
                  <c:v>42471.326388888891</c:v>
                </c:pt>
                <c:pt idx="1489">
                  <c:v>42471.333333333336</c:v>
                </c:pt>
                <c:pt idx="1490">
                  <c:v>42471.340277777781</c:v>
                </c:pt>
                <c:pt idx="1491">
                  <c:v>42471.347222222219</c:v>
                </c:pt>
                <c:pt idx="1492">
                  <c:v>42471.354166666664</c:v>
                </c:pt>
                <c:pt idx="1493">
                  <c:v>42471.361111111109</c:v>
                </c:pt>
                <c:pt idx="1494">
                  <c:v>42471.368055555555</c:v>
                </c:pt>
                <c:pt idx="1495">
                  <c:v>42471.375</c:v>
                </c:pt>
                <c:pt idx="1496">
                  <c:v>42471.381944444445</c:v>
                </c:pt>
                <c:pt idx="1497">
                  <c:v>42471.388888888891</c:v>
                </c:pt>
                <c:pt idx="1498">
                  <c:v>42471.395833333336</c:v>
                </c:pt>
                <c:pt idx="1499">
                  <c:v>42471.402777777781</c:v>
                </c:pt>
                <c:pt idx="1500">
                  <c:v>42471.409722222219</c:v>
                </c:pt>
                <c:pt idx="1501">
                  <c:v>42471.416666666664</c:v>
                </c:pt>
                <c:pt idx="1502">
                  <c:v>42471.423611111109</c:v>
                </c:pt>
                <c:pt idx="1503">
                  <c:v>42471.430555555555</c:v>
                </c:pt>
                <c:pt idx="1504">
                  <c:v>42471.4375</c:v>
                </c:pt>
                <c:pt idx="1505">
                  <c:v>42471.444444444445</c:v>
                </c:pt>
                <c:pt idx="1506">
                  <c:v>42471.451388888891</c:v>
                </c:pt>
                <c:pt idx="1507">
                  <c:v>42471.458333333336</c:v>
                </c:pt>
                <c:pt idx="1508">
                  <c:v>42471.465277777781</c:v>
                </c:pt>
                <c:pt idx="1509">
                  <c:v>42471.472222222219</c:v>
                </c:pt>
                <c:pt idx="1510">
                  <c:v>42471.479166666664</c:v>
                </c:pt>
                <c:pt idx="1511">
                  <c:v>42471.486111111109</c:v>
                </c:pt>
                <c:pt idx="1512">
                  <c:v>42471.493055555555</c:v>
                </c:pt>
                <c:pt idx="1513">
                  <c:v>42471.5</c:v>
                </c:pt>
                <c:pt idx="1514">
                  <c:v>42471.506944444445</c:v>
                </c:pt>
                <c:pt idx="1515">
                  <c:v>42471.513888888891</c:v>
                </c:pt>
                <c:pt idx="1516">
                  <c:v>42471.520833333336</c:v>
                </c:pt>
                <c:pt idx="1517">
                  <c:v>42471.527777777781</c:v>
                </c:pt>
                <c:pt idx="1518">
                  <c:v>42471.534722222219</c:v>
                </c:pt>
                <c:pt idx="1519">
                  <c:v>42471.541666666664</c:v>
                </c:pt>
                <c:pt idx="1520">
                  <c:v>42471.548611111109</c:v>
                </c:pt>
                <c:pt idx="1521">
                  <c:v>42471.555555555555</c:v>
                </c:pt>
                <c:pt idx="1522">
                  <c:v>42471.5625</c:v>
                </c:pt>
                <c:pt idx="1523">
                  <c:v>42471.569444444445</c:v>
                </c:pt>
                <c:pt idx="1524">
                  <c:v>42471.576388888891</c:v>
                </c:pt>
                <c:pt idx="1525">
                  <c:v>42471.583333333336</c:v>
                </c:pt>
                <c:pt idx="1526">
                  <c:v>42471.590277777781</c:v>
                </c:pt>
                <c:pt idx="1527">
                  <c:v>42471.597222222219</c:v>
                </c:pt>
                <c:pt idx="1528">
                  <c:v>42471.604166666664</c:v>
                </c:pt>
                <c:pt idx="1529">
                  <c:v>42471.611111111109</c:v>
                </c:pt>
                <c:pt idx="1530">
                  <c:v>42471.618055555555</c:v>
                </c:pt>
                <c:pt idx="1531">
                  <c:v>42471.625</c:v>
                </c:pt>
                <c:pt idx="1532">
                  <c:v>42471.631944444445</c:v>
                </c:pt>
                <c:pt idx="1533">
                  <c:v>42471.638888888891</c:v>
                </c:pt>
                <c:pt idx="1534">
                  <c:v>42471.645833333336</c:v>
                </c:pt>
                <c:pt idx="1535">
                  <c:v>42471.652777777781</c:v>
                </c:pt>
                <c:pt idx="1536">
                  <c:v>42471.659722222219</c:v>
                </c:pt>
                <c:pt idx="1537">
                  <c:v>42471.666666666664</c:v>
                </c:pt>
                <c:pt idx="1538">
                  <c:v>42471.673611111109</c:v>
                </c:pt>
                <c:pt idx="1539">
                  <c:v>42471.680555555555</c:v>
                </c:pt>
                <c:pt idx="1540">
                  <c:v>42471.6875</c:v>
                </c:pt>
                <c:pt idx="1541">
                  <c:v>42471.694444444445</c:v>
                </c:pt>
                <c:pt idx="1542">
                  <c:v>42471.701388888891</c:v>
                </c:pt>
                <c:pt idx="1543">
                  <c:v>42471.708333333336</c:v>
                </c:pt>
                <c:pt idx="1544">
                  <c:v>42471.715277777781</c:v>
                </c:pt>
                <c:pt idx="1545">
                  <c:v>42471.722222222219</c:v>
                </c:pt>
                <c:pt idx="1546">
                  <c:v>42471.729166666664</c:v>
                </c:pt>
                <c:pt idx="1547">
                  <c:v>42471.736111111109</c:v>
                </c:pt>
                <c:pt idx="1548">
                  <c:v>42471.743055555555</c:v>
                </c:pt>
                <c:pt idx="1549">
                  <c:v>42471.75</c:v>
                </c:pt>
                <c:pt idx="1550">
                  <c:v>42471.756944444445</c:v>
                </c:pt>
                <c:pt idx="1551">
                  <c:v>42471.763888888891</c:v>
                </c:pt>
                <c:pt idx="1552">
                  <c:v>42471.770833333336</c:v>
                </c:pt>
                <c:pt idx="1553">
                  <c:v>42471.777777777781</c:v>
                </c:pt>
                <c:pt idx="1554">
                  <c:v>42471.784722222219</c:v>
                </c:pt>
                <c:pt idx="1555">
                  <c:v>42471.791666666664</c:v>
                </c:pt>
                <c:pt idx="1556">
                  <c:v>42471.798611111109</c:v>
                </c:pt>
                <c:pt idx="1557">
                  <c:v>42471.805555555555</c:v>
                </c:pt>
                <c:pt idx="1558">
                  <c:v>42471.8125</c:v>
                </c:pt>
                <c:pt idx="1559">
                  <c:v>42471.819444444445</c:v>
                </c:pt>
                <c:pt idx="1560">
                  <c:v>42471.826388888891</c:v>
                </c:pt>
                <c:pt idx="1561">
                  <c:v>42471.833333333336</c:v>
                </c:pt>
                <c:pt idx="1562">
                  <c:v>42471.840277777781</c:v>
                </c:pt>
                <c:pt idx="1563">
                  <c:v>42471.847222222219</c:v>
                </c:pt>
                <c:pt idx="1564">
                  <c:v>42471.854166666664</c:v>
                </c:pt>
                <c:pt idx="1565">
                  <c:v>42471.861111111109</c:v>
                </c:pt>
                <c:pt idx="1566">
                  <c:v>42471.868055555555</c:v>
                </c:pt>
                <c:pt idx="1567">
                  <c:v>42471.875</c:v>
                </c:pt>
                <c:pt idx="1568">
                  <c:v>42471.881944444445</c:v>
                </c:pt>
                <c:pt idx="1569">
                  <c:v>42471.888888888891</c:v>
                </c:pt>
                <c:pt idx="1570">
                  <c:v>42471.895833333336</c:v>
                </c:pt>
                <c:pt idx="1571">
                  <c:v>42471.902777777781</c:v>
                </c:pt>
                <c:pt idx="1572">
                  <c:v>42471.909722222219</c:v>
                </c:pt>
                <c:pt idx="1573">
                  <c:v>42471.916666666664</c:v>
                </c:pt>
                <c:pt idx="1574">
                  <c:v>42471.923611111109</c:v>
                </c:pt>
                <c:pt idx="1575">
                  <c:v>42471.930555555555</c:v>
                </c:pt>
                <c:pt idx="1576">
                  <c:v>42471.9375</c:v>
                </c:pt>
                <c:pt idx="1577">
                  <c:v>42471.944444444445</c:v>
                </c:pt>
                <c:pt idx="1578">
                  <c:v>42471.951388888891</c:v>
                </c:pt>
                <c:pt idx="1579">
                  <c:v>42471.958333333336</c:v>
                </c:pt>
                <c:pt idx="1580">
                  <c:v>42471.965277777781</c:v>
                </c:pt>
                <c:pt idx="1581">
                  <c:v>42471.972222222219</c:v>
                </c:pt>
                <c:pt idx="1582">
                  <c:v>42471.979166666664</c:v>
                </c:pt>
                <c:pt idx="1583">
                  <c:v>42471.986111111109</c:v>
                </c:pt>
                <c:pt idx="1584">
                  <c:v>42471.993055555555</c:v>
                </c:pt>
                <c:pt idx="1585">
                  <c:v>42472.619444444441</c:v>
                </c:pt>
                <c:pt idx="1586">
                  <c:v>42472.631944444445</c:v>
                </c:pt>
                <c:pt idx="1587">
                  <c:v>42472.638888888891</c:v>
                </c:pt>
                <c:pt idx="1588">
                  <c:v>42472.645833333336</c:v>
                </c:pt>
                <c:pt idx="1589">
                  <c:v>42472.652777777781</c:v>
                </c:pt>
                <c:pt idx="1590">
                  <c:v>42472.659722222219</c:v>
                </c:pt>
                <c:pt idx="1591">
                  <c:v>42472.666666666664</c:v>
                </c:pt>
                <c:pt idx="1592">
                  <c:v>42472.673611111109</c:v>
                </c:pt>
                <c:pt idx="1593">
                  <c:v>42472.680555555555</c:v>
                </c:pt>
                <c:pt idx="1594">
                  <c:v>42472.6875</c:v>
                </c:pt>
                <c:pt idx="1595">
                  <c:v>42472.694444444445</c:v>
                </c:pt>
                <c:pt idx="1596">
                  <c:v>42472.701388888891</c:v>
                </c:pt>
                <c:pt idx="1597">
                  <c:v>42472.708333333336</c:v>
                </c:pt>
                <c:pt idx="1598">
                  <c:v>42472.715277777781</c:v>
                </c:pt>
                <c:pt idx="1599">
                  <c:v>42472.722222222219</c:v>
                </c:pt>
                <c:pt idx="1600">
                  <c:v>42472.729166666664</c:v>
                </c:pt>
                <c:pt idx="1601">
                  <c:v>42472.736111111109</c:v>
                </c:pt>
                <c:pt idx="1602">
                  <c:v>42472.743055555555</c:v>
                </c:pt>
                <c:pt idx="1603">
                  <c:v>42472.75</c:v>
                </c:pt>
                <c:pt idx="1604">
                  <c:v>42472.756944444445</c:v>
                </c:pt>
                <c:pt idx="1605">
                  <c:v>42472.763888888891</c:v>
                </c:pt>
                <c:pt idx="1606">
                  <c:v>42472.770833333336</c:v>
                </c:pt>
                <c:pt idx="1607">
                  <c:v>42472.777777777781</c:v>
                </c:pt>
                <c:pt idx="1608">
                  <c:v>42472.784722222219</c:v>
                </c:pt>
                <c:pt idx="1609">
                  <c:v>42472.791666666664</c:v>
                </c:pt>
                <c:pt idx="1610">
                  <c:v>42472.798611111109</c:v>
                </c:pt>
                <c:pt idx="1611">
                  <c:v>42472.805555555555</c:v>
                </c:pt>
                <c:pt idx="1612">
                  <c:v>42472.8125</c:v>
                </c:pt>
                <c:pt idx="1613">
                  <c:v>42472.819444444445</c:v>
                </c:pt>
                <c:pt idx="1614">
                  <c:v>42472.826388888891</c:v>
                </c:pt>
                <c:pt idx="1615">
                  <c:v>42472.833333333336</c:v>
                </c:pt>
                <c:pt idx="1616">
                  <c:v>42472.840277777781</c:v>
                </c:pt>
                <c:pt idx="1617">
                  <c:v>42472.847222222219</c:v>
                </c:pt>
                <c:pt idx="1618">
                  <c:v>42472.854166666664</c:v>
                </c:pt>
                <c:pt idx="1619">
                  <c:v>42472.861111111109</c:v>
                </c:pt>
                <c:pt idx="1620">
                  <c:v>42472.868055555555</c:v>
                </c:pt>
                <c:pt idx="1621">
                  <c:v>42472.875</c:v>
                </c:pt>
                <c:pt idx="1622">
                  <c:v>42472.881944444445</c:v>
                </c:pt>
                <c:pt idx="1623">
                  <c:v>42472.888888888891</c:v>
                </c:pt>
                <c:pt idx="1624">
                  <c:v>42472.895833333336</c:v>
                </c:pt>
                <c:pt idx="1625">
                  <c:v>42472.902777777781</c:v>
                </c:pt>
                <c:pt idx="1626">
                  <c:v>42472.909722222219</c:v>
                </c:pt>
                <c:pt idx="1627">
                  <c:v>42472.916666666664</c:v>
                </c:pt>
                <c:pt idx="1628">
                  <c:v>42472.923611111109</c:v>
                </c:pt>
                <c:pt idx="1629">
                  <c:v>42472.930555555555</c:v>
                </c:pt>
                <c:pt idx="1630">
                  <c:v>42472.9375</c:v>
                </c:pt>
                <c:pt idx="1631">
                  <c:v>42472.944444444445</c:v>
                </c:pt>
                <c:pt idx="1632">
                  <c:v>42472.951388888891</c:v>
                </c:pt>
                <c:pt idx="1633">
                  <c:v>42472.958333333336</c:v>
                </c:pt>
                <c:pt idx="1634">
                  <c:v>42472.965277777781</c:v>
                </c:pt>
                <c:pt idx="1635">
                  <c:v>42472.972222222219</c:v>
                </c:pt>
                <c:pt idx="1636">
                  <c:v>42472.979166666664</c:v>
                </c:pt>
                <c:pt idx="1637">
                  <c:v>42472.986111111109</c:v>
                </c:pt>
                <c:pt idx="1638">
                  <c:v>42472.993055555555</c:v>
                </c:pt>
                <c:pt idx="1639">
                  <c:v>42473</c:v>
                </c:pt>
                <c:pt idx="1640">
                  <c:v>42473.006944444445</c:v>
                </c:pt>
                <c:pt idx="1641">
                  <c:v>42473.013888888891</c:v>
                </c:pt>
                <c:pt idx="1642">
                  <c:v>42473.020833333336</c:v>
                </c:pt>
                <c:pt idx="1643">
                  <c:v>42473.027777777781</c:v>
                </c:pt>
                <c:pt idx="1644">
                  <c:v>42473.034722222219</c:v>
                </c:pt>
                <c:pt idx="1645">
                  <c:v>42473.041666666664</c:v>
                </c:pt>
                <c:pt idx="1646">
                  <c:v>42473.048611111109</c:v>
                </c:pt>
                <c:pt idx="1647">
                  <c:v>42473.055555555555</c:v>
                </c:pt>
                <c:pt idx="1648">
                  <c:v>42473.0625</c:v>
                </c:pt>
                <c:pt idx="1649">
                  <c:v>42473.069444444445</c:v>
                </c:pt>
                <c:pt idx="1650">
                  <c:v>42473.076388888891</c:v>
                </c:pt>
                <c:pt idx="1651">
                  <c:v>42473.083333333336</c:v>
                </c:pt>
                <c:pt idx="1652">
                  <c:v>42473.090277777781</c:v>
                </c:pt>
                <c:pt idx="1653">
                  <c:v>42473.097222222219</c:v>
                </c:pt>
                <c:pt idx="1654">
                  <c:v>42473.104166666664</c:v>
                </c:pt>
                <c:pt idx="1655">
                  <c:v>42473.111111111109</c:v>
                </c:pt>
                <c:pt idx="1656">
                  <c:v>42473.118055555555</c:v>
                </c:pt>
                <c:pt idx="1657">
                  <c:v>42473.125</c:v>
                </c:pt>
                <c:pt idx="1658">
                  <c:v>42473.131944444445</c:v>
                </c:pt>
                <c:pt idx="1659">
                  <c:v>42473.138888888891</c:v>
                </c:pt>
                <c:pt idx="1660">
                  <c:v>42473.145833333336</c:v>
                </c:pt>
                <c:pt idx="1661">
                  <c:v>42473.152777777781</c:v>
                </c:pt>
                <c:pt idx="1662">
                  <c:v>42473.159722222219</c:v>
                </c:pt>
                <c:pt idx="1663">
                  <c:v>42473.166666666664</c:v>
                </c:pt>
                <c:pt idx="1664">
                  <c:v>42473.173611111109</c:v>
                </c:pt>
                <c:pt idx="1665">
                  <c:v>42473.180555555555</c:v>
                </c:pt>
                <c:pt idx="1666">
                  <c:v>42473.1875</c:v>
                </c:pt>
                <c:pt idx="1667">
                  <c:v>42473.194444444445</c:v>
                </c:pt>
                <c:pt idx="1668">
                  <c:v>42473.201388888891</c:v>
                </c:pt>
                <c:pt idx="1669">
                  <c:v>42473.208333333336</c:v>
                </c:pt>
                <c:pt idx="1670">
                  <c:v>42473.215277777781</c:v>
                </c:pt>
                <c:pt idx="1671">
                  <c:v>42473.222222222219</c:v>
                </c:pt>
                <c:pt idx="1672">
                  <c:v>42473.229166666664</c:v>
                </c:pt>
                <c:pt idx="1673">
                  <c:v>42473.236111111109</c:v>
                </c:pt>
                <c:pt idx="1674">
                  <c:v>42473.243055555555</c:v>
                </c:pt>
                <c:pt idx="1675">
                  <c:v>42473.25</c:v>
                </c:pt>
                <c:pt idx="1676">
                  <c:v>42473.256944444445</c:v>
                </c:pt>
                <c:pt idx="1677">
                  <c:v>42473.263888888891</c:v>
                </c:pt>
                <c:pt idx="1678">
                  <c:v>42473.270833333336</c:v>
                </c:pt>
                <c:pt idx="1679">
                  <c:v>42473.277777777781</c:v>
                </c:pt>
                <c:pt idx="1680">
                  <c:v>42473.284722222219</c:v>
                </c:pt>
                <c:pt idx="1681">
                  <c:v>42473.291666666664</c:v>
                </c:pt>
                <c:pt idx="1682">
                  <c:v>42473.298611111109</c:v>
                </c:pt>
                <c:pt idx="1683">
                  <c:v>42473.305555555555</c:v>
                </c:pt>
                <c:pt idx="1684">
                  <c:v>42473.3125</c:v>
                </c:pt>
                <c:pt idx="1685">
                  <c:v>42473.319444444445</c:v>
                </c:pt>
                <c:pt idx="1686">
                  <c:v>42473.326388888891</c:v>
                </c:pt>
                <c:pt idx="1687">
                  <c:v>42473.333333333336</c:v>
                </c:pt>
                <c:pt idx="1688">
                  <c:v>42473.340277777781</c:v>
                </c:pt>
                <c:pt idx="1689">
                  <c:v>42473.347222222219</c:v>
                </c:pt>
                <c:pt idx="1690">
                  <c:v>42473.354166666664</c:v>
                </c:pt>
                <c:pt idx="1691">
                  <c:v>42473.361111111109</c:v>
                </c:pt>
                <c:pt idx="1692">
                  <c:v>42473.368055555555</c:v>
                </c:pt>
                <c:pt idx="1693">
                  <c:v>42473.375</c:v>
                </c:pt>
                <c:pt idx="1694">
                  <c:v>42473.381944444445</c:v>
                </c:pt>
                <c:pt idx="1695">
                  <c:v>42473.388888888891</c:v>
                </c:pt>
                <c:pt idx="1696">
                  <c:v>42473.395833333336</c:v>
                </c:pt>
                <c:pt idx="1697">
                  <c:v>42473.402777777781</c:v>
                </c:pt>
                <c:pt idx="1698">
                  <c:v>42473.409722222219</c:v>
                </c:pt>
                <c:pt idx="1699">
                  <c:v>42473.416666666664</c:v>
                </c:pt>
                <c:pt idx="1700">
                  <c:v>42473.423611111109</c:v>
                </c:pt>
                <c:pt idx="1701">
                  <c:v>42473.430555555555</c:v>
                </c:pt>
                <c:pt idx="1702">
                  <c:v>42473.4375</c:v>
                </c:pt>
                <c:pt idx="1703">
                  <c:v>42473.444444444445</c:v>
                </c:pt>
                <c:pt idx="1704">
                  <c:v>42473.451388888891</c:v>
                </c:pt>
                <c:pt idx="1705">
                  <c:v>42473.458333333336</c:v>
                </c:pt>
                <c:pt idx="1706">
                  <c:v>42473.465277777781</c:v>
                </c:pt>
                <c:pt idx="1707">
                  <c:v>42473.472222222219</c:v>
                </c:pt>
                <c:pt idx="1708">
                  <c:v>42473.479166666664</c:v>
                </c:pt>
                <c:pt idx="1709">
                  <c:v>42473.486111111109</c:v>
                </c:pt>
                <c:pt idx="1710">
                  <c:v>42473.493055555555</c:v>
                </c:pt>
                <c:pt idx="1711">
                  <c:v>42473.5</c:v>
                </c:pt>
                <c:pt idx="1712">
                  <c:v>42473.506944444445</c:v>
                </c:pt>
                <c:pt idx="1713">
                  <c:v>42473.513888888891</c:v>
                </c:pt>
                <c:pt idx="1714">
                  <c:v>42473.520833333336</c:v>
                </c:pt>
                <c:pt idx="1715">
                  <c:v>42473.527777777781</c:v>
                </c:pt>
                <c:pt idx="1716">
                  <c:v>42473.534722222219</c:v>
                </c:pt>
                <c:pt idx="1717">
                  <c:v>42473.541666666664</c:v>
                </c:pt>
                <c:pt idx="1718">
                  <c:v>42473.548611111109</c:v>
                </c:pt>
                <c:pt idx="1719">
                  <c:v>42473.555555555555</c:v>
                </c:pt>
                <c:pt idx="1720">
                  <c:v>42473.5625</c:v>
                </c:pt>
                <c:pt idx="1721">
                  <c:v>42473.569444444445</c:v>
                </c:pt>
                <c:pt idx="1722">
                  <c:v>42473.576388888891</c:v>
                </c:pt>
                <c:pt idx="1723">
                  <c:v>42473.583333333336</c:v>
                </c:pt>
                <c:pt idx="1724">
                  <c:v>42473.590277777781</c:v>
                </c:pt>
                <c:pt idx="1725">
                  <c:v>42473.597222222219</c:v>
                </c:pt>
                <c:pt idx="1726">
                  <c:v>42473.604166666664</c:v>
                </c:pt>
                <c:pt idx="1727">
                  <c:v>42473.611111111109</c:v>
                </c:pt>
                <c:pt idx="1728">
                  <c:v>42473.618055555555</c:v>
                </c:pt>
                <c:pt idx="1729">
                  <c:v>42473.625</c:v>
                </c:pt>
                <c:pt idx="1730">
                  <c:v>42473.631944444445</c:v>
                </c:pt>
                <c:pt idx="1731">
                  <c:v>42473.638888888891</c:v>
                </c:pt>
                <c:pt idx="1732">
                  <c:v>42473.645833333336</c:v>
                </c:pt>
                <c:pt idx="1733">
                  <c:v>42473.652777777781</c:v>
                </c:pt>
                <c:pt idx="1734">
                  <c:v>42473.659722222219</c:v>
                </c:pt>
                <c:pt idx="1735">
                  <c:v>42473.666666666664</c:v>
                </c:pt>
                <c:pt idx="1736">
                  <c:v>42473.673611111109</c:v>
                </c:pt>
                <c:pt idx="1737">
                  <c:v>42473.680555555555</c:v>
                </c:pt>
                <c:pt idx="1738">
                  <c:v>42473.6875</c:v>
                </c:pt>
                <c:pt idx="1739">
                  <c:v>42473.694444444445</c:v>
                </c:pt>
                <c:pt idx="1740">
                  <c:v>42473.701388888891</c:v>
                </c:pt>
                <c:pt idx="1741">
                  <c:v>42473.708333333336</c:v>
                </c:pt>
                <c:pt idx="1742">
                  <c:v>42473.715277777781</c:v>
                </c:pt>
                <c:pt idx="1743">
                  <c:v>42473.722222222219</c:v>
                </c:pt>
                <c:pt idx="1744">
                  <c:v>42473.729166666664</c:v>
                </c:pt>
                <c:pt idx="1745">
                  <c:v>42473.736111111109</c:v>
                </c:pt>
                <c:pt idx="1746">
                  <c:v>42473.743055555555</c:v>
                </c:pt>
                <c:pt idx="1747">
                  <c:v>42473.75</c:v>
                </c:pt>
                <c:pt idx="1748">
                  <c:v>42473.756944444445</c:v>
                </c:pt>
                <c:pt idx="1749">
                  <c:v>42473.763888888891</c:v>
                </c:pt>
                <c:pt idx="1750">
                  <c:v>42473.770833333336</c:v>
                </c:pt>
                <c:pt idx="1751">
                  <c:v>42473.777777777781</c:v>
                </c:pt>
                <c:pt idx="1752">
                  <c:v>42473.784722222219</c:v>
                </c:pt>
                <c:pt idx="1753">
                  <c:v>42473.791666666664</c:v>
                </c:pt>
                <c:pt idx="1754">
                  <c:v>42473.798611111109</c:v>
                </c:pt>
                <c:pt idx="1755">
                  <c:v>42473.805555555555</c:v>
                </c:pt>
                <c:pt idx="1756">
                  <c:v>42473.8125</c:v>
                </c:pt>
                <c:pt idx="1757">
                  <c:v>42473.819444444445</c:v>
                </c:pt>
                <c:pt idx="1758">
                  <c:v>42473.826388888891</c:v>
                </c:pt>
                <c:pt idx="1759">
                  <c:v>42473.833333333336</c:v>
                </c:pt>
                <c:pt idx="1760">
                  <c:v>42473.840277777781</c:v>
                </c:pt>
                <c:pt idx="1761">
                  <c:v>42473.847222222219</c:v>
                </c:pt>
                <c:pt idx="1762">
                  <c:v>42473.854166666664</c:v>
                </c:pt>
                <c:pt idx="1763">
                  <c:v>42473.861111111109</c:v>
                </c:pt>
                <c:pt idx="1764">
                  <c:v>42473.868055555555</c:v>
                </c:pt>
                <c:pt idx="1765">
                  <c:v>42473.875</c:v>
                </c:pt>
                <c:pt idx="1766">
                  <c:v>42473.881944444445</c:v>
                </c:pt>
                <c:pt idx="1767">
                  <c:v>42473.888888888891</c:v>
                </c:pt>
                <c:pt idx="1768">
                  <c:v>42473.895833333336</c:v>
                </c:pt>
                <c:pt idx="1769">
                  <c:v>42473.902777777781</c:v>
                </c:pt>
                <c:pt idx="1770">
                  <c:v>42473.909722222219</c:v>
                </c:pt>
                <c:pt idx="1771">
                  <c:v>42473.916666666664</c:v>
                </c:pt>
                <c:pt idx="1772">
                  <c:v>42473.923611111109</c:v>
                </c:pt>
                <c:pt idx="1773">
                  <c:v>42473.930555555555</c:v>
                </c:pt>
                <c:pt idx="1774">
                  <c:v>42473.9375</c:v>
                </c:pt>
                <c:pt idx="1775">
                  <c:v>42473.944444444445</c:v>
                </c:pt>
                <c:pt idx="1776">
                  <c:v>42473.951388888891</c:v>
                </c:pt>
                <c:pt idx="1777">
                  <c:v>42473.958333333336</c:v>
                </c:pt>
                <c:pt idx="1778">
                  <c:v>42473.965277777781</c:v>
                </c:pt>
                <c:pt idx="1779">
                  <c:v>42473.972222222219</c:v>
                </c:pt>
                <c:pt idx="1780">
                  <c:v>42473.979166666664</c:v>
                </c:pt>
                <c:pt idx="1781">
                  <c:v>42473.986111111109</c:v>
                </c:pt>
                <c:pt idx="1782">
                  <c:v>42473.993055555555</c:v>
                </c:pt>
                <c:pt idx="1783">
                  <c:v>42474</c:v>
                </c:pt>
                <c:pt idx="1784">
                  <c:v>42474.006944444445</c:v>
                </c:pt>
                <c:pt idx="1785">
                  <c:v>42474.013888888891</c:v>
                </c:pt>
                <c:pt idx="1786">
                  <c:v>42474.020833333336</c:v>
                </c:pt>
                <c:pt idx="1787">
                  <c:v>42474.027777777781</c:v>
                </c:pt>
                <c:pt idx="1788">
                  <c:v>42474.034722222219</c:v>
                </c:pt>
                <c:pt idx="1789">
                  <c:v>42474.041666666664</c:v>
                </c:pt>
                <c:pt idx="1790">
                  <c:v>42474.048611111109</c:v>
                </c:pt>
                <c:pt idx="1791">
                  <c:v>42474.055555555555</c:v>
                </c:pt>
                <c:pt idx="1792">
                  <c:v>42474.0625</c:v>
                </c:pt>
                <c:pt idx="1793">
                  <c:v>42474.069444444445</c:v>
                </c:pt>
                <c:pt idx="1794">
                  <c:v>42474.076388888891</c:v>
                </c:pt>
                <c:pt idx="1795">
                  <c:v>42474.083333333336</c:v>
                </c:pt>
                <c:pt idx="1796">
                  <c:v>42474.090277777781</c:v>
                </c:pt>
                <c:pt idx="1797">
                  <c:v>42474.097222222219</c:v>
                </c:pt>
                <c:pt idx="1798">
                  <c:v>42474.104166666664</c:v>
                </c:pt>
                <c:pt idx="1799">
                  <c:v>42474.111111111109</c:v>
                </c:pt>
                <c:pt idx="1800">
                  <c:v>42474.118055555555</c:v>
                </c:pt>
                <c:pt idx="1801">
                  <c:v>42474.125</c:v>
                </c:pt>
                <c:pt idx="1802">
                  <c:v>42474.131944444445</c:v>
                </c:pt>
                <c:pt idx="1803">
                  <c:v>42474.138888888891</c:v>
                </c:pt>
                <c:pt idx="1804">
                  <c:v>42474.145833333336</c:v>
                </c:pt>
                <c:pt idx="1805">
                  <c:v>42474.152777777781</c:v>
                </c:pt>
                <c:pt idx="1806">
                  <c:v>42474.159722222219</c:v>
                </c:pt>
                <c:pt idx="1807">
                  <c:v>42474.166666666664</c:v>
                </c:pt>
                <c:pt idx="1808">
                  <c:v>42474.173611111109</c:v>
                </c:pt>
                <c:pt idx="1809">
                  <c:v>42474.180555555555</c:v>
                </c:pt>
                <c:pt idx="1810">
                  <c:v>42474.1875</c:v>
                </c:pt>
                <c:pt idx="1811">
                  <c:v>42474.194444444445</c:v>
                </c:pt>
                <c:pt idx="1812">
                  <c:v>42474.201388888891</c:v>
                </c:pt>
                <c:pt idx="1813">
                  <c:v>42474.208333333336</c:v>
                </c:pt>
                <c:pt idx="1814">
                  <c:v>42474.215277777781</c:v>
                </c:pt>
                <c:pt idx="1815">
                  <c:v>42474.222222222219</c:v>
                </c:pt>
                <c:pt idx="1816">
                  <c:v>42474.229166666664</c:v>
                </c:pt>
                <c:pt idx="1817">
                  <c:v>42474.236111111109</c:v>
                </c:pt>
                <c:pt idx="1818">
                  <c:v>42474.243055555555</c:v>
                </c:pt>
                <c:pt idx="1819">
                  <c:v>42474.25</c:v>
                </c:pt>
                <c:pt idx="1820">
                  <c:v>42474.256944444445</c:v>
                </c:pt>
                <c:pt idx="1821">
                  <c:v>42474.263888888891</c:v>
                </c:pt>
                <c:pt idx="1822">
                  <c:v>42474.270833333336</c:v>
                </c:pt>
                <c:pt idx="1823">
                  <c:v>42474.277777777781</c:v>
                </c:pt>
                <c:pt idx="1824">
                  <c:v>42474.284722222219</c:v>
                </c:pt>
                <c:pt idx="1825">
                  <c:v>42474.291666666664</c:v>
                </c:pt>
                <c:pt idx="1826">
                  <c:v>42474.298611111109</c:v>
                </c:pt>
                <c:pt idx="1827">
                  <c:v>42474.305555555555</c:v>
                </c:pt>
                <c:pt idx="1828">
                  <c:v>42474.3125</c:v>
                </c:pt>
                <c:pt idx="1829">
                  <c:v>42474.319444444445</c:v>
                </c:pt>
                <c:pt idx="1830">
                  <c:v>42474.326388888891</c:v>
                </c:pt>
                <c:pt idx="1831">
                  <c:v>42474.333333333336</c:v>
                </c:pt>
                <c:pt idx="1832">
                  <c:v>42474.340277777781</c:v>
                </c:pt>
                <c:pt idx="1833">
                  <c:v>42474.347222222219</c:v>
                </c:pt>
                <c:pt idx="1834">
                  <c:v>42474.354166666664</c:v>
                </c:pt>
                <c:pt idx="1835">
                  <c:v>42474.361111111109</c:v>
                </c:pt>
                <c:pt idx="1836">
                  <c:v>42474.368055555555</c:v>
                </c:pt>
                <c:pt idx="1837">
                  <c:v>42474.375</c:v>
                </c:pt>
                <c:pt idx="1838">
                  <c:v>42474.381944444445</c:v>
                </c:pt>
                <c:pt idx="1839">
                  <c:v>42474.388888888891</c:v>
                </c:pt>
                <c:pt idx="1840">
                  <c:v>42474.395833333336</c:v>
                </c:pt>
                <c:pt idx="1841">
                  <c:v>42474.402777777781</c:v>
                </c:pt>
                <c:pt idx="1842">
                  <c:v>42474.409722222219</c:v>
                </c:pt>
                <c:pt idx="1843">
                  <c:v>42474.416666666664</c:v>
                </c:pt>
                <c:pt idx="1844">
                  <c:v>42474.423611111109</c:v>
                </c:pt>
                <c:pt idx="1845">
                  <c:v>42474.430555555555</c:v>
                </c:pt>
                <c:pt idx="1846">
                  <c:v>42474.4375</c:v>
                </c:pt>
                <c:pt idx="1847">
                  <c:v>42474.444444444445</c:v>
                </c:pt>
                <c:pt idx="1848">
                  <c:v>42474.451388888891</c:v>
                </c:pt>
                <c:pt idx="1849">
                  <c:v>42474.458333333336</c:v>
                </c:pt>
                <c:pt idx="1850">
                  <c:v>42474.465277777781</c:v>
                </c:pt>
                <c:pt idx="1851">
                  <c:v>42474.472222222219</c:v>
                </c:pt>
                <c:pt idx="1852">
                  <c:v>42474.479166666664</c:v>
                </c:pt>
                <c:pt idx="1853">
                  <c:v>42474.486111111109</c:v>
                </c:pt>
                <c:pt idx="1854">
                  <c:v>42474.493055555555</c:v>
                </c:pt>
                <c:pt idx="1855">
                  <c:v>42474.5</c:v>
                </c:pt>
                <c:pt idx="1856">
                  <c:v>42474.506944444445</c:v>
                </c:pt>
                <c:pt idx="1857">
                  <c:v>42474.513888888891</c:v>
                </c:pt>
                <c:pt idx="1858">
                  <c:v>42474.520833333336</c:v>
                </c:pt>
                <c:pt idx="1859">
                  <c:v>42474.527777777781</c:v>
                </c:pt>
                <c:pt idx="1860">
                  <c:v>42474.534722222219</c:v>
                </c:pt>
                <c:pt idx="1861">
                  <c:v>42474.541666666664</c:v>
                </c:pt>
                <c:pt idx="1862">
                  <c:v>42474.548611111109</c:v>
                </c:pt>
                <c:pt idx="1863">
                  <c:v>42474.555555555555</c:v>
                </c:pt>
                <c:pt idx="1864">
                  <c:v>42474.5625</c:v>
                </c:pt>
                <c:pt idx="1865">
                  <c:v>42474.569444444445</c:v>
                </c:pt>
                <c:pt idx="1866">
                  <c:v>42474.576388888891</c:v>
                </c:pt>
                <c:pt idx="1867">
                  <c:v>42474.583333333336</c:v>
                </c:pt>
                <c:pt idx="1868">
                  <c:v>42474.590277777781</c:v>
                </c:pt>
                <c:pt idx="1869">
                  <c:v>42474.597222222219</c:v>
                </c:pt>
                <c:pt idx="1870">
                  <c:v>42474.604166666664</c:v>
                </c:pt>
                <c:pt idx="1871">
                  <c:v>42474.611111111109</c:v>
                </c:pt>
                <c:pt idx="1872">
                  <c:v>42474.618055555555</c:v>
                </c:pt>
                <c:pt idx="1873">
                  <c:v>42474.625</c:v>
                </c:pt>
                <c:pt idx="1874">
                  <c:v>42474.631944444445</c:v>
                </c:pt>
                <c:pt idx="1875">
                  <c:v>42474.638888888891</c:v>
                </c:pt>
                <c:pt idx="1876">
                  <c:v>42474.645833333336</c:v>
                </c:pt>
                <c:pt idx="1877">
                  <c:v>42474.652777777781</c:v>
                </c:pt>
                <c:pt idx="1878">
                  <c:v>42474.659722222219</c:v>
                </c:pt>
                <c:pt idx="1879">
                  <c:v>42474.666666666664</c:v>
                </c:pt>
                <c:pt idx="1880">
                  <c:v>42474.673611111109</c:v>
                </c:pt>
                <c:pt idx="1881">
                  <c:v>42474.680555555555</c:v>
                </c:pt>
                <c:pt idx="1882">
                  <c:v>42474.6875</c:v>
                </c:pt>
                <c:pt idx="1883">
                  <c:v>42474.694444444445</c:v>
                </c:pt>
                <c:pt idx="1884">
                  <c:v>42474.701388888891</c:v>
                </c:pt>
                <c:pt idx="1885">
                  <c:v>42474.708333333336</c:v>
                </c:pt>
                <c:pt idx="1886">
                  <c:v>42474.715277777781</c:v>
                </c:pt>
                <c:pt idx="1887">
                  <c:v>42474.722222222219</c:v>
                </c:pt>
                <c:pt idx="1888">
                  <c:v>42474.729166666664</c:v>
                </c:pt>
                <c:pt idx="1889">
                  <c:v>42474.736111111109</c:v>
                </c:pt>
                <c:pt idx="1890">
                  <c:v>42474.743055555555</c:v>
                </c:pt>
                <c:pt idx="1891">
                  <c:v>42474.75</c:v>
                </c:pt>
                <c:pt idx="1892">
                  <c:v>42474.756944444445</c:v>
                </c:pt>
                <c:pt idx="1893">
                  <c:v>42474.763888888891</c:v>
                </c:pt>
                <c:pt idx="1894">
                  <c:v>42474.770833333336</c:v>
                </c:pt>
                <c:pt idx="1895">
                  <c:v>42474.777777777781</c:v>
                </c:pt>
                <c:pt idx="1896">
                  <c:v>42474.784722222219</c:v>
                </c:pt>
                <c:pt idx="1897">
                  <c:v>42474.791666666664</c:v>
                </c:pt>
                <c:pt idx="1898">
                  <c:v>42474.798611111109</c:v>
                </c:pt>
                <c:pt idx="1899">
                  <c:v>42474.805555555555</c:v>
                </c:pt>
                <c:pt idx="1900">
                  <c:v>42474.8125</c:v>
                </c:pt>
                <c:pt idx="1901">
                  <c:v>42474.819444444445</c:v>
                </c:pt>
                <c:pt idx="1902">
                  <c:v>42474.826388888891</c:v>
                </c:pt>
                <c:pt idx="1903">
                  <c:v>42474.833333333336</c:v>
                </c:pt>
                <c:pt idx="1904">
                  <c:v>42474.840277777781</c:v>
                </c:pt>
                <c:pt idx="1905">
                  <c:v>42474.847222222219</c:v>
                </c:pt>
                <c:pt idx="1906">
                  <c:v>42474.854166666664</c:v>
                </c:pt>
                <c:pt idx="1907">
                  <c:v>42474.861111111109</c:v>
                </c:pt>
                <c:pt idx="1908">
                  <c:v>42474.868055555555</c:v>
                </c:pt>
                <c:pt idx="1909">
                  <c:v>42474.875</c:v>
                </c:pt>
                <c:pt idx="1910">
                  <c:v>42474.881944444445</c:v>
                </c:pt>
                <c:pt idx="1911">
                  <c:v>42474.888888888891</c:v>
                </c:pt>
                <c:pt idx="1912">
                  <c:v>42474.895833333336</c:v>
                </c:pt>
                <c:pt idx="1913">
                  <c:v>42474.902777777781</c:v>
                </c:pt>
                <c:pt idx="1914">
                  <c:v>42474.909722222219</c:v>
                </c:pt>
                <c:pt idx="1915">
                  <c:v>42474.916666666664</c:v>
                </c:pt>
                <c:pt idx="1916">
                  <c:v>42474.923611111109</c:v>
                </c:pt>
                <c:pt idx="1917">
                  <c:v>42474.930555555555</c:v>
                </c:pt>
                <c:pt idx="1918">
                  <c:v>42474.9375</c:v>
                </c:pt>
                <c:pt idx="1919">
                  <c:v>42474.944444444445</c:v>
                </c:pt>
                <c:pt idx="1920">
                  <c:v>42474.951388888891</c:v>
                </c:pt>
                <c:pt idx="1921">
                  <c:v>42474.958333333336</c:v>
                </c:pt>
                <c:pt idx="1922">
                  <c:v>42474.965277777781</c:v>
                </c:pt>
                <c:pt idx="1923">
                  <c:v>42474.972222222219</c:v>
                </c:pt>
                <c:pt idx="1924">
                  <c:v>42474.979166666664</c:v>
                </c:pt>
                <c:pt idx="1925">
                  <c:v>42474.986111111109</c:v>
                </c:pt>
                <c:pt idx="1926">
                  <c:v>42474.993055555555</c:v>
                </c:pt>
                <c:pt idx="1927">
                  <c:v>42475</c:v>
                </c:pt>
                <c:pt idx="1928">
                  <c:v>42475.006944444445</c:v>
                </c:pt>
                <c:pt idx="1929">
                  <c:v>42475.013888888891</c:v>
                </c:pt>
                <c:pt idx="1930">
                  <c:v>42475.020833333336</c:v>
                </c:pt>
                <c:pt idx="1931">
                  <c:v>42475.027777777781</c:v>
                </c:pt>
                <c:pt idx="1932">
                  <c:v>42475.034722222219</c:v>
                </c:pt>
                <c:pt idx="1933">
                  <c:v>42475.041666666664</c:v>
                </c:pt>
                <c:pt idx="1934">
                  <c:v>42475.048611111109</c:v>
                </c:pt>
                <c:pt idx="1935">
                  <c:v>42475.055555555555</c:v>
                </c:pt>
                <c:pt idx="1936">
                  <c:v>42475.0625</c:v>
                </c:pt>
                <c:pt idx="1937">
                  <c:v>42475.069444444445</c:v>
                </c:pt>
                <c:pt idx="1938">
                  <c:v>42475.076388888891</c:v>
                </c:pt>
                <c:pt idx="1939">
                  <c:v>42475.083333333336</c:v>
                </c:pt>
                <c:pt idx="1940">
                  <c:v>42475.090277777781</c:v>
                </c:pt>
                <c:pt idx="1941">
                  <c:v>42475.097222222219</c:v>
                </c:pt>
                <c:pt idx="1942">
                  <c:v>42475.104166666664</c:v>
                </c:pt>
                <c:pt idx="1943">
                  <c:v>42475.111111111109</c:v>
                </c:pt>
                <c:pt idx="1944">
                  <c:v>42475.118055555555</c:v>
                </c:pt>
                <c:pt idx="1945">
                  <c:v>42475.125</c:v>
                </c:pt>
                <c:pt idx="1946">
                  <c:v>42475.131944444445</c:v>
                </c:pt>
                <c:pt idx="1947">
                  <c:v>42475.138888888891</c:v>
                </c:pt>
                <c:pt idx="1948">
                  <c:v>42475.145833333336</c:v>
                </c:pt>
                <c:pt idx="1949">
                  <c:v>42475.152777777781</c:v>
                </c:pt>
                <c:pt idx="1950">
                  <c:v>42475.159722222219</c:v>
                </c:pt>
                <c:pt idx="1951">
                  <c:v>42475.166666666664</c:v>
                </c:pt>
                <c:pt idx="1952">
                  <c:v>42475.173611111109</c:v>
                </c:pt>
                <c:pt idx="1953">
                  <c:v>42475.180555555555</c:v>
                </c:pt>
                <c:pt idx="1954">
                  <c:v>42475.1875</c:v>
                </c:pt>
                <c:pt idx="1955">
                  <c:v>42475.194444444445</c:v>
                </c:pt>
                <c:pt idx="1956">
                  <c:v>42475.201388888891</c:v>
                </c:pt>
                <c:pt idx="1957">
                  <c:v>42475.208333333336</c:v>
                </c:pt>
                <c:pt idx="1958">
                  <c:v>42475.215277777781</c:v>
                </c:pt>
                <c:pt idx="1959">
                  <c:v>42475.222222222219</c:v>
                </c:pt>
                <c:pt idx="1960">
                  <c:v>42475.229166666664</c:v>
                </c:pt>
                <c:pt idx="1961">
                  <c:v>42475.236111111109</c:v>
                </c:pt>
                <c:pt idx="1962">
                  <c:v>42475.243055555555</c:v>
                </c:pt>
                <c:pt idx="1963">
                  <c:v>42475.25</c:v>
                </c:pt>
                <c:pt idx="1964">
                  <c:v>42475.256944444445</c:v>
                </c:pt>
                <c:pt idx="1965">
                  <c:v>42475.263888888891</c:v>
                </c:pt>
                <c:pt idx="1966">
                  <c:v>42475.270833333336</c:v>
                </c:pt>
                <c:pt idx="1967">
                  <c:v>42475.277777777781</c:v>
                </c:pt>
                <c:pt idx="1968">
                  <c:v>42475.284722222219</c:v>
                </c:pt>
                <c:pt idx="1969">
                  <c:v>42475.291666666664</c:v>
                </c:pt>
                <c:pt idx="1970">
                  <c:v>42475.298611111109</c:v>
                </c:pt>
                <c:pt idx="1971">
                  <c:v>42475.305555555555</c:v>
                </c:pt>
                <c:pt idx="1972">
                  <c:v>42475.3125</c:v>
                </c:pt>
                <c:pt idx="1973">
                  <c:v>42475.319444444445</c:v>
                </c:pt>
                <c:pt idx="1974">
                  <c:v>42475.326388888891</c:v>
                </c:pt>
                <c:pt idx="1975">
                  <c:v>42475.333333333336</c:v>
                </c:pt>
                <c:pt idx="1976">
                  <c:v>42475.340277777781</c:v>
                </c:pt>
                <c:pt idx="1977">
                  <c:v>42475.347222222219</c:v>
                </c:pt>
                <c:pt idx="1978">
                  <c:v>42475.354166666664</c:v>
                </c:pt>
                <c:pt idx="1979">
                  <c:v>42475.361111111109</c:v>
                </c:pt>
                <c:pt idx="1980">
                  <c:v>42475.368055555555</c:v>
                </c:pt>
                <c:pt idx="1981">
                  <c:v>42475.375</c:v>
                </c:pt>
                <c:pt idx="1982">
                  <c:v>42475.381944444445</c:v>
                </c:pt>
                <c:pt idx="1983">
                  <c:v>42475.388888888891</c:v>
                </c:pt>
                <c:pt idx="1984">
                  <c:v>42475.395833333336</c:v>
                </c:pt>
                <c:pt idx="1985">
                  <c:v>42475.402777777781</c:v>
                </c:pt>
                <c:pt idx="1986">
                  <c:v>42475.409722222219</c:v>
                </c:pt>
                <c:pt idx="1987">
                  <c:v>42475.416666666664</c:v>
                </c:pt>
                <c:pt idx="1988">
                  <c:v>42475.423611111109</c:v>
                </c:pt>
                <c:pt idx="1989">
                  <c:v>42475.430555555555</c:v>
                </c:pt>
                <c:pt idx="1990">
                  <c:v>42475.4375</c:v>
                </c:pt>
                <c:pt idx="1991">
                  <c:v>42475.444444444445</c:v>
                </c:pt>
                <c:pt idx="1992">
                  <c:v>42475.451388888891</c:v>
                </c:pt>
                <c:pt idx="1993">
                  <c:v>42475.458333333336</c:v>
                </c:pt>
                <c:pt idx="1994">
                  <c:v>42475.465277777781</c:v>
                </c:pt>
                <c:pt idx="1995">
                  <c:v>42475.472222222219</c:v>
                </c:pt>
                <c:pt idx="1996">
                  <c:v>42475.479166666664</c:v>
                </c:pt>
                <c:pt idx="1997">
                  <c:v>42475.486111111109</c:v>
                </c:pt>
                <c:pt idx="1998">
                  <c:v>42475.493055555555</c:v>
                </c:pt>
                <c:pt idx="1999">
                  <c:v>42475.5</c:v>
                </c:pt>
                <c:pt idx="2000">
                  <c:v>42475.506944444445</c:v>
                </c:pt>
                <c:pt idx="2001">
                  <c:v>42475.513888888891</c:v>
                </c:pt>
                <c:pt idx="2002">
                  <c:v>42475.520833333336</c:v>
                </c:pt>
                <c:pt idx="2003">
                  <c:v>42475.527777777781</c:v>
                </c:pt>
                <c:pt idx="2004">
                  <c:v>42475.534722222219</c:v>
                </c:pt>
                <c:pt idx="2005">
                  <c:v>42475.541666666664</c:v>
                </c:pt>
                <c:pt idx="2006">
                  <c:v>42475.548611111109</c:v>
                </c:pt>
                <c:pt idx="2007">
                  <c:v>42475.555555555555</c:v>
                </c:pt>
                <c:pt idx="2008">
                  <c:v>42475.5625</c:v>
                </c:pt>
                <c:pt idx="2009">
                  <c:v>42475.569444444445</c:v>
                </c:pt>
                <c:pt idx="2010">
                  <c:v>42475.576388888891</c:v>
                </c:pt>
                <c:pt idx="2011">
                  <c:v>42475.583333333336</c:v>
                </c:pt>
                <c:pt idx="2012">
                  <c:v>42475.590277777781</c:v>
                </c:pt>
                <c:pt idx="2013">
                  <c:v>42475.597222222219</c:v>
                </c:pt>
                <c:pt idx="2014">
                  <c:v>42475.604166666664</c:v>
                </c:pt>
                <c:pt idx="2015">
                  <c:v>42475.611111111109</c:v>
                </c:pt>
                <c:pt idx="2016">
                  <c:v>42475.618055555555</c:v>
                </c:pt>
                <c:pt idx="2017">
                  <c:v>42475.625</c:v>
                </c:pt>
                <c:pt idx="2018">
                  <c:v>42475.631944444445</c:v>
                </c:pt>
                <c:pt idx="2019">
                  <c:v>42475.638888888891</c:v>
                </c:pt>
                <c:pt idx="2020">
                  <c:v>42475.645833333336</c:v>
                </c:pt>
                <c:pt idx="2021">
                  <c:v>42475.652777777781</c:v>
                </c:pt>
                <c:pt idx="2022">
                  <c:v>42475.659722222219</c:v>
                </c:pt>
                <c:pt idx="2023">
                  <c:v>42475.666666666664</c:v>
                </c:pt>
                <c:pt idx="2024">
                  <c:v>42475.673611111109</c:v>
                </c:pt>
                <c:pt idx="2025">
                  <c:v>42475.680555555555</c:v>
                </c:pt>
                <c:pt idx="2026">
                  <c:v>42475.6875</c:v>
                </c:pt>
                <c:pt idx="2027">
                  <c:v>42475.694444444445</c:v>
                </c:pt>
                <c:pt idx="2028">
                  <c:v>42475.701388888891</c:v>
                </c:pt>
                <c:pt idx="2029">
                  <c:v>42475.708333333336</c:v>
                </c:pt>
                <c:pt idx="2030">
                  <c:v>42475.715277777781</c:v>
                </c:pt>
                <c:pt idx="2031">
                  <c:v>42475.722222222219</c:v>
                </c:pt>
                <c:pt idx="2032">
                  <c:v>42475.729166666664</c:v>
                </c:pt>
                <c:pt idx="2033">
                  <c:v>42475.736111111109</c:v>
                </c:pt>
                <c:pt idx="2034">
                  <c:v>42475.743055555555</c:v>
                </c:pt>
                <c:pt idx="2035">
                  <c:v>42475.75</c:v>
                </c:pt>
                <c:pt idx="2036">
                  <c:v>42475.756944444445</c:v>
                </c:pt>
                <c:pt idx="2037">
                  <c:v>42475.763888888891</c:v>
                </c:pt>
                <c:pt idx="2038">
                  <c:v>42475.770833333336</c:v>
                </c:pt>
                <c:pt idx="2039">
                  <c:v>42475.777777777781</c:v>
                </c:pt>
                <c:pt idx="2040">
                  <c:v>42475.784722222219</c:v>
                </c:pt>
                <c:pt idx="2041">
                  <c:v>42475.791666666664</c:v>
                </c:pt>
                <c:pt idx="2042">
                  <c:v>42475.798611111109</c:v>
                </c:pt>
                <c:pt idx="2043">
                  <c:v>42475.805555555555</c:v>
                </c:pt>
                <c:pt idx="2044">
                  <c:v>42475.8125</c:v>
                </c:pt>
                <c:pt idx="2045">
                  <c:v>42475.819444444445</c:v>
                </c:pt>
                <c:pt idx="2046">
                  <c:v>42475.826388888891</c:v>
                </c:pt>
                <c:pt idx="2047">
                  <c:v>42475.833333333336</c:v>
                </c:pt>
                <c:pt idx="2048">
                  <c:v>42475.840277777781</c:v>
                </c:pt>
                <c:pt idx="2049">
                  <c:v>42475.847222222219</c:v>
                </c:pt>
                <c:pt idx="2050">
                  <c:v>42475.854166666664</c:v>
                </c:pt>
                <c:pt idx="2051">
                  <c:v>42475.861111111109</c:v>
                </c:pt>
                <c:pt idx="2052">
                  <c:v>42475.868055555555</c:v>
                </c:pt>
                <c:pt idx="2053">
                  <c:v>42475.875</c:v>
                </c:pt>
                <c:pt idx="2054">
                  <c:v>42475.881944444445</c:v>
                </c:pt>
                <c:pt idx="2055">
                  <c:v>42475.888888888891</c:v>
                </c:pt>
                <c:pt idx="2056">
                  <c:v>42475.895833333336</c:v>
                </c:pt>
                <c:pt idx="2057">
                  <c:v>42475.902777777781</c:v>
                </c:pt>
                <c:pt idx="2058">
                  <c:v>42475.909722222219</c:v>
                </c:pt>
                <c:pt idx="2059">
                  <c:v>42475.916666666664</c:v>
                </c:pt>
                <c:pt idx="2060">
                  <c:v>42475.923611111109</c:v>
                </c:pt>
                <c:pt idx="2061">
                  <c:v>42475.930555555555</c:v>
                </c:pt>
                <c:pt idx="2062">
                  <c:v>42475.9375</c:v>
                </c:pt>
                <c:pt idx="2063">
                  <c:v>42475.944444444445</c:v>
                </c:pt>
                <c:pt idx="2064">
                  <c:v>42475.951388888891</c:v>
                </c:pt>
                <c:pt idx="2065">
                  <c:v>42475.958333333336</c:v>
                </c:pt>
                <c:pt idx="2066">
                  <c:v>42475.965277777781</c:v>
                </c:pt>
                <c:pt idx="2067">
                  <c:v>42475.972222222219</c:v>
                </c:pt>
                <c:pt idx="2068">
                  <c:v>42475.979166666664</c:v>
                </c:pt>
                <c:pt idx="2069">
                  <c:v>42475.986111111109</c:v>
                </c:pt>
                <c:pt idx="2070">
                  <c:v>42475.993055555555</c:v>
                </c:pt>
                <c:pt idx="2071">
                  <c:v>42476</c:v>
                </c:pt>
                <c:pt idx="2072">
                  <c:v>42476.006944444445</c:v>
                </c:pt>
                <c:pt idx="2073">
                  <c:v>42476.013888888891</c:v>
                </c:pt>
                <c:pt idx="2074">
                  <c:v>42476.020833333336</c:v>
                </c:pt>
                <c:pt idx="2075">
                  <c:v>42476.027777777781</c:v>
                </c:pt>
                <c:pt idx="2076">
                  <c:v>42476.034722222219</c:v>
                </c:pt>
                <c:pt idx="2077">
                  <c:v>42476.041666666664</c:v>
                </c:pt>
                <c:pt idx="2078">
                  <c:v>42476.048611111109</c:v>
                </c:pt>
                <c:pt idx="2079">
                  <c:v>42476.055555555555</c:v>
                </c:pt>
                <c:pt idx="2080">
                  <c:v>42476.0625</c:v>
                </c:pt>
                <c:pt idx="2081">
                  <c:v>42476.069444444445</c:v>
                </c:pt>
                <c:pt idx="2082">
                  <c:v>42476.076388888891</c:v>
                </c:pt>
                <c:pt idx="2083">
                  <c:v>42476.083333333336</c:v>
                </c:pt>
                <c:pt idx="2084">
                  <c:v>42476.090277777781</c:v>
                </c:pt>
                <c:pt idx="2085">
                  <c:v>42476.097222222219</c:v>
                </c:pt>
                <c:pt idx="2086">
                  <c:v>42476.104166666664</c:v>
                </c:pt>
                <c:pt idx="2087">
                  <c:v>42476.111111111109</c:v>
                </c:pt>
                <c:pt idx="2088">
                  <c:v>42476.118055555555</c:v>
                </c:pt>
                <c:pt idx="2089">
                  <c:v>42476.125</c:v>
                </c:pt>
                <c:pt idx="2090">
                  <c:v>42476.131944444445</c:v>
                </c:pt>
                <c:pt idx="2091">
                  <c:v>42476.138888888891</c:v>
                </c:pt>
                <c:pt idx="2092">
                  <c:v>42476.145833333336</c:v>
                </c:pt>
                <c:pt idx="2093">
                  <c:v>42476.152777777781</c:v>
                </c:pt>
                <c:pt idx="2094">
                  <c:v>42476.159722222219</c:v>
                </c:pt>
                <c:pt idx="2095">
                  <c:v>42476.166666666664</c:v>
                </c:pt>
                <c:pt idx="2096">
                  <c:v>42476.173611111109</c:v>
                </c:pt>
                <c:pt idx="2097">
                  <c:v>42476.180555555555</c:v>
                </c:pt>
                <c:pt idx="2098">
                  <c:v>42476.1875</c:v>
                </c:pt>
                <c:pt idx="2099">
                  <c:v>42476.194444444445</c:v>
                </c:pt>
                <c:pt idx="2100">
                  <c:v>42476.201388888891</c:v>
                </c:pt>
                <c:pt idx="2101">
                  <c:v>42476.208333333336</c:v>
                </c:pt>
                <c:pt idx="2102">
                  <c:v>42476.215277777781</c:v>
                </c:pt>
                <c:pt idx="2103">
                  <c:v>42476.222222222219</c:v>
                </c:pt>
                <c:pt idx="2104">
                  <c:v>42476.229166666664</c:v>
                </c:pt>
                <c:pt idx="2105">
                  <c:v>42476.236111111109</c:v>
                </c:pt>
                <c:pt idx="2106">
                  <c:v>42476.243055555555</c:v>
                </c:pt>
                <c:pt idx="2107">
                  <c:v>42476.25</c:v>
                </c:pt>
                <c:pt idx="2108">
                  <c:v>42476.256944444445</c:v>
                </c:pt>
                <c:pt idx="2109">
                  <c:v>42476.263888888891</c:v>
                </c:pt>
                <c:pt idx="2110">
                  <c:v>42476.270833333336</c:v>
                </c:pt>
                <c:pt idx="2111">
                  <c:v>42476.277777777781</c:v>
                </c:pt>
                <c:pt idx="2112">
                  <c:v>42476.284722222219</c:v>
                </c:pt>
                <c:pt idx="2113">
                  <c:v>42476.291666666664</c:v>
                </c:pt>
                <c:pt idx="2114">
                  <c:v>42476.298611111109</c:v>
                </c:pt>
                <c:pt idx="2115">
                  <c:v>42476.305555555555</c:v>
                </c:pt>
                <c:pt idx="2116">
                  <c:v>42476.3125</c:v>
                </c:pt>
                <c:pt idx="2117">
                  <c:v>42476.319444444445</c:v>
                </c:pt>
                <c:pt idx="2118">
                  <c:v>42476.326388888891</c:v>
                </c:pt>
                <c:pt idx="2119">
                  <c:v>42476.333333333336</c:v>
                </c:pt>
                <c:pt idx="2120">
                  <c:v>42476.340277777781</c:v>
                </c:pt>
                <c:pt idx="2121">
                  <c:v>42476.347222222219</c:v>
                </c:pt>
                <c:pt idx="2122">
                  <c:v>42476.354166666664</c:v>
                </c:pt>
                <c:pt idx="2123">
                  <c:v>42476.361111111109</c:v>
                </c:pt>
                <c:pt idx="2124">
                  <c:v>42476.368055555555</c:v>
                </c:pt>
                <c:pt idx="2125">
                  <c:v>42476.375</c:v>
                </c:pt>
                <c:pt idx="2126">
                  <c:v>42476.381944444445</c:v>
                </c:pt>
                <c:pt idx="2127">
                  <c:v>42476.388888888891</c:v>
                </c:pt>
                <c:pt idx="2128">
                  <c:v>42476.395833333336</c:v>
                </c:pt>
                <c:pt idx="2129">
                  <c:v>42476.402777777781</c:v>
                </c:pt>
                <c:pt idx="2130">
                  <c:v>42476.409722222219</c:v>
                </c:pt>
                <c:pt idx="2131">
                  <c:v>42476.416666666664</c:v>
                </c:pt>
                <c:pt idx="2132">
                  <c:v>42476.423611111109</c:v>
                </c:pt>
                <c:pt idx="2133">
                  <c:v>42476.430555555555</c:v>
                </c:pt>
                <c:pt idx="2134">
                  <c:v>42476.4375</c:v>
                </c:pt>
                <c:pt idx="2135">
                  <c:v>42476.444444444445</c:v>
                </c:pt>
                <c:pt idx="2136">
                  <c:v>42476.451388888891</c:v>
                </c:pt>
                <c:pt idx="2137">
                  <c:v>42476.458333333336</c:v>
                </c:pt>
                <c:pt idx="2138">
                  <c:v>42476.465277777781</c:v>
                </c:pt>
                <c:pt idx="2139">
                  <c:v>42476.472222222219</c:v>
                </c:pt>
                <c:pt idx="2140">
                  <c:v>42476.479166666664</c:v>
                </c:pt>
                <c:pt idx="2141">
                  <c:v>42476.486111111109</c:v>
                </c:pt>
                <c:pt idx="2142">
                  <c:v>42476.493055555555</c:v>
                </c:pt>
                <c:pt idx="2143">
                  <c:v>42476.5</c:v>
                </c:pt>
                <c:pt idx="2144">
                  <c:v>42476.506944444445</c:v>
                </c:pt>
                <c:pt idx="2145">
                  <c:v>42476.513888888891</c:v>
                </c:pt>
                <c:pt idx="2146">
                  <c:v>42476.520833333336</c:v>
                </c:pt>
                <c:pt idx="2147">
                  <c:v>42476.527777777781</c:v>
                </c:pt>
                <c:pt idx="2148">
                  <c:v>42476.534722222219</c:v>
                </c:pt>
                <c:pt idx="2149">
                  <c:v>42476.541666666664</c:v>
                </c:pt>
                <c:pt idx="2150">
                  <c:v>42476.548611111109</c:v>
                </c:pt>
                <c:pt idx="2151">
                  <c:v>42476.555555555555</c:v>
                </c:pt>
                <c:pt idx="2152">
                  <c:v>42476.5625</c:v>
                </c:pt>
                <c:pt idx="2153">
                  <c:v>42476.569444444445</c:v>
                </c:pt>
                <c:pt idx="2154">
                  <c:v>42476.576388888891</c:v>
                </c:pt>
                <c:pt idx="2155">
                  <c:v>42476.583333333336</c:v>
                </c:pt>
                <c:pt idx="2156">
                  <c:v>42476.590277777781</c:v>
                </c:pt>
                <c:pt idx="2157">
                  <c:v>42476.597222222219</c:v>
                </c:pt>
                <c:pt idx="2158">
                  <c:v>42476.604166666664</c:v>
                </c:pt>
                <c:pt idx="2159">
                  <c:v>42476.611111111109</c:v>
                </c:pt>
                <c:pt idx="2160">
                  <c:v>42476.618055555555</c:v>
                </c:pt>
                <c:pt idx="2161">
                  <c:v>42476.625</c:v>
                </c:pt>
                <c:pt idx="2162">
                  <c:v>42476.631944444445</c:v>
                </c:pt>
                <c:pt idx="2163">
                  <c:v>42476.638888888891</c:v>
                </c:pt>
                <c:pt idx="2164">
                  <c:v>42476.645833333336</c:v>
                </c:pt>
                <c:pt idx="2165">
                  <c:v>42476.652777777781</c:v>
                </c:pt>
                <c:pt idx="2166">
                  <c:v>42476.659722222219</c:v>
                </c:pt>
                <c:pt idx="2167">
                  <c:v>42476.666666666664</c:v>
                </c:pt>
                <c:pt idx="2168">
                  <c:v>42476.673611111109</c:v>
                </c:pt>
                <c:pt idx="2169">
                  <c:v>42476.680555555555</c:v>
                </c:pt>
                <c:pt idx="2170">
                  <c:v>42476.6875</c:v>
                </c:pt>
                <c:pt idx="2171">
                  <c:v>42476.694444444445</c:v>
                </c:pt>
                <c:pt idx="2172">
                  <c:v>42476.701388888891</c:v>
                </c:pt>
                <c:pt idx="2173">
                  <c:v>42476.708333333336</c:v>
                </c:pt>
                <c:pt idx="2174">
                  <c:v>42476.715277777781</c:v>
                </c:pt>
                <c:pt idx="2175">
                  <c:v>42476.722222222219</c:v>
                </c:pt>
                <c:pt idx="2176">
                  <c:v>42476.729166666664</c:v>
                </c:pt>
                <c:pt idx="2177">
                  <c:v>42476.736111111109</c:v>
                </c:pt>
                <c:pt idx="2178">
                  <c:v>42476.743055555555</c:v>
                </c:pt>
                <c:pt idx="2179">
                  <c:v>42476.75</c:v>
                </c:pt>
                <c:pt idx="2180">
                  <c:v>42476.756944444445</c:v>
                </c:pt>
                <c:pt idx="2181">
                  <c:v>42476.763888888891</c:v>
                </c:pt>
                <c:pt idx="2182">
                  <c:v>42476.770833333336</c:v>
                </c:pt>
                <c:pt idx="2183">
                  <c:v>42476.777777777781</c:v>
                </c:pt>
                <c:pt idx="2184">
                  <c:v>42476.784722222219</c:v>
                </c:pt>
                <c:pt idx="2185">
                  <c:v>42476.791666666664</c:v>
                </c:pt>
                <c:pt idx="2186">
                  <c:v>42476.798611111109</c:v>
                </c:pt>
                <c:pt idx="2187">
                  <c:v>42476.805555555555</c:v>
                </c:pt>
                <c:pt idx="2188">
                  <c:v>42476.8125</c:v>
                </c:pt>
                <c:pt idx="2189">
                  <c:v>42476.819444444445</c:v>
                </c:pt>
                <c:pt idx="2190">
                  <c:v>42476.826388888891</c:v>
                </c:pt>
                <c:pt idx="2191">
                  <c:v>42476.833333333336</c:v>
                </c:pt>
                <c:pt idx="2192">
                  <c:v>42476.840277777781</c:v>
                </c:pt>
                <c:pt idx="2193">
                  <c:v>42476.847222222219</c:v>
                </c:pt>
                <c:pt idx="2194">
                  <c:v>42476.854166666664</c:v>
                </c:pt>
                <c:pt idx="2195">
                  <c:v>42476.861111111109</c:v>
                </c:pt>
                <c:pt idx="2196">
                  <c:v>42476.868055555555</c:v>
                </c:pt>
                <c:pt idx="2197">
                  <c:v>42476.875</c:v>
                </c:pt>
                <c:pt idx="2198">
                  <c:v>42476.881944444445</c:v>
                </c:pt>
                <c:pt idx="2199">
                  <c:v>42476.888888888891</c:v>
                </c:pt>
                <c:pt idx="2200">
                  <c:v>42476.895833333336</c:v>
                </c:pt>
                <c:pt idx="2201">
                  <c:v>42476.902777777781</c:v>
                </c:pt>
                <c:pt idx="2202">
                  <c:v>42476.909722222219</c:v>
                </c:pt>
                <c:pt idx="2203">
                  <c:v>42476.916666666664</c:v>
                </c:pt>
                <c:pt idx="2204">
                  <c:v>42476.923611111109</c:v>
                </c:pt>
                <c:pt idx="2205">
                  <c:v>42476.930555555555</c:v>
                </c:pt>
                <c:pt idx="2206">
                  <c:v>42476.9375</c:v>
                </c:pt>
                <c:pt idx="2207">
                  <c:v>42476.944444444445</c:v>
                </c:pt>
                <c:pt idx="2208">
                  <c:v>42476.951388888891</c:v>
                </c:pt>
                <c:pt idx="2209">
                  <c:v>42476.958333333336</c:v>
                </c:pt>
                <c:pt idx="2210">
                  <c:v>42476.965277777781</c:v>
                </c:pt>
                <c:pt idx="2211">
                  <c:v>42476.972222222219</c:v>
                </c:pt>
                <c:pt idx="2212">
                  <c:v>42476.979166666664</c:v>
                </c:pt>
                <c:pt idx="2213">
                  <c:v>42476.986111111109</c:v>
                </c:pt>
                <c:pt idx="2214">
                  <c:v>42476.993055555555</c:v>
                </c:pt>
                <c:pt idx="2215">
                  <c:v>42477</c:v>
                </c:pt>
                <c:pt idx="2216">
                  <c:v>42477.006944444445</c:v>
                </c:pt>
                <c:pt idx="2217">
                  <c:v>42477.013888888891</c:v>
                </c:pt>
                <c:pt idx="2218">
                  <c:v>42477.020833333336</c:v>
                </c:pt>
                <c:pt idx="2219">
                  <c:v>42477.027777777781</c:v>
                </c:pt>
                <c:pt idx="2220">
                  <c:v>42477.034722222219</c:v>
                </c:pt>
                <c:pt idx="2221">
                  <c:v>42477.041666666664</c:v>
                </c:pt>
                <c:pt idx="2222">
                  <c:v>42477.048611111109</c:v>
                </c:pt>
                <c:pt idx="2223">
                  <c:v>42477.055555555555</c:v>
                </c:pt>
                <c:pt idx="2224">
                  <c:v>42477.0625</c:v>
                </c:pt>
                <c:pt idx="2225">
                  <c:v>42477.069444444445</c:v>
                </c:pt>
                <c:pt idx="2226">
                  <c:v>42477.076388888891</c:v>
                </c:pt>
                <c:pt idx="2227">
                  <c:v>42477.083333333336</c:v>
                </c:pt>
                <c:pt idx="2228">
                  <c:v>42477.090277777781</c:v>
                </c:pt>
                <c:pt idx="2229">
                  <c:v>42477.097222222219</c:v>
                </c:pt>
                <c:pt idx="2230">
                  <c:v>42477.104166666664</c:v>
                </c:pt>
                <c:pt idx="2231">
                  <c:v>42477.111111111109</c:v>
                </c:pt>
                <c:pt idx="2232">
                  <c:v>42477.118055555555</c:v>
                </c:pt>
                <c:pt idx="2233">
                  <c:v>42477.125</c:v>
                </c:pt>
                <c:pt idx="2234">
                  <c:v>42477.131944444445</c:v>
                </c:pt>
                <c:pt idx="2235">
                  <c:v>42477.138888888891</c:v>
                </c:pt>
                <c:pt idx="2236">
                  <c:v>42477.145833333336</c:v>
                </c:pt>
                <c:pt idx="2237">
                  <c:v>42477.152777777781</c:v>
                </c:pt>
                <c:pt idx="2238">
                  <c:v>42477.159722222219</c:v>
                </c:pt>
                <c:pt idx="2239">
                  <c:v>42477.166666666664</c:v>
                </c:pt>
                <c:pt idx="2240">
                  <c:v>42477.173611111109</c:v>
                </c:pt>
                <c:pt idx="2241">
                  <c:v>42477.180555555555</c:v>
                </c:pt>
                <c:pt idx="2242">
                  <c:v>42477.1875</c:v>
                </c:pt>
                <c:pt idx="2243">
                  <c:v>42477.194444444445</c:v>
                </c:pt>
                <c:pt idx="2244">
                  <c:v>42477.201388888891</c:v>
                </c:pt>
                <c:pt idx="2245">
                  <c:v>42477.208333333336</c:v>
                </c:pt>
                <c:pt idx="2246">
                  <c:v>42477.215277777781</c:v>
                </c:pt>
                <c:pt idx="2247">
                  <c:v>42477.222222222219</c:v>
                </c:pt>
                <c:pt idx="2248">
                  <c:v>42477.229166666664</c:v>
                </c:pt>
                <c:pt idx="2249">
                  <c:v>42477.236111111109</c:v>
                </c:pt>
                <c:pt idx="2250">
                  <c:v>42477.243055555555</c:v>
                </c:pt>
                <c:pt idx="2251">
                  <c:v>42477.25</c:v>
                </c:pt>
                <c:pt idx="2252">
                  <c:v>42477.256944444445</c:v>
                </c:pt>
                <c:pt idx="2253">
                  <c:v>42477.263888888891</c:v>
                </c:pt>
                <c:pt idx="2254">
                  <c:v>42477.270833333336</c:v>
                </c:pt>
                <c:pt idx="2255">
                  <c:v>42477.277777777781</c:v>
                </c:pt>
                <c:pt idx="2256">
                  <c:v>42477.284722222219</c:v>
                </c:pt>
                <c:pt idx="2257">
                  <c:v>42477.291666666664</c:v>
                </c:pt>
                <c:pt idx="2258">
                  <c:v>42477.298611111109</c:v>
                </c:pt>
                <c:pt idx="2259">
                  <c:v>42477.305555555555</c:v>
                </c:pt>
                <c:pt idx="2260">
                  <c:v>42477.3125</c:v>
                </c:pt>
                <c:pt idx="2261">
                  <c:v>42477.319444444445</c:v>
                </c:pt>
                <c:pt idx="2262">
                  <c:v>42477.326388888891</c:v>
                </c:pt>
                <c:pt idx="2263">
                  <c:v>42477.333333333336</c:v>
                </c:pt>
                <c:pt idx="2264">
                  <c:v>42477.340277777781</c:v>
                </c:pt>
                <c:pt idx="2265">
                  <c:v>42477.347222222219</c:v>
                </c:pt>
                <c:pt idx="2266">
                  <c:v>42477.354166666664</c:v>
                </c:pt>
                <c:pt idx="2267">
                  <c:v>42477.361111111109</c:v>
                </c:pt>
                <c:pt idx="2268">
                  <c:v>42477.368055555555</c:v>
                </c:pt>
                <c:pt idx="2269">
                  <c:v>42477.375</c:v>
                </c:pt>
                <c:pt idx="2270">
                  <c:v>42477.381944444445</c:v>
                </c:pt>
                <c:pt idx="2271">
                  <c:v>42477.388888888891</c:v>
                </c:pt>
                <c:pt idx="2272">
                  <c:v>42477.395833333336</c:v>
                </c:pt>
                <c:pt idx="2273">
                  <c:v>42477.402777777781</c:v>
                </c:pt>
                <c:pt idx="2274">
                  <c:v>42477.409722222219</c:v>
                </c:pt>
                <c:pt idx="2275">
                  <c:v>42477.416666666664</c:v>
                </c:pt>
                <c:pt idx="2276">
                  <c:v>42477.423611111109</c:v>
                </c:pt>
                <c:pt idx="2277">
                  <c:v>42477.430555555555</c:v>
                </c:pt>
                <c:pt idx="2278">
                  <c:v>42477.4375</c:v>
                </c:pt>
                <c:pt idx="2279">
                  <c:v>42477.444444444445</c:v>
                </c:pt>
                <c:pt idx="2280">
                  <c:v>42477.451388888891</c:v>
                </c:pt>
                <c:pt idx="2281">
                  <c:v>42477.458333333336</c:v>
                </c:pt>
                <c:pt idx="2282">
                  <c:v>42477.465277777781</c:v>
                </c:pt>
                <c:pt idx="2283">
                  <c:v>42477.472222222219</c:v>
                </c:pt>
                <c:pt idx="2284">
                  <c:v>42477.479166666664</c:v>
                </c:pt>
                <c:pt idx="2285">
                  <c:v>42477.486111111109</c:v>
                </c:pt>
                <c:pt idx="2286">
                  <c:v>42477.493055555555</c:v>
                </c:pt>
                <c:pt idx="2287">
                  <c:v>42477.5</c:v>
                </c:pt>
                <c:pt idx="2288">
                  <c:v>42477.506944444445</c:v>
                </c:pt>
                <c:pt idx="2289">
                  <c:v>42477.513888888891</c:v>
                </c:pt>
                <c:pt idx="2290">
                  <c:v>42477.520833333336</c:v>
                </c:pt>
                <c:pt idx="2291">
                  <c:v>42477.527777777781</c:v>
                </c:pt>
                <c:pt idx="2292">
                  <c:v>42477.534722222219</c:v>
                </c:pt>
                <c:pt idx="2293">
                  <c:v>42477.541666666664</c:v>
                </c:pt>
                <c:pt idx="2294">
                  <c:v>42477.548611111109</c:v>
                </c:pt>
                <c:pt idx="2295">
                  <c:v>42477.555555555555</c:v>
                </c:pt>
                <c:pt idx="2296">
                  <c:v>42477.5625</c:v>
                </c:pt>
                <c:pt idx="2297">
                  <c:v>42477.569444444445</c:v>
                </c:pt>
                <c:pt idx="2298">
                  <c:v>42477.576388888891</c:v>
                </c:pt>
                <c:pt idx="2299">
                  <c:v>42477.583333333336</c:v>
                </c:pt>
                <c:pt idx="2300">
                  <c:v>42477.590277777781</c:v>
                </c:pt>
                <c:pt idx="2301">
                  <c:v>42477.597222222219</c:v>
                </c:pt>
                <c:pt idx="2302">
                  <c:v>42477.604166666664</c:v>
                </c:pt>
                <c:pt idx="2303">
                  <c:v>42477.611111111109</c:v>
                </c:pt>
                <c:pt idx="2304">
                  <c:v>42477.618055555555</c:v>
                </c:pt>
                <c:pt idx="2305">
                  <c:v>42477.625</c:v>
                </c:pt>
                <c:pt idx="2306">
                  <c:v>42477.631944444445</c:v>
                </c:pt>
                <c:pt idx="2307">
                  <c:v>42477.638888888891</c:v>
                </c:pt>
                <c:pt idx="2308">
                  <c:v>42477.645833333336</c:v>
                </c:pt>
                <c:pt idx="2309">
                  <c:v>42477.652777777781</c:v>
                </c:pt>
                <c:pt idx="2310">
                  <c:v>42477.659722222219</c:v>
                </c:pt>
                <c:pt idx="2311">
                  <c:v>42477.666666666664</c:v>
                </c:pt>
                <c:pt idx="2312">
                  <c:v>42477.673611111109</c:v>
                </c:pt>
                <c:pt idx="2313">
                  <c:v>42477.680555555555</c:v>
                </c:pt>
                <c:pt idx="2314">
                  <c:v>42477.6875</c:v>
                </c:pt>
                <c:pt idx="2315">
                  <c:v>42477.694444444445</c:v>
                </c:pt>
                <c:pt idx="2316">
                  <c:v>42477.701388888891</c:v>
                </c:pt>
                <c:pt idx="2317">
                  <c:v>42477.708333333336</c:v>
                </c:pt>
                <c:pt idx="2318">
                  <c:v>42477.715277777781</c:v>
                </c:pt>
                <c:pt idx="2319">
                  <c:v>42477.722222222219</c:v>
                </c:pt>
                <c:pt idx="2320">
                  <c:v>42477.729166666664</c:v>
                </c:pt>
                <c:pt idx="2321">
                  <c:v>42477.736111111109</c:v>
                </c:pt>
                <c:pt idx="2322">
                  <c:v>42477.743055555555</c:v>
                </c:pt>
                <c:pt idx="2323">
                  <c:v>42477.75</c:v>
                </c:pt>
                <c:pt idx="2324">
                  <c:v>42477.756944444445</c:v>
                </c:pt>
                <c:pt idx="2325">
                  <c:v>42477.763888888891</c:v>
                </c:pt>
                <c:pt idx="2326">
                  <c:v>42477.770833333336</c:v>
                </c:pt>
                <c:pt idx="2327">
                  <c:v>42477.777777777781</c:v>
                </c:pt>
                <c:pt idx="2328">
                  <c:v>42477.784722222219</c:v>
                </c:pt>
                <c:pt idx="2329">
                  <c:v>42477.791666666664</c:v>
                </c:pt>
                <c:pt idx="2330">
                  <c:v>42477.798611111109</c:v>
                </c:pt>
                <c:pt idx="2331">
                  <c:v>42477.805555555555</c:v>
                </c:pt>
                <c:pt idx="2332">
                  <c:v>42477.8125</c:v>
                </c:pt>
                <c:pt idx="2333">
                  <c:v>42477.819444444445</c:v>
                </c:pt>
                <c:pt idx="2334">
                  <c:v>42477.826388888891</c:v>
                </c:pt>
                <c:pt idx="2335">
                  <c:v>42477.833333333336</c:v>
                </c:pt>
                <c:pt idx="2336">
                  <c:v>42477.840277777781</c:v>
                </c:pt>
                <c:pt idx="2337">
                  <c:v>42477.847222222219</c:v>
                </c:pt>
                <c:pt idx="2338">
                  <c:v>42477.854166666664</c:v>
                </c:pt>
                <c:pt idx="2339">
                  <c:v>42477.861111111109</c:v>
                </c:pt>
                <c:pt idx="2340">
                  <c:v>42477.868055555555</c:v>
                </c:pt>
                <c:pt idx="2341">
                  <c:v>42477.875</c:v>
                </c:pt>
                <c:pt idx="2342">
                  <c:v>42477.881944444445</c:v>
                </c:pt>
                <c:pt idx="2343">
                  <c:v>42477.888888888891</c:v>
                </c:pt>
                <c:pt idx="2344">
                  <c:v>42477.895833333336</c:v>
                </c:pt>
                <c:pt idx="2345">
                  <c:v>42477.902777777781</c:v>
                </c:pt>
                <c:pt idx="2346">
                  <c:v>42477.909722222219</c:v>
                </c:pt>
                <c:pt idx="2347">
                  <c:v>42477.916666666664</c:v>
                </c:pt>
                <c:pt idx="2348">
                  <c:v>42477.923611111109</c:v>
                </c:pt>
                <c:pt idx="2349">
                  <c:v>42477.930555555555</c:v>
                </c:pt>
                <c:pt idx="2350">
                  <c:v>42477.9375</c:v>
                </c:pt>
                <c:pt idx="2351">
                  <c:v>42477.944444444445</c:v>
                </c:pt>
                <c:pt idx="2352">
                  <c:v>42477.951388888891</c:v>
                </c:pt>
                <c:pt idx="2353">
                  <c:v>42477.958333333336</c:v>
                </c:pt>
                <c:pt idx="2354">
                  <c:v>42477.965277777781</c:v>
                </c:pt>
                <c:pt idx="2355">
                  <c:v>42477.972222222219</c:v>
                </c:pt>
                <c:pt idx="2356">
                  <c:v>42477.979166666664</c:v>
                </c:pt>
                <c:pt idx="2357">
                  <c:v>42477.986111111109</c:v>
                </c:pt>
                <c:pt idx="2358">
                  <c:v>42477.993055555555</c:v>
                </c:pt>
                <c:pt idx="2359">
                  <c:v>42478</c:v>
                </c:pt>
                <c:pt idx="2360">
                  <c:v>42478.006944444445</c:v>
                </c:pt>
                <c:pt idx="2361">
                  <c:v>42478.013888888891</c:v>
                </c:pt>
                <c:pt idx="2362">
                  <c:v>42478.020833333336</c:v>
                </c:pt>
                <c:pt idx="2363">
                  <c:v>42478.027777777781</c:v>
                </c:pt>
                <c:pt idx="2364">
                  <c:v>42478.034722222219</c:v>
                </c:pt>
                <c:pt idx="2365">
                  <c:v>42478.041666666664</c:v>
                </c:pt>
                <c:pt idx="2366">
                  <c:v>42478.048611111109</c:v>
                </c:pt>
                <c:pt idx="2367">
                  <c:v>42478.055555555555</c:v>
                </c:pt>
                <c:pt idx="2368">
                  <c:v>42478.0625</c:v>
                </c:pt>
                <c:pt idx="2369">
                  <c:v>42478.069444444445</c:v>
                </c:pt>
                <c:pt idx="2370">
                  <c:v>42478.076388888891</c:v>
                </c:pt>
                <c:pt idx="2371">
                  <c:v>42478.083333333336</c:v>
                </c:pt>
                <c:pt idx="2372">
                  <c:v>42478.090277777781</c:v>
                </c:pt>
                <c:pt idx="2373">
                  <c:v>42478.097222222219</c:v>
                </c:pt>
                <c:pt idx="2374">
                  <c:v>42478.104166666664</c:v>
                </c:pt>
                <c:pt idx="2375">
                  <c:v>42478.111111111109</c:v>
                </c:pt>
                <c:pt idx="2376">
                  <c:v>42478.118055555555</c:v>
                </c:pt>
                <c:pt idx="2377">
                  <c:v>42478.125</c:v>
                </c:pt>
                <c:pt idx="2378">
                  <c:v>42478.131944444445</c:v>
                </c:pt>
                <c:pt idx="2379">
                  <c:v>42478.138888888891</c:v>
                </c:pt>
                <c:pt idx="2380">
                  <c:v>42478.145833333336</c:v>
                </c:pt>
                <c:pt idx="2381">
                  <c:v>42478.152777777781</c:v>
                </c:pt>
                <c:pt idx="2382">
                  <c:v>42478.159722222219</c:v>
                </c:pt>
                <c:pt idx="2383">
                  <c:v>42478.166666666664</c:v>
                </c:pt>
                <c:pt idx="2384">
                  <c:v>42478.173611111109</c:v>
                </c:pt>
                <c:pt idx="2385">
                  <c:v>42478.180555555555</c:v>
                </c:pt>
                <c:pt idx="2386">
                  <c:v>42478.1875</c:v>
                </c:pt>
                <c:pt idx="2387">
                  <c:v>42478.194444444445</c:v>
                </c:pt>
                <c:pt idx="2388">
                  <c:v>42478.201388888891</c:v>
                </c:pt>
                <c:pt idx="2389">
                  <c:v>42478.208333333336</c:v>
                </c:pt>
                <c:pt idx="2390">
                  <c:v>42478.215277777781</c:v>
                </c:pt>
                <c:pt idx="2391">
                  <c:v>42478.222222222219</c:v>
                </c:pt>
                <c:pt idx="2392">
                  <c:v>42478.229166666664</c:v>
                </c:pt>
                <c:pt idx="2393">
                  <c:v>42478.236111111109</c:v>
                </c:pt>
                <c:pt idx="2394">
                  <c:v>42478.243055555555</c:v>
                </c:pt>
                <c:pt idx="2395">
                  <c:v>42478.25</c:v>
                </c:pt>
                <c:pt idx="2396">
                  <c:v>42478.256944444445</c:v>
                </c:pt>
                <c:pt idx="2397">
                  <c:v>42478.263888888891</c:v>
                </c:pt>
                <c:pt idx="2398">
                  <c:v>42478.270833333336</c:v>
                </c:pt>
                <c:pt idx="2399">
                  <c:v>42478.277777777781</c:v>
                </c:pt>
                <c:pt idx="2400">
                  <c:v>42478.284722222219</c:v>
                </c:pt>
                <c:pt idx="2401">
                  <c:v>42478.291666666664</c:v>
                </c:pt>
                <c:pt idx="2402">
                  <c:v>42478.298611111109</c:v>
                </c:pt>
                <c:pt idx="2403">
                  <c:v>42478.305555555555</c:v>
                </c:pt>
                <c:pt idx="2404">
                  <c:v>42478.3125</c:v>
                </c:pt>
                <c:pt idx="2405">
                  <c:v>42478.319444444445</c:v>
                </c:pt>
                <c:pt idx="2406">
                  <c:v>42478.326388888891</c:v>
                </c:pt>
                <c:pt idx="2407">
                  <c:v>42478.333333333336</c:v>
                </c:pt>
                <c:pt idx="2408">
                  <c:v>42478.340277777781</c:v>
                </c:pt>
                <c:pt idx="2409">
                  <c:v>42478.347222222219</c:v>
                </c:pt>
                <c:pt idx="2410">
                  <c:v>42478.354166666664</c:v>
                </c:pt>
                <c:pt idx="2411">
                  <c:v>42478.361111111109</c:v>
                </c:pt>
                <c:pt idx="2412">
                  <c:v>42478.368055555555</c:v>
                </c:pt>
                <c:pt idx="2413">
                  <c:v>42478.375</c:v>
                </c:pt>
                <c:pt idx="2414">
                  <c:v>42478.381944444445</c:v>
                </c:pt>
                <c:pt idx="2415">
                  <c:v>42478.388888888891</c:v>
                </c:pt>
                <c:pt idx="2416">
                  <c:v>42478.395833333336</c:v>
                </c:pt>
                <c:pt idx="2417">
                  <c:v>42478.402777777781</c:v>
                </c:pt>
                <c:pt idx="2418">
                  <c:v>42478.409722222219</c:v>
                </c:pt>
                <c:pt idx="2419">
                  <c:v>42478.416666666664</c:v>
                </c:pt>
                <c:pt idx="2420">
                  <c:v>42478.423611111109</c:v>
                </c:pt>
                <c:pt idx="2421">
                  <c:v>42478.430555555555</c:v>
                </c:pt>
                <c:pt idx="2422">
                  <c:v>42478.4375</c:v>
                </c:pt>
                <c:pt idx="2423">
                  <c:v>42478.444444444445</c:v>
                </c:pt>
                <c:pt idx="2424">
                  <c:v>42478.451388888891</c:v>
                </c:pt>
                <c:pt idx="2425">
                  <c:v>42478.458333333336</c:v>
                </c:pt>
                <c:pt idx="2426">
                  <c:v>42478.465277777781</c:v>
                </c:pt>
                <c:pt idx="2427">
                  <c:v>42478.472222222219</c:v>
                </c:pt>
                <c:pt idx="2428">
                  <c:v>42478.479166666664</c:v>
                </c:pt>
                <c:pt idx="2429">
                  <c:v>42478.486111111109</c:v>
                </c:pt>
                <c:pt idx="2430">
                  <c:v>42478.493055555555</c:v>
                </c:pt>
                <c:pt idx="2431">
                  <c:v>42478.5</c:v>
                </c:pt>
                <c:pt idx="2432">
                  <c:v>42478.506944444445</c:v>
                </c:pt>
                <c:pt idx="2433">
                  <c:v>42478.513888888891</c:v>
                </c:pt>
                <c:pt idx="2434">
                  <c:v>42478.520833333336</c:v>
                </c:pt>
                <c:pt idx="2435">
                  <c:v>42478.527777777781</c:v>
                </c:pt>
                <c:pt idx="2436">
                  <c:v>42478.534722222219</c:v>
                </c:pt>
                <c:pt idx="2437">
                  <c:v>42478.541666666664</c:v>
                </c:pt>
                <c:pt idx="2438">
                  <c:v>42478.548611111109</c:v>
                </c:pt>
                <c:pt idx="2439">
                  <c:v>42478.555555555555</c:v>
                </c:pt>
                <c:pt idx="2440">
                  <c:v>42478.5625</c:v>
                </c:pt>
                <c:pt idx="2441">
                  <c:v>42478.569444444445</c:v>
                </c:pt>
                <c:pt idx="2442">
                  <c:v>42478.576388888891</c:v>
                </c:pt>
                <c:pt idx="2443">
                  <c:v>42478.583333333336</c:v>
                </c:pt>
                <c:pt idx="2444">
                  <c:v>42478.590277777781</c:v>
                </c:pt>
                <c:pt idx="2445">
                  <c:v>42478.597222222219</c:v>
                </c:pt>
                <c:pt idx="2446">
                  <c:v>42478.604166666664</c:v>
                </c:pt>
                <c:pt idx="2447">
                  <c:v>42478.611111111109</c:v>
                </c:pt>
                <c:pt idx="2448">
                  <c:v>42478.618055555555</c:v>
                </c:pt>
                <c:pt idx="2449">
                  <c:v>42478.625</c:v>
                </c:pt>
                <c:pt idx="2450">
                  <c:v>42478.631944444445</c:v>
                </c:pt>
                <c:pt idx="2451">
                  <c:v>42478.638888888891</c:v>
                </c:pt>
                <c:pt idx="2452">
                  <c:v>42478.645833333336</c:v>
                </c:pt>
                <c:pt idx="2453">
                  <c:v>42478.652777777781</c:v>
                </c:pt>
                <c:pt idx="2454">
                  <c:v>42478.659722222219</c:v>
                </c:pt>
                <c:pt idx="2455">
                  <c:v>42478.666666666664</c:v>
                </c:pt>
                <c:pt idx="2456">
                  <c:v>42478.673611111109</c:v>
                </c:pt>
                <c:pt idx="2457">
                  <c:v>42478.680555555555</c:v>
                </c:pt>
                <c:pt idx="2458">
                  <c:v>42478.6875</c:v>
                </c:pt>
                <c:pt idx="2459">
                  <c:v>42478.694444444445</c:v>
                </c:pt>
                <c:pt idx="2460">
                  <c:v>42478.701388888891</c:v>
                </c:pt>
                <c:pt idx="2461">
                  <c:v>42478.708333333336</c:v>
                </c:pt>
                <c:pt idx="2462">
                  <c:v>42478.715277777781</c:v>
                </c:pt>
                <c:pt idx="2463">
                  <c:v>42478.722222222219</c:v>
                </c:pt>
                <c:pt idx="2464">
                  <c:v>42478.729166666664</c:v>
                </c:pt>
                <c:pt idx="2465">
                  <c:v>42478.736111111109</c:v>
                </c:pt>
                <c:pt idx="2466">
                  <c:v>42478.743055555555</c:v>
                </c:pt>
                <c:pt idx="2467">
                  <c:v>42478.75</c:v>
                </c:pt>
                <c:pt idx="2468">
                  <c:v>42478.756944444445</c:v>
                </c:pt>
                <c:pt idx="2469">
                  <c:v>42478.763888888891</c:v>
                </c:pt>
                <c:pt idx="2470">
                  <c:v>42478.770833333336</c:v>
                </c:pt>
                <c:pt idx="2471">
                  <c:v>42478.777777777781</c:v>
                </c:pt>
                <c:pt idx="2472">
                  <c:v>42478.784722222219</c:v>
                </c:pt>
                <c:pt idx="2473">
                  <c:v>42478.791666666664</c:v>
                </c:pt>
                <c:pt idx="2474">
                  <c:v>42478.798611111109</c:v>
                </c:pt>
                <c:pt idx="2475">
                  <c:v>42478.805555555555</c:v>
                </c:pt>
                <c:pt idx="2476">
                  <c:v>42478.8125</c:v>
                </c:pt>
                <c:pt idx="2477">
                  <c:v>42478.819444444445</c:v>
                </c:pt>
                <c:pt idx="2478">
                  <c:v>42478.826388888891</c:v>
                </c:pt>
                <c:pt idx="2479">
                  <c:v>42478.833333333336</c:v>
                </c:pt>
                <c:pt idx="2480">
                  <c:v>42478.840277777781</c:v>
                </c:pt>
                <c:pt idx="2481">
                  <c:v>42478.847222222219</c:v>
                </c:pt>
                <c:pt idx="2482">
                  <c:v>42478.854166666664</c:v>
                </c:pt>
                <c:pt idx="2483">
                  <c:v>42478.861111111109</c:v>
                </c:pt>
                <c:pt idx="2484">
                  <c:v>42478.868055555555</c:v>
                </c:pt>
                <c:pt idx="2485">
                  <c:v>42478.875</c:v>
                </c:pt>
                <c:pt idx="2486">
                  <c:v>42478.881944444445</c:v>
                </c:pt>
                <c:pt idx="2487">
                  <c:v>42478.888888888891</c:v>
                </c:pt>
                <c:pt idx="2488">
                  <c:v>42478.895833333336</c:v>
                </c:pt>
                <c:pt idx="2489">
                  <c:v>42478.902777777781</c:v>
                </c:pt>
                <c:pt idx="2490">
                  <c:v>42478.909722222219</c:v>
                </c:pt>
                <c:pt idx="2491">
                  <c:v>42478.916666666664</c:v>
                </c:pt>
                <c:pt idx="2492">
                  <c:v>42478.923611111109</c:v>
                </c:pt>
                <c:pt idx="2493">
                  <c:v>42478.930555555555</c:v>
                </c:pt>
                <c:pt idx="2494">
                  <c:v>42478.9375</c:v>
                </c:pt>
                <c:pt idx="2495">
                  <c:v>42478.944444444445</c:v>
                </c:pt>
                <c:pt idx="2496">
                  <c:v>42478.951388888891</c:v>
                </c:pt>
                <c:pt idx="2497">
                  <c:v>42478.958333333336</c:v>
                </c:pt>
                <c:pt idx="2498">
                  <c:v>42478.965277777781</c:v>
                </c:pt>
                <c:pt idx="2499">
                  <c:v>42478.972222222219</c:v>
                </c:pt>
                <c:pt idx="2500">
                  <c:v>42478.979166666664</c:v>
                </c:pt>
                <c:pt idx="2501">
                  <c:v>42478.986111111109</c:v>
                </c:pt>
                <c:pt idx="2502">
                  <c:v>42478.993055555555</c:v>
                </c:pt>
                <c:pt idx="2503">
                  <c:v>42479</c:v>
                </c:pt>
                <c:pt idx="2504">
                  <c:v>42479.006944444445</c:v>
                </c:pt>
                <c:pt idx="2505">
                  <c:v>42479.013888888891</c:v>
                </c:pt>
                <c:pt idx="2506">
                  <c:v>42479.020833333336</c:v>
                </c:pt>
                <c:pt idx="2507">
                  <c:v>42479.027777777781</c:v>
                </c:pt>
                <c:pt idx="2508">
                  <c:v>42479.034722222219</c:v>
                </c:pt>
                <c:pt idx="2509">
                  <c:v>42479.041666666664</c:v>
                </c:pt>
                <c:pt idx="2510">
                  <c:v>42479.048611111109</c:v>
                </c:pt>
                <c:pt idx="2511">
                  <c:v>42479.055555555555</c:v>
                </c:pt>
                <c:pt idx="2512">
                  <c:v>42479.0625</c:v>
                </c:pt>
                <c:pt idx="2513">
                  <c:v>42479.069444444445</c:v>
                </c:pt>
                <c:pt idx="2514">
                  <c:v>42479.076388888891</c:v>
                </c:pt>
                <c:pt idx="2515">
                  <c:v>42479.083333333336</c:v>
                </c:pt>
                <c:pt idx="2516">
                  <c:v>42479.090277777781</c:v>
                </c:pt>
                <c:pt idx="2517">
                  <c:v>42479.097222222219</c:v>
                </c:pt>
                <c:pt idx="2518">
                  <c:v>42479.104166666664</c:v>
                </c:pt>
                <c:pt idx="2519">
                  <c:v>42479.111111111109</c:v>
                </c:pt>
                <c:pt idx="2520">
                  <c:v>42479.118055555555</c:v>
                </c:pt>
                <c:pt idx="2521">
                  <c:v>42479.125</c:v>
                </c:pt>
                <c:pt idx="2522">
                  <c:v>42479.131944444445</c:v>
                </c:pt>
                <c:pt idx="2523">
                  <c:v>42479.138888888891</c:v>
                </c:pt>
                <c:pt idx="2524">
                  <c:v>42479.145833333336</c:v>
                </c:pt>
                <c:pt idx="2525">
                  <c:v>42479.152777777781</c:v>
                </c:pt>
                <c:pt idx="2526">
                  <c:v>42479.159722222219</c:v>
                </c:pt>
                <c:pt idx="2527">
                  <c:v>42479.166666666664</c:v>
                </c:pt>
                <c:pt idx="2528">
                  <c:v>42479.173611111109</c:v>
                </c:pt>
                <c:pt idx="2529">
                  <c:v>42479.180555555555</c:v>
                </c:pt>
                <c:pt idx="2530">
                  <c:v>42479.1875</c:v>
                </c:pt>
                <c:pt idx="2531">
                  <c:v>42479.194444444445</c:v>
                </c:pt>
                <c:pt idx="2532">
                  <c:v>42479.201388888891</c:v>
                </c:pt>
                <c:pt idx="2533">
                  <c:v>42479.208333333336</c:v>
                </c:pt>
                <c:pt idx="2534">
                  <c:v>42479.215277777781</c:v>
                </c:pt>
                <c:pt idx="2535">
                  <c:v>42479.222222222219</c:v>
                </c:pt>
                <c:pt idx="2536">
                  <c:v>42479.229166666664</c:v>
                </c:pt>
                <c:pt idx="2537">
                  <c:v>42479.236111111109</c:v>
                </c:pt>
                <c:pt idx="2538">
                  <c:v>42479.243055555555</c:v>
                </c:pt>
                <c:pt idx="2539">
                  <c:v>42479.25</c:v>
                </c:pt>
                <c:pt idx="2540">
                  <c:v>42479.256944444445</c:v>
                </c:pt>
                <c:pt idx="2541">
                  <c:v>42479.263888888891</c:v>
                </c:pt>
                <c:pt idx="2542">
                  <c:v>42479.270833333336</c:v>
                </c:pt>
                <c:pt idx="2543">
                  <c:v>42479.277777777781</c:v>
                </c:pt>
                <c:pt idx="2544">
                  <c:v>42479.284722222219</c:v>
                </c:pt>
                <c:pt idx="2545">
                  <c:v>42479.291666666664</c:v>
                </c:pt>
                <c:pt idx="2546">
                  <c:v>42479.298611111109</c:v>
                </c:pt>
                <c:pt idx="2547">
                  <c:v>42479.305555555555</c:v>
                </c:pt>
                <c:pt idx="2548">
                  <c:v>42479.3125</c:v>
                </c:pt>
                <c:pt idx="2549">
                  <c:v>42479.319444444445</c:v>
                </c:pt>
                <c:pt idx="2550">
                  <c:v>42479.326388888891</c:v>
                </c:pt>
                <c:pt idx="2551">
                  <c:v>42479.333333333336</c:v>
                </c:pt>
                <c:pt idx="2552">
                  <c:v>42479.340277777781</c:v>
                </c:pt>
                <c:pt idx="2553">
                  <c:v>42479.347222222219</c:v>
                </c:pt>
                <c:pt idx="2554">
                  <c:v>42479.354166666664</c:v>
                </c:pt>
                <c:pt idx="2555">
                  <c:v>42479.361111111109</c:v>
                </c:pt>
                <c:pt idx="2556">
                  <c:v>42479.368055555555</c:v>
                </c:pt>
                <c:pt idx="2557">
                  <c:v>42479.375</c:v>
                </c:pt>
                <c:pt idx="2558">
                  <c:v>42479.381944444445</c:v>
                </c:pt>
                <c:pt idx="2559">
                  <c:v>42479.388888888891</c:v>
                </c:pt>
                <c:pt idx="2560">
                  <c:v>42479.395833333336</c:v>
                </c:pt>
                <c:pt idx="2561">
                  <c:v>42479.402777777781</c:v>
                </c:pt>
                <c:pt idx="2562">
                  <c:v>42479.409722222219</c:v>
                </c:pt>
                <c:pt idx="2563">
                  <c:v>42479.416666666664</c:v>
                </c:pt>
                <c:pt idx="2564">
                  <c:v>42479.423611111109</c:v>
                </c:pt>
                <c:pt idx="2565">
                  <c:v>42479.430555555555</c:v>
                </c:pt>
                <c:pt idx="2566">
                  <c:v>42479.4375</c:v>
                </c:pt>
                <c:pt idx="2567">
                  <c:v>42479.444444444445</c:v>
                </c:pt>
                <c:pt idx="2568">
                  <c:v>42479.451388888891</c:v>
                </c:pt>
                <c:pt idx="2569">
                  <c:v>42479.458333333336</c:v>
                </c:pt>
                <c:pt idx="2570">
                  <c:v>42479.465277777781</c:v>
                </c:pt>
                <c:pt idx="2571">
                  <c:v>42479.472222222219</c:v>
                </c:pt>
                <c:pt idx="2572">
                  <c:v>42479.479166666664</c:v>
                </c:pt>
                <c:pt idx="2573">
                  <c:v>42479.486111111109</c:v>
                </c:pt>
                <c:pt idx="2574">
                  <c:v>42479.493055555555</c:v>
                </c:pt>
                <c:pt idx="2575">
                  <c:v>42479.5</c:v>
                </c:pt>
                <c:pt idx="2576">
                  <c:v>42479.506944444445</c:v>
                </c:pt>
                <c:pt idx="2577">
                  <c:v>42479.513888888891</c:v>
                </c:pt>
                <c:pt idx="2578">
                  <c:v>42479.520833333336</c:v>
                </c:pt>
                <c:pt idx="2579">
                  <c:v>42479.527777777781</c:v>
                </c:pt>
                <c:pt idx="2580">
                  <c:v>42479.534722222219</c:v>
                </c:pt>
                <c:pt idx="2581">
                  <c:v>42479.541666666664</c:v>
                </c:pt>
                <c:pt idx="2582">
                  <c:v>42479.548611111109</c:v>
                </c:pt>
                <c:pt idx="2583">
                  <c:v>42479.555555555555</c:v>
                </c:pt>
                <c:pt idx="2584">
                  <c:v>42479.5625</c:v>
                </c:pt>
                <c:pt idx="2585">
                  <c:v>42479.569444444445</c:v>
                </c:pt>
                <c:pt idx="2586">
                  <c:v>42479.576388888891</c:v>
                </c:pt>
                <c:pt idx="2587">
                  <c:v>42479.583333333336</c:v>
                </c:pt>
                <c:pt idx="2588">
                  <c:v>42479.590277777781</c:v>
                </c:pt>
                <c:pt idx="2589">
                  <c:v>42479.597222222219</c:v>
                </c:pt>
                <c:pt idx="2590">
                  <c:v>42479.604166666664</c:v>
                </c:pt>
                <c:pt idx="2591">
                  <c:v>42479.611111111109</c:v>
                </c:pt>
                <c:pt idx="2592">
                  <c:v>42479.618055555555</c:v>
                </c:pt>
                <c:pt idx="2593">
                  <c:v>42479.625</c:v>
                </c:pt>
                <c:pt idx="2594">
                  <c:v>42479.631944444445</c:v>
                </c:pt>
                <c:pt idx="2595">
                  <c:v>42479.638888888891</c:v>
                </c:pt>
                <c:pt idx="2596">
                  <c:v>42479.645833333336</c:v>
                </c:pt>
                <c:pt idx="2597">
                  <c:v>42479.652777777781</c:v>
                </c:pt>
                <c:pt idx="2598">
                  <c:v>42479.659722222219</c:v>
                </c:pt>
                <c:pt idx="2599">
                  <c:v>42479.666666666664</c:v>
                </c:pt>
                <c:pt idx="2600">
                  <c:v>42479.673611111109</c:v>
                </c:pt>
                <c:pt idx="2601">
                  <c:v>42479.680555555555</c:v>
                </c:pt>
                <c:pt idx="2602">
                  <c:v>42479.6875</c:v>
                </c:pt>
                <c:pt idx="2603">
                  <c:v>42479.694444444445</c:v>
                </c:pt>
                <c:pt idx="2604">
                  <c:v>42479.701388888891</c:v>
                </c:pt>
                <c:pt idx="2605">
                  <c:v>42479.708333333336</c:v>
                </c:pt>
                <c:pt idx="2606">
                  <c:v>42479.715277777781</c:v>
                </c:pt>
                <c:pt idx="2607">
                  <c:v>42479.722222222219</c:v>
                </c:pt>
                <c:pt idx="2608">
                  <c:v>42479.729166666664</c:v>
                </c:pt>
                <c:pt idx="2609">
                  <c:v>42479.736111111109</c:v>
                </c:pt>
                <c:pt idx="2610">
                  <c:v>42479.743055555555</c:v>
                </c:pt>
                <c:pt idx="2611">
                  <c:v>42479.75</c:v>
                </c:pt>
                <c:pt idx="2612">
                  <c:v>42479.756944444445</c:v>
                </c:pt>
                <c:pt idx="2613">
                  <c:v>42479.763888888891</c:v>
                </c:pt>
                <c:pt idx="2614">
                  <c:v>42479.770833333336</c:v>
                </c:pt>
                <c:pt idx="2615">
                  <c:v>42479.777777777781</c:v>
                </c:pt>
                <c:pt idx="2616">
                  <c:v>42479.784722222219</c:v>
                </c:pt>
                <c:pt idx="2617">
                  <c:v>42479.791666666664</c:v>
                </c:pt>
                <c:pt idx="2618">
                  <c:v>42479.798611111109</c:v>
                </c:pt>
                <c:pt idx="2619">
                  <c:v>42479.805555555555</c:v>
                </c:pt>
                <c:pt idx="2620">
                  <c:v>42479.8125</c:v>
                </c:pt>
                <c:pt idx="2621">
                  <c:v>42479.819444444445</c:v>
                </c:pt>
                <c:pt idx="2622">
                  <c:v>42479.826388888891</c:v>
                </c:pt>
                <c:pt idx="2623">
                  <c:v>42479.833333333336</c:v>
                </c:pt>
                <c:pt idx="2624">
                  <c:v>42479.840277777781</c:v>
                </c:pt>
                <c:pt idx="2625">
                  <c:v>42479.847222222219</c:v>
                </c:pt>
                <c:pt idx="2626">
                  <c:v>42479.854166666664</c:v>
                </c:pt>
                <c:pt idx="2627">
                  <c:v>42479.861111111109</c:v>
                </c:pt>
                <c:pt idx="2628">
                  <c:v>42479.868055555555</c:v>
                </c:pt>
                <c:pt idx="2629">
                  <c:v>42479.875</c:v>
                </c:pt>
                <c:pt idx="2630">
                  <c:v>42479.881944444445</c:v>
                </c:pt>
                <c:pt idx="2631">
                  <c:v>42479.888888888891</c:v>
                </c:pt>
                <c:pt idx="2632">
                  <c:v>42479.895833333336</c:v>
                </c:pt>
                <c:pt idx="2633">
                  <c:v>42479.902777777781</c:v>
                </c:pt>
                <c:pt idx="2634">
                  <c:v>42479.909722222219</c:v>
                </c:pt>
                <c:pt idx="2635">
                  <c:v>42479.916666666664</c:v>
                </c:pt>
                <c:pt idx="2636">
                  <c:v>42479.923611111109</c:v>
                </c:pt>
                <c:pt idx="2637">
                  <c:v>42479.930555555555</c:v>
                </c:pt>
                <c:pt idx="2638">
                  <c:v>42479.9375</c:v>
                </c:pt>
                <c:pt idx="2639">
                  <c:v>42479.944444444445</c:v>
                </c:pt>
                <c:pt idx="2640">
                  <c:v>42479.951388888891</c:v>
                </c:pt>
                <c:pt idx="2641">
                  <c:v>42479.958333333336</c:v>
                </c:pt>
                <c:pt idx="2642">
                  <c:v>42479.965277777781</c:v>
                </c:pt>
                <c:pt idx="2643">
                  <c:v>42479.972222222219</c:v>
                </c:pt>
                <c:pt idx="2644">
                  <c:v>42479.979166666664</c:v>
                </c:pt>
                <c:pt idx="2645">
                  <c:v>42479.986111111109</c:v>
                </c:pt>
                <c:pt idx="2646">
                  <c:v>42479.993055555555</c:v>
                </c:pt>
                <c:pt idx="2647">
                  <c:v>42480</c:v>
                </c:pt>
                <c:pt idx="2648">
                  <c:v>42480.006944444445</c:v>
                </c:pt>
                <c:pt idx="2649">
                  <c:v>42480.013888888891</c:v>
                </c:pt>
                <c:pt idx="2650">
                  <c:v>42480.020833333336</c:v>
                </c:pt>
                <c:pt idx="2651">
                  <c:v>42480.027777777781</c:v>
                </c:pt>
                <c:pt idx="2652">
                  <c:v>42480.034722222219</c:v>
                </c:pt>
                <c:pt idx="2653">
                  <c:v>42480.041666666664</c:v>
                </c:pt>
                <c:pt idx="2654">
                  <c:v>42480.048611111109</c:v>
                </c:pt>
                <c:pt idx="2655">
                  <c:v>42480.055555555555</c:v>
                </c:pt>
                <c:pt idx="2656">
                  <c:v>42480.0625</c:v>
                </c:pt>
                <c:pt idx="2657">
                  <c:v>42480.069444444445</c:v>
                </c:pt>
                <c:pt idx="2658">
                  <c:v>42480.076388888891</c:v>
                </c:pt>
                <c:pt idx="2659">
                  <c:v>42480.083333333336</c:v>
                </c:pt>
                <c:pt idx="2660">
                  <c:v>42480.090277777781</c:v>
                </c:pt>
                <c:pt idx="2661">
                  <c:v>42480.097222222219</c:v>
                </c:pt>
                <c:pt idx="2662">
                  <c:v>42480.104166666664</c:v>
                </c:pt>
                <c:pt idx="2663">
                  <c:v>42480.111111111109</c:v>
                </c:pt>
                <c:pt idx="2664">
                  <c:v>42480.118055555555</c:v>
                </c:pt>
                <c:pt idx="2665">
                  <c:v>42480.125</c:v>
                </c:pt>
                <c:pt idx="2666">
                  <c:v>42480.131944444445</c:v>
                </c:pt>
                <c:pt idx="2667">
                  <c:v>42480.138888888891</c:v>
                </c:pt>
                <c:pt idx="2668">
                  <c:v>42480.145833333336</c:v>
                </c:pt>
                <c:pt idx="2669">
                  <c:v>42480.152777777781</c:v>
                </c:pt>
                <c:pt idx="2670">
                  <c:v>42480.159722222219</c:v>
                </c:pt>
                <c:pt idx="2671">
                  <c:v>42480.166666666664</c:v>
                </c:pt>
                <c:pt idx="2672">
                  <c:v>42480.173611111109</c:v>
                </c:pt>
                <c:pt idx="2673">
                  <c:v>42480.180555555555</c:v>
                </c:pt>
                <c:pt idx="2674">
                  <c:v>42480.1875</c:v>
                </c:pt>
                <c:pt idx="2675">
                  <c:v>42480.194444444445</c:v>
                </c:pt>
                <c:pt idx="2676">
                  <c:v>42480.201388888891</c:v>
                </c:pt>
                <c:pt idx="2677">
                  <c:v>42480.208333333336</c:v>
                </c:pt>
                <c:pt idx="2678">
                  <c:v>42480.215277777781</c:v>
                </c:pt>
                <c:pt idx="2679">
                  <c:v>42480.222222222219</c:v>
                </c:pt>
                <c:pt idx="2680">
                  <c:v>42480.229166666664</c:v>
                </c:pt>
                <c:pt idx="2681">
                  <c:v>42480.236111111109</c:v>
                </c:pt>
                <c:pt idx="2682">
                  <c:v>42480.243055555555</c:v>
                </c:pt>
                <c:pt idx="2683">
                  <c:v>42480.25</c:v>
                </c:pt>
                <c:pt idx="2684">
                  <c:v>42480.256944444445</c:v>
                </c:pt>
                <c:pt idx="2685">
                  <c:v>42480.263888888891</c:v>
                </c:pt>
                <c:pt idx="2686">
                  <c:v>42480.270833333336</c:v>
                </c:pt>
                <c:pt idx="2687">
                  <c:v>42480.277777777781</c:v>
                </c:pt>
                <c:pt idx="2688">
                  <c:v>42480.284722222219</c:v>
                </c:pt>
                <c:pt idx="2689">
                  <c:v>42480.291666666664</c:v>
                </c:pt>
                <c:pt idx="2690">
                  <c:v>42480.298611111109</c:v>
                </c:pt>
                <c:pt idx="2691">
                  <c:v>42480.305555555555</c:v>
                </c:pt>
                <c:pt idx="2692">
                  <c:v>42480.3125</c:v>
                </c:pt>
                <c:pt idx="2693">
                  <c:v>42480.319444444445</c:v>
                </c:pt>
                <c:pt idx="2694">
                  <c:v>42480.326388888891</c:v>
                </c:pt>
                <c:pt idx="2695">
                  <c:v>42480.333333333336</c:v>
                </c:pt>
                <c:pt idx="2696">
                  <c:v>42480.340277777781</c:v>
                </c:pt>
                <c:pt idx="2697">
                  <c:v>42480.347222222219</c:v>
                </c:pt>
                <c:pt idx="2698">
                  <c:v>42480.354166666664</c:v>
                </c:pt>
                <c:pt idx="2699">
                  <c:v>42480.361111111109</c:v>
                </c:pt>
                <c:pt idx="2700">
                  <c:v>42480.368055555555</c:v>
                </c:pt>
                <c:pt idx="2701">
                  <c:v>42480.375</c:v>
                </c:pt>
                <c:pt idx="2702">
                  <c:v>42480.381944444445</c:v>
                </c:pt>
                <c:pt idx="2703">
                  <c:v>42480.388888888891</c:v>
                </c:pt>
                <c:pt idx="2704">
                  <c:v>42480.395833333336</c:v>
                </c:pt>
                <c:pt idx="2705">
                  <c:v>42480.402777777781</c:v>
                </c:pt>
                <c:pt idx="2706">
                  <c:v>42480.409722222219</c:v>
                </c:pt>
                <c:pt idx="2707">
                  <c:v>42480.416666666664</c:v>
                </c:pt>
                <c:pt idx="2708">
                  <c:v>42480.423611111109</c:v>
                </c:pt>
                <c:pt idx="2709">
                  <c:v>42480.430555555555</c:v>
                </c:pt>
                <c:pt idx="2710">
                  <c:v>42480.4375</c:v>
                </c:pt>
                <c:pt idx="2711">
                  <c:v>42480.444444444445</c:v>
                </c:pt>
                <c:pt idx="2712">
                  <c:v>42480.451388888891</c:v>
                </c:pt>
                <c:pt idx="2713">
                  <c:v>42480.458333333336</c:v>
                </c:pt>
                <c:pt idx="2714">
                  <c:v>42480.465277777781</c:v>
                </c:pt>
                <c:pt idx="2715">
                  <c:v>42480.472222222219</c:v>
                </c:pt>
                <c:pt idx="2716">
                  <c:v>42480.479166666664</c:v>
                </c:pt>
                <c:pt idx="2717">
                  <c:v>42480.486111111109</c:v>
                </c:pt>
                <c:pt idx="2718">
                  <c:v>42480.493055555555</c:v>
                </c:pt>
                <c:pt idx="2719">
                  <c:v>42480.5</c:v>
                </c:pt>
                <c:pt idx="2720">
                  <c:v>42480.506944444445</c:v>
                </c:pt>
                <c:pt idx="2721">
                  <c:v>42480.513888888891</c:v>
                </c:pt>
                <c:pt idx="2722">
                  <c:v>42480.520833333336</c:v>
                </c:pt>
                <c:pt idx="2723">
                  <c:v>42480.527777777781</c:v>
                </c:pt>
                <c:pt idx="2724">
                  <c:v>42480.534722222219</c:v>
                </c:pt>
                <c:pt idx="2725">
                  <c:v>42480.541666666664</c:v>
                </c:pt>
                <c:pt idx="2726">
                  <c:v>42480.548611111109</c:v>
                </c:pt>
                <c:pt idx="2727">
                  <c:v>42480.555555555555</c:v>
                </c:pt>
                <c:pt idx="2728">
                  <c:v>42480.5625</c:v>
                </c:pt>
                <c:pt idx="2729">
                  <c:v>42480.569444444445</c:v>
                </c:pt>
                <c:pt idx="2730">
                  <c:v>42480.576388888891</c:v>
                </c:pt>
                <c:pt idx="2731">
                  <c:v>42480.583333333336</c:v>
                </c:pt>
                <c:pt idx="2732">
                  <c:v>42480.590277777781</c:v>
                </c:pt>
                <c:pt idx="2733">
                  <c:v>42480.597222222219</c:v>
                </c:pt>
                <c:pt idx="2734">
                  <c:v>42480.604166666664</c:v>
                </c:pt>
                <c:pt idx="2735">
                  <c:v>42480.611111111109</c:v>
                </c:pt>
                <c:pt idx="2736">
                  <c:v>42480.618055555555</c:v>
                </c:pt>
                <c:pt idx="2737">
                  <c:v>42480.625</c:v>
                </c:pt>
                <c:pt idx="2738">
                  <c:v>42480.631944444445</c:v>
                </c:pt>
                <c:pt idx="2739">
                  <c:v>42480.638888888891</c:v>
                </c:pt>
                <c:pt idx="2740">
                  <c:v>42480.645833333336</c:v>
                </c:pt>
                <c:pt idx="2741">
                  <c:v>42480.652777777781</c:v>
                </c:pt>
                <c:pt idx="2742">
                  <c:v>42480.659722222219</c:v>
                </c:pt>
                <c:pt idx="2743">
                  <c:v>42480.666666666664</c:v>
                </c:pt>
                <c:pt idx="2744">
                  <c:v>42480.673611111109</c:v>
                </c:pt>
                <c:pt idx="2745">
                  <c:v>42480.680555555555</c:v>
                </c:pt>
                <c:pt idx="2746">
                  <c:v>42480.6875</c:v>
                </c:pt>
                <c:pt idx="2747">
                  <c:v>42480.694444444445</c:v>
                </c:pt>
                <c:pt idx="2748">
                  <c:v>42480.701388888891</c:v>
                </c:pt>
                <c:pt idx="2749">
                  <c:v>42480.708333333336</c:v>
                </c:pt>
                <c:pt idx="2750">
                  <c:v>42480.715277777781</c:v>
                </c:pt>
                <c:pt idx="2751">
                  <c:v>42480.722222222219</c:v>
                </c:pt>
                <c:pt idx="2752">
                  <c:v>42480.729166666664</c:v>
                </c:pt>
                <c:pt idx="2753">
                  <c:v>42480.736111111109</c:v>
                </c:pt>
                <c:pt idx="2754">
                  <c:v>42480.743055555555</c:v>
                </c:pt>
                <c:pt idx="2755">
                  <c:v>42480.75</c:v>
                </c:pt>
                <c:pt idx="2756">
                  <c:v>42480.756944444445</c:v>
                </c:pt>
                <c:pt idx="2757">
                  <c:v>42480.763888888891</c:v>
                </c:pt>
                <c:pt idx="2758">
                  <c:v>42480.770833333336</c:v>
                </c:pt>
                <c:pt idx="2759">
                  <c:v>42480.777777777781</c:v>
                </c:pt>
                <c:pt idx="2760">
                  <c:v>42480.784722222219</c:v>
                </c:pt>
                <c:pt idx="2761">
                  <c:v>42480.791666666664</c:v>
                </c:pt>
                <c:pt idx="2762">
                  <c:v>42480.798611111109</c:v>
                </c:pt>
                <c:pt idx="2763">
                  <c:v>42480.805555555555</c:v>
                </c:pt>
                <c:pt idx="2764">
                  <c:v>42480.8125</c:v>
                </c:pt>
                <c:pt idx="2765">
                  <c:v>42480.819444444445</c:v>
                </c:pt>
                <c:pt idx="2766">
                  <c:v>42480.826388888891</c:v>
                </c:pt>
                <c:pt idx="2767">
                  <c:v>42480.833333333336</c:v>
                </c:pt>
                <c:pt idx="2768">
                  <c:v>42480.840277777781</c:v>
                </c:pt>
                <c:pt idx="2769">
                  <c:v>42480.847222222219</c:v>
                </c:pt>
                <c:pt idx="2770">
                  <c:v>42480.854166666664</c:v>
                </c:pt>
                <c:pt idx="2771">
                  <c:v>42480.861111111109</c:v>
                </c:pt>
                <c:pt idx="2772">
                  <c:v>42480.868055555555</c:v>
                </c:pt>
                <c:pt idx="2773">
                  <c:v>42480.875</c:v>
                </c:pt>
                <c:pt idx="2774">
                  <c:v>42480.881944444445</c:v>
                </c:pt>
                <c:pt idx="2775">
                  <c:v>42480.888888888891</c:v>
                </c:pt>
                <c:pt idx="2776">
                  <c:v>42480.895833333336</c:v>
                </c:pt>
                <c:pt idx="2777">
                  <c:v>42480.902777777781</c:v>
                </c:pt>
                <c:pt idx="2778">
                  <c:v>42480.909722222219</c:v>
                </c:pt>
                <c:pt idx="2779">
                  <c:v>42480.916666666664</c:v>
                </c:pt>
                <c:pt idx="2780">
                  <c:v>42480.923611111109</c:v>
                </c:pt>
                <c:pt idx="2781">
                  <c:v>42480.930555555555</c:v>
                </c:pt>
                <c:pt idx="2782">
                  <c:v>42480.9375</c:v>
                </c:pt>
                <c:pt idx="2783">
                  <c:v>42480.944444444445</c:v>
                </c:pt>
                <c:pt idx="2784">
                  <c:v>42480.951388888891</c:v>
                </c:pt>
                <c:pt idx="2785">
                  <c:v>42480.958333333336</c:v>
                </c:pt>
                <c:pt idx="2786">
                  <c:v>42480.965277777781</c:v>
                </c:pt>
                <c:pt idx="2787">
                  <c:v>42480.972222222219</c:v>
                </c:pt>
                <c:pt idx="2788">
                  <c:v>42480.979166666664</c:v>
                </c:pt>
                <c:pt idx="2789">
                  <c:v>42480.986111111109</c:v>
                </c:pt>
                <c:pt idx="2790">
                  <c:v>42480.993055555555</c:v>
                </c:pt>
                <c:pt idx="2791">
                  <c:v>42481</c:v>
                </c:pt>
                <c:pt idx="2792">
                  <c:v>42481.006944444445</c:v>
                </c:pt>
                <c:pt idx="2793">
                  <c:v>42481.013888888891</c:v>
                </c:pt>
                <c:pt idx="2794">
                  <c:v>42481.020833333336</c:v>
                </c:pt>
                <c:pt idx="2795">
                  <c:v>42481.027777777781</c:v>
                </c:pt>
                <c:pt idx="2796">
                  <c:v>42481.034722222219</c:v>
                </c:pt>
                <c:pt idx="2797">
                  <c:v>42481.041666666664</c:v>
                </c:pt>
                <c:pt idx="2798">
                  <c:v>42481.048611111109</c:v>
                </c:pt>
                <c:pt idx="2799">
                  <c:v>42481.055555555555</c:v>
                </c:pt>
                <c:pt idx="2800">
                  <c:v>42481.0625</c:v>
                </c:pt>
                <c:pt idx="2801">
                  <c:v>42481.069444444445</c:v>
                </c:pt>
                <c:pt idx="2802">
                  <c:v>42481.076388888891</c:v>
                </c:pt>
                <c:pt idx="2803">
                  <c:v>42481.083333333336</c:v>
                </c:pt>
                <c:pt idx="2804">
                  <c:v>42481.090277777781</c:v>
                </c:pt>
                <c:pt idx="2805">
                  <c:v>42481.097222222219</c:v>
                </c:pt>
                <c:pt idx="2806">
                  <c:v>42481.104166666664</c:v>
                </c:pt>
                <c:pt idx="2807">
                  <c:v>42481.111111111109</c:v>
                </c:pt>
                <c:pt idx="2808">
                  <c:v>42481.118055555555</c:v>
                </c:pt>
                <c:pt idx="2809">
                  <c:v>42481.125</c:v>
                </c:pt>
                <c:pt idx="2810">
                  <c:v>42481.131944444445</c:v>
                </c:pt>
                <c:pt idx="2811">
                  <c:v>42481.138888888891</c:v>
                </c:pt>
                <c:pt idx="2812">
                  <c:v>42481.145833333336</c:v>
                </c:pt>
                <c:pt idx="2813">
                  <c:v>42481.152777777781</c:v>
                </c:pt>
                <c:pt idx="2814">
                  <c:v>42481.159722222219</c:v>
                </c:pt>
                <c:pt idx="2815">
                  <c:v>42481.166666666664</c:v>
                </c:pt>
                <c:pt idx="2816">
                  <c:v>42481.173611111109</c:v>
                </c:pt>
                <c:pt idx="2817">
                  <c:v>42481.180555555555</c:v>
                </c:pt>
                <c:pt idx="2818">
                  <c:v>42481.1875</c:v>
                </c:pt>
                <c:pt idx="2819">
                  <c:v>42481.194444444445</c:v>
                </c:pt>
                <c:pt idx="2820">
                  <c:v>42481.201388888891</c:v>
                </c:pt>
                <c:pt idx="2821">
                  <c:v>42481.208333333336</c:v>
                </c:pt>
                <c:pt idx="2822">
                  <c:v>42481.215277777781</c:v>
                </c:pt>
                <c:pt idx="2823">
                  <c:v>42481.222222222219</c:v>
                </c:pt>
                <c:pt idx="2824">
                  <c:v>42481.229166666664</c:v>
                </c:pt>
                <c:pt idx="2825">
                  <c:v>42481.236111111109</c:v>
                </c:pt>
                <c:pt idx="2826">
                  <c:v>42481.243055555555</c:v>
                </c:pt>
                <c:pt idx="2827">
                  <c:v>42481.25</c:v>
                </c:pt>
                <c:pt idx="2828">
                  <c:v>42481.256944444445</c:v>
                </c:pt>
                <c:pt idx="2829">
                  <c:v>42481.263888888891</c:v>
                </c:pt>
                <c:pt idx="2830">
                  <c:v>42481.270833333336</c:v>
                </c:pt>
                <c:pt idx="2831">
                  <c:v>42481.277777777781</c:v>
                </c:pt>
                <c:pt idx="2832">
                  <c:v>42481.284722222219</c:v>
                </c:pt>
                <c:pt idx="2833">
                  <c:v>42481.291666666664</c:v>
                </c:pt>
                <c:pt idx="2834">
                  <c:v>42481.298611111109</c:v>
                </c:pt>
                <c:pt idx="2835">
                  <c:v>42481.305555555555</c:v>
                </c:pt>
                <c:pt idx="2836">
                  <c:v>42481.3125</c:v>
                </c:pt>
                <c:pt idx="2837">
                  <c:v>42481.319444444445</c:v>
                </c:pt>
                <c:pt idx="2838">
                  <c:v>42481.326388888891</c:v>
                </c:pt>
                <c:pt idx="2839">
                  <c:v>42481.333333333336</c:v>
                </c:pt>
                <c:pt idx="2840">
                  <c:v>42481.340277777781</c:v>
                </c:pt>
                <c:pt idx="2841">
                  <c:v>42481.347222222219</c:v>
                </c:pt>
                <c:pt idx="2842">
                  <c:v>42481.354166666664</c:v>
                </c:pt>
                <c:pt idx="2843">
                  <c:v>42481.361111111109</c:v>
                </c:pt>
                <c:pt idx="2844">
                  <c:v>42481.368055555555</c:v>
                </c:pt>
                <c:pt idx="2845">
                  <c:v>42481.375</c:v>
                </c:pt>
                <c:pt idx="2846">
                  <c:v>42481.381944444445</c:v>
                </c:pt>
                <c:pt idx="2847">
                  <c:v>42481.388888888891</c:v>
                </c:pt>
                <c:pt idx="2848">
                  <c:v>42481.395833333336</c:v>
                </c:pt>
                <c:pt idx="2849">
                  <c:v>42481.402777777781</c:v>
                </c:pt>
                <c:pt idx="2850">
                  <c:v>42481.409722222219</c:v>
                </c:pt>
                <c:pt idx="2851">
                  <c:v>42481.416666666664</c:v>
                </c:pt>
                <c:pt idx="2852">
                  <c:v>42481.423611111109</c:v>
                </c:pt>
                <c:pt idx="2853">
                  <c:v>42481.430555555555</c:v>
                </c:pt>
                <c:pt idx="2854">
                  <c:v>42481.4375</c:v>
                </c:pt>
                <c:pt idx="2855">
                  <c:v>42481.444444444445</c:v>
                </c:pt>
                <c:pt idx="2856">
                  <c:v>42481.451388888891</c:v>
                </c:pt>
                <c:pt idx="2857">
                  <c:v>42481.458333333336</c:v>
                </c:pt>
                <c:pt idx="2858">
                  <c:v>42481.465277777781</c:v>
                </c:pt>
                <c:pt idx="2859">
                  <c:v>42481.472222222219</c:v>
                </c:pt>
                <c:pt idx="2860">
                  <c:v>42481.479166666664</c:v>
                </c:pt>
                <c:pt idx="2861">
                  <c:v>42481.486111111109</c:v>
                </c:pt>
                <c:pt idx="2862">
                  <c:v>42481.493055555555</c:v>
                </c:pt>
                <c:pt idx="2863">
                  <c:v>42481.5</c:v>
                </c:pt>
                <c:pt idx="2864">
                  <c:v>42481.506944444445</c:v>
                </c:pt>
                <c:pt idx="2865">
                  <c:v>42481.513888888891</c:v>
                </c:pt>
                <c:pt idx="2866">
                  <c:v>42481.520833333336</c:v>
                </c:pt>
                <c:pt idx="2867">
                  <c:v>42481.527777777781</c:v>
                </c:pt>
                <c:pt idx="2868">
                  <c:v>42481.534722222219</c:v>
                </c:pt>
                <c:pt idx="2869">
                  <c:v>42481.541666666664</c:v>
                </c:pt>
                <c:pt idx="2870">
                  <c:v>42481.548611111109</c:v>
                </c:pt>
                <c:pt idx="2871">
                  <c:v>42481.555555555555</c:v>
                </c:pt>
                <c:pt idx="2872">
                  <c:v>42481.5625</c:v>
                </c:pt>
                <c:pt idx="2873">
                  <c:v>42481.569444444445</c:v>
                </c:pt>
                <c:pt idx="2874">
                  <c:v>42481.576388888891</c:v>
                </c:pt>
                <c:pt idx="2875">
                  <c:v>42481.583333333336</c:v>
                </c:pt>
                <c:pt idx="2876">
                  <c:v>42481.590277777781</c:v>
                </c:pt>
                <c:pt idx="2877">
                  <c:v>42481.597222222219</c:v>
                </c:pt>
                <c:pt idx="2878">
                  <c:v>42481.604166666664</c:v>
                </c:pt>
                <c:pt idx="2879">
                  <c:v>42481.611111111109</c:v>
                </c:pt>
                <c:pt idx="2880">
                  <c:v>42481.618055555555</c:v>
                </c:pt>
                <c:pt idx="2881">
                  <c:v>42481.625</c:v>
                </c:pt>
                <c:pt idx="2882">
                  <c:v>42481.631944444445</c:v>
                </c:pt>
                <c:pt idx="2883">
                  <c:v>42481.638888888891</c:v>
                </c:pt>
                <c:pt idx="2884">
                  <c:v>42481.645833333336</c:v>
                </c:pt>
                <c:pt idx="2885">
                  <c:v>42481.652777777781</c:v>
                </c:pt>
                <c:pt idx="2886">
                  <c:v>42481.659722222219</c:v>
                </c:pt>
                <c:pt idx="2887">
                  <c:v>42481.666666666664</c:v>
                </c:pt>
                <c:pt idx="2888">
                  <c:v>42481.673611111109</c:v>
                </c:pt>
                <c:pt idx="2889">
                  <c:v>42481.680555555555</c:v>
                </c:pt>
                <c:pt idx="2890">
                  <c:v>42481.6875</c:v>
                </c:pt>
                <c:pt idx="2891">
                  <c:v>42481.694444444445</c:v>
                </c:pt>
                <c:pt idx="2892">
                  <c:v>42481.701388888891</c:v>
                </c:pt>
                <c:pt idx="2893">
                  <c:v>42481.708333333336</c:v>
                </c:pt>
                <c:pt idx="2894">
                  <c:v>42481.715277777781</c:v>
                </c:pt>
                <c:pt idx="2895">
                  <c:v>42481.722222222219</c:v>
                </c:pt>
                <c:pt idx="2896">
                  <c:v>42481.729166666664</c:v>
                </c:pt>
                <c:pt idx="2897">
                  <c:v>42481.736111111109</c:v>
                </c:pt>
                <c:pt idx="2898">
                  <c:v>42481.743055555555</c:v>
                </c:pt>
                <c:pt idx="2899">
                  <c:v>42481.75</c:v>
                </c:pt>
                <c:pt idx="2900">
                  <c:v>42481.756944444445</c:v>
                </c:pt>
                <c:pt idx="2901">
                  <c:v>42481.763888888891</c:v>
                </c:pt>
                <c:pt idx="2902">
                  <c:v>42481.770833333336</c:v>
                </c:pt>
                <c:pt idx="2903">
                  <c:v>42481.777777777781</c:v>
                </c:pt>
                <c:pt idx="2904">
                  <c:v>42481.784722222219</c:v>
                </c:pt>
                <c:pt idx="2905">
                  <c:v>42481.791666666664</c:v>
                </c:pt>
                <c:pt idx="2906">
                  <c:v>42481.798611111109</c:v>
                </c:pt>
                <c:pt idx="2907">
                  <c:v>42481.805555555555</c:v>
                </c:pt>
                <c:pt idx="2908">
                  <c:v>42481.8125</c:v>
                </c:pt>
                <c:pt idx="2909">
                  <c:v>42481.819444444445</c:v>
                </c:pt>
                <c:pt idx="2910">
                  <c:v>42481.826388888891</c:v>
                </c:pt>
                <c:pt idx="2911">
                  <c:v>42481.833333333336</c:v>
                </c:pt>
                <c:pt idx="2912">
                  <c:v>42481.840277777781</c:v>
                </c:pt>
                <c:pt idx="2913">
                  <c:v>42481.847222222219</c:v>
                </c:pt>
                <c:pt idx="2914">
                  <c:v>42481.854166666664</c:v>
                </c:pt>
                <c:pt idx="2915">
                  <c:v>42481.861111111109</c:v>
                </c:pt>
                <c:pt idx="2916">
                  <c:v>42481.868055555555</c:v>
                </c:pt>
                <c:pt idx="2917">
                  <c:v>42481.875</c:v>
                </c:pt>
                <c:pt idx="2918">
                  <c:v>42481.881944444445</c:v>
                </c:pt>
                <c:pt idx="2919">
                  <c:v>42481.888888888891</c:v>
                </c:pt>
                <c:pt idx="2920">
                  <c:v>42481.895833333336</c:v>
                </c:pt>
                <c:pt idx="2921">
                  <c:v>42481.902777777781</c:v>
                </c:pt>
                <c:pt idx="2922">
                  <c:v>42481.909722222219</c:v>
                </c:pt>
                <c:pt idx="2923">
                  <c:v>42481.916666666664</c:v>
                </c:pt>
                <c:pt idx="2924">
                  <c:v>42481.923611111109</c:v>
                </c:pt>
                <c:pt idx="2925">
                  <c:v>42481.930555555555</c:v>
                </c:pt>
                <c:pt idx="2926">
                  <c:v>42481.9375</c:v>
                </c:pt>
                <c:pt idx="2927">
                  <c:v>42481.944444444445</c:v>
                </c:pt>
                <c:pt idx="2928">
                  <c:v>42481.951388888891</c:v>
                </c:pt>
                <c:pt idx="2929">
                  <c:v>42481.958333333336</c:v>
                </c:pt>
                <c:pt idx="2930">
                  <c:v>42481.965277777781</c:v>
                </c:pt>
                <c:pt idx="2931">
                  <c:v>42481.972222222219</c:v>
                </c:pt>
                <c:pt idx="2932">
                  <c:v>42481.979166666664</c:v>
                </c:pt>
                <c:pt idx="2933">
                  <c:v>42481.986111111109</c:v>
                </c:pt>
                <c:pt idx="2934">
                  <c:v>42481.993055555555</c:v>
                </c:pt>
                <c:pt idx="2935">
                  <c:v>42482</c:v>
                </c:pt>
                <c:pt idx="2936">
                  <c:v>42482.006944444445</c:v>
                </c:pt>
                <c:pt idx="2937">
                  <c:v>42482.013888888891</c:v>
                </c:pt>
                <c:pt idx="2938">
                  <c:v>42482.020833333336</c:v>
                </c:pt>
                <c:pt idx="2939">
                  <c:v>42482.027777777781</c:v>
                </c:pt>
                <c:pt idx="2940">
                  <c:v>42482.034722222219</c:v>
                </c:pt>
                <c:pt idx="2941">
                  <c:v>42482.041666666664</c:v>
                </c:pt>
                <c:pt idx="2942">
                  <c:v>42482.048611111109</c:v>
                </c:pt>
                <c:pt idx="2943">
                  <c:v>42482.055555555555</c:v>
                </c:pt>
                <c:pt idx="2944">
                  <c:v>42482.0625</c:v>
                </c:pt>
                <c:pt idx="2945">
                  <c:v>42482.069444444445</c:v>
                </c:pt>
                <c:pt idx="2946">
                  <c:v>42482.076388888891</c:v>
                </c:pt>
                <c:pt idx="2947">
                  <c:v>42482.083333333336</c:v>
                </c:pt>
                <c:pt idx="2948">
                  <c:v>42482.090277777781</c:v>
                </c:pt>
                <c:pt idx="2949">
                  <c:v>42482.097222222219</c:v>
                </c:pt>
                <c:pt idx="2950">
                  <c:v>42482.104166666664</c:v>
                </c:pt>
                <c:pt idx="2951">
                  <c:v>42482.111111111109</c:v>
                </c:pt>
                <c:pt idx="2952">
                  <c:v>42482.118055555555</c:v>
                </c:pt>
                <c:pt idx="2953">
                  <c:v>42482.125</c:v>
                </c:pt>
                <c:pt idx="2954">
                  <c:v>42482.131944444445</c:v>
                </c:pt>
                <c:pt idx="2955">
                  <c:v>42482.138888888891</c:v>
                </c:pt>
                <c:pt idx="2956">
                  <c:v>42482.145833333336</c:v>
                </c:pt>
                <c:pt idx="2957">
                  <c:v>42482.152777777781</c:v>
                </c:pt>
                <c:pt idx="2958">
                  <c:v>42482.159722222219</c:v>
                </c:pt>
                <c:pt idx="2959">
                  <c:v>42482.166666666664</c:v>
                </c:pt>
                <c:pt idx="2960">
                  <c:v>42482.173611111109</c:v>
                </c:pt>
                <c:pt idx="2961">
                  <c:v>42482.180555555555</c:v>
                </c:pt>
                <c:pt idx="2962">
                  <c:v>42482.1875</c:v>
                </c:pt>
                <c:pt idx="2963">
                  <c:v>42482.194444444445</c:v>
                </c:pt>
                <c:pt idx="2964">
                  <c:v>42482.201388888891</c:v>
                </c:pt>
                <c:pt idx="2965">
                  <c:v>42482.208333333336</c:v>
                </c:pt>
                <c:pt idx="2966">
                  <c:v>42482.215277777781</c:v>
                </c:pt>
                <c:pt idx="2967">
                  <c:v>42482.222222222219</c:v>
                </c:pt>
                <c:pt idx="2968">
                  <c:v>42482.229166666664</c:v>
                </c:pt>
                <c:pt idx="2969">
                  <c:v>42482.236111111109</c:v>
                </c:pt>
                <c:pt idx="2970">
                  <c:v>42482.243055555555</c:v>
                </c:pt>
                <c:pt idx="2971">
                  <c:v>42482.25</c:v>
                </c:pt>
                <c:pt idx="2972">
                  <c:v>42482.256944444445</c:v>
                </c:pt>
                <c:pt idx="2973">
                  <c:v>42482.263888888891</c:v>
                </c:pt>
                <c:pt idx="2974">
                  <c:v>42482.270833333336</c:v>
                </c:pt>
                <c:pt idx="2975">
                  <c:v>42482.277777777781</c:v>
                </c:pt>
                <c:pt idx="2976">
                  <c:v>42482.284722222219</c:v>
                </c:pt>
                <c:pt idx="2977">
                  <c:v>42482.291666666664</c:v>
                </c:pt>
                <c:pt idx="2978">
                  <c:v>42482.298611111109</c:v>
                </c:pt>
                <c:pt idx="2979">
                  <c:v>42482.305555555555</c:v>
                </c:pt>
                <c:pt idx="2980">
                  <c:v>42482.3125</c:v>
                </c:pt>
                <c:pt idx="2981">
                  <c:v>42482.319444444445</c:v>
                </c:pt>
                <c:pt idx="2982">
                  <c:v>42482.326388888891</c:v>
                </c:pt>
                <c:pt idx="2983">
                  <c:v>42482.333333333336</c:v>
                </c:pt>
                <c:pt idx="2984">
                  <c:v>42482.340277777781</c:v>
                </c:pt>
                <c:pt idx="2985">
                  <c:v>42482.347222222219</c:v>
                </c:pt>
                <c:pt idx="2986">
                  <c:v>42482.354166666664</c:v>
                </c:pt>
                <c:pt idx="2987">
                  <c:v>42482.361111111109</c:v>
                </c:pt>
                <c:pt idx="2988">
                  <c:v>42482.368055555555</c:v>
                </c:pt>
                <c:pt idx="2989">
                  <c:v>42482.375</c:v>
                </c:pt>
                <c:pt idx="2990">
                  <c:v>42482.381944444445</c:v>
                </c:pt>
                <c:pt idx="2991">
                  <c:v>42482.388888888891</c:v>
                </c:pt>
                <c:pt idx="2992">
                  <c:v>42482.395833333336</c:v>
                </c:pt>
                <c:pt idx="2993">
                  <c:v>42482.402777777781</c:v>
                </c:pt>
                <c:pt idx="2994">
                  <c:v>42482.409722222219</c:v>
                </c:pt>
                <c:pt idx="2995">
                  <c:v>42482.416666666664</c:v>
                </c:pt>
                <c:pt idx="2996">
                  <c:v>42482.423611111109</c:v>
                </c:pt>
                <c:pt idx="2997">
                  <c:v>42482.430555555555</c:v>
                </c:pt>
                <c:pt idx="2998">
                  <c:v>42482.4375</c:v>
                </c:pt>
                <c:pt idx="2999">
                  <c:v>42482.444444444445</c:v>
                </c:pt>
                <c:pt idx="3000">
                  <c:v>42482.451388888891</c:v>
                </c:pt>
                <c:pt idx="3001">
                  <c:v>42482.458333333336</c:v>
                </c:pt>
                <c:pt idx="3002">
                  <c:v>42482.465277777781</c:v>
                </c:pt>
                <c:pt idx="3003">
                  <c:v>42482.472222222219</c:v>
                </c:pt>
                <c:pt idx="3004">
                  <c:v>42482.479166666664</c:v>
                </c:pt>
                <c:pt idx="3005">
                  <c:v>42482.486111111109</c:v>
                </c:pt>
                <c:pt idx="3006">
                  <c:v>42482.493055555555</c:v>
                </c:pt>
                <c:pt idx="3007">
                  <c:v>42482.5</c:v>
                </c:pt>
                <c:pt idx="3008">
                  <c:v>42482.506944444445</c:v>
                </c:pt>
                <c:pt idx="3009">
                  <c:v>42482.513888888891</c:v>
                </c:pt>
                <c:pt idx="3010">
                  <c:v>42482.520833333336</c:v>
                </c:pt>
                <c:pt idx="3011">
                  <c:v>42482.527777777781</c:v>
                </c:pt>
                <c:pt idx="3012">
                  <c:v>42482.534722222219</c:v>
                </c:pt>
                <c:pt idx="3013">
                  <c:v>42482.541666666664</c:v>
                </c:pt>
                <c:pt idx="3014">
                  <c:v>42482.548611111109</c:v>
                </c:pt>
                <c:pt idx="3015">
                  <c:v>42482.555555555555</c:v>
                </c:pt>
                <c:pt idx="3016">
                  <c:v>42482.5625</c:v>
                </c:pt>
                <c:pt idx="3017">
                  <c:v>42482.569444444445</c:v>
                </c:pt>
                <c:pt idx="3018">
                  <c:v>42482.576388888891</c:v>
                </c:pt>
                <c:pt idx="3019">
                  <c:v>42482.583333333336</c:v>
                </c:pt>
                <c:pt idx="3020">
                  <c:v>42482.590277777781</c:v>
                </c:pt>
                <c:pt idx="3021">
                  <c:v>42482.597222222219</c:v>
                </c:pt>
                <c:pt idx="3022">
                  <c:v>42482.604166666664</c:v>
                </c:pt>
                <c:pt idx="3023">
                  <c:v>42482.611111111109</c:v>
                </c:pt>
                <c:pt idx="3024">
                  <c:v>42482.618055555555</c:v>
                </c:pt>
                <c:pt idx="3025">
                  <c:v>42482.625</c:v>
                </c:pt>
                <c:pt idx="3026">
                  <c:v>42482.631944444445</c:v>
                </c:pt>
                <c:pt idx="3027">
                  <c:v>42482.638888888891</c:v>
                </c:pt>
                <c:pt idx="3028">
                  <c:v>42482.645833333336</c:v>
                </c:pt>
                <c:pt idx="3029">
                  <c:v>42482.652777777781</c:v>
                </c:pt>
                <c:pt idx="3030">
                  <c:v>42482.659722222219</c:v>
                </c:pt>
                <c:pt idx="3031">
                  <c:v>42482.666666666664</c:v>
                </c:pt>
                <c:pt idx="3032">
                  <c:v>42482.673611111109</c:v>
                </c:pt>
                <c:pt idx="3033">
                  <c:v>42482.680555555555</c:v>
                </c:pt>
                <c:pt idx="3034">
                  <c:v>42482.6875</c:v>
                </c:pt>
                <c:pt idx="3035">
                  <c:v>42482.694444444445</c:v>
                </c:pt>
                <c:pt idx="3036">
                  <c:v>42482.701388888891</c:v>
                </c:pt>
                <c:pt idx="3037">
                  <c:v>42482.708333333336</c:v>
                </c:pt>
                <c:pt idx="3038">
                  <c:v>42482.715277777781</c:v>
                </c:pt>
                <c:pt idx="3039">
                  <c:v>42482.722222222219</c:v>
                </c:pt>
                <c:pt idx="3040">
                  <c:v>42482.729166666664</c:v>
                </c:pt>
                <c:pt idx="3041">
                  <c:v>42482.736111111109</c:v>
                </c:pt>
                <c:pt idx="3042">
                  <c:v>42482.743055555555</c:v>
                </c:pt>
                <c:pt idx="3043">
                  <c:v>42482.75</c:v>
                </c:pt>
                <c:pt idx="3044">
                  <c:v>42482.756944444445</c:v>
                </c:pt>
                <c:pt idx="3045">
                  <c:v>42482.763888888891</c:v>
                </c:pt>
                <c:pt idx="3046">
                  <c:v>42482.770833333336</c:v>
                </c:pt>
                <c:pt idx="3047">
                  <c:v>42482.777777777781</c:v>
                </c:pt>
                <c:pt idx="3048">
                  <c:v>42482.784722222219</c:v>
                </c:pt>
                <c:pt idx="3049">
                  <c:v>42482.791666666664</c:v>
                </c:pt>
                <c:pt idx="3050">
                  <c:v>42482.798611111109</c:v>
                </c:pt>
                <c:pt idx="3051">
                  <c:v>42482.805555555555</c:v>
                </c:pt>
                <c:pt idx="3052">
                  <c:v>42482.8125</c:v>
                </c:pt>
                <c:pt idx="3053">
                  <c:v>42482.819444444445</c:v>
                </c:pt>
                <c:pt idx="3054">
                  <c:v>42482.826388888891</c:v>
                </c:pt>
                <c:pt idx="3055">
                  <c:v>42482.833333333336</c:v>
                </c:pt>
                <c:pt idx="3056">
                  <c:v>42482.840277777781</c:v>
                </c:pt>
                <c:pt idx="3057">
                  <c:v>42482.847222222219</c:v>
                </c:pt>
                <c:pt idx="3058">
                  <c:v>42482.854166666664</c:v>
                </c:pt>
                <c:pt idx="3059">
                  <c:v>42482.861111111109</c:v>
                </c:pt>
                <c:pt idx="3060">
                  <c:v>42482.868055555555</c:v>
                </c:pt>
                <c:pt idx="3061">
                  <c:v>42482.875</c:v>
                </c:pt>
                <c:pt idx="3062">
                  <c:v>42482.881944444445</c:v>
                </c:pt>
                <c:pt idx="3063">
                  <c:v>42482.888888888891</c:v>
                </c:pt>
                <c:pt idx="3064">
                  <c:v>42482.895833333336</c:v>
                </c:pt>
                <c:pt idx="3065">
                  <c:v>42482.902777777781</c:v>
                </c:pt>
                <c:pt idx="3066">
                  <c:v>42482.909722222219</c:v>
                </c:pt>
                <c:pt idx="3067">
                  <c:v>42482.916666666664</c:v>
                </c:pt>
                <c:pt idx="3068">
                  <c:v>42482.923611111109</c:v>
                </c:pt>
                <c:pt idx="3069">
                  <c:v>42482.930555555555</c:v>
                </c:pt>
                <c:pt idx="3070">
                  <c:v>42482.9375</c:v>
                </c:pt>
                <c:pt idx="3071">
                  <c:v>42482.944444444445</c:v>
                </c:pt>
                <c:pt idx="3072">
                  <c:v>42482.951388888891</c:v>
                </c:pt>
                <c:pt idx="3073">
                  <c:v>42482.958333333336</c:v>
                </c:pt>
                <c:pt idx="3074">
                  <c:v>42482.965277777781</c:v>
                </c:pt>
                <c:pt idx="3075">
                  <c:v>42482.972222222219</c:v>
                </c:pt>
                <c:pt idx="3076">
                  <c:v>42482.979166666664</c:v>
                </c:pt>
                <c:pt idx="3077">
                  <c:v>42482.986111111109</c:v>
                </c:pt>
                <c:pt idx="3078">
                  <c:v>42482.993055555555</c:v>
                </c:pt>
                <c:pt idx="3079">
                  <c:v>42483</c:v>
                </c:pt>
                <c:pt idx="3080">
                  <c:v>42483.006944444445</c:v>
                </c:pt>
                <c:pt idx="3081">
                  <c:v>42483.013888888891</c:v>
                </c:pt>
                <c:pt idx="3082">
                  <c:v>42483.020833333336</c:v>
                </c:pt>
                <c:pt idx="3083">
                  <c:v>42483.027777777781</c:v>
                </c:pt>
                <c:pt idx="3084">
                  <c:v>42483.034722222219</c:v>
                </c:pt>
                <c:pt idx="3085">
                  <c:v>42483.041666666664</c:v>
                </c:pt>
                <c:pt idx="3086">
                  <c:v>42483.048611111109</c:v>
                </c:pt>
                <c:pt idx="3087">
                  <c:v>42483.055555555555</c:v>
                </c:pt>
                <c:pt idx="3088">
                  <c:v>42483.0625</c:v>
                </c:pt>
                <c:pt idx="3089">
                  <c:v>42483.069444444445</c:v>
                </c:pt>
                <c:pt idx="3090">
                  <c:v>42483.076388888891</c:v>
                </c:pt>
                <c:pt idx="3091">
                  <c:v>42483.083333333336</c:v>
                </c:pt>
                <c:pt idx="3092">
                  <c:v>42483.090277777781</c:v>
                </c:pt>
                <c:pt idx="3093">
                  <c:v>42483.097222222219</c:v>
                </c:pt>
                <c:pt idx="3094">
                  <c:v>42483.104166666664</c:v>
                </c:pt>
                <c:pt idx="3095">
                  <c:v>42483.111111111109</c:v>
                </c:pt>
                <c:pt idx="3096">
                  <c:v>42483.118055555555</c:v>
                </c:pt>
                <c:pt idx="3097">
                  <c:v>42483.125</c:v>
                </c:pt>
                <c:pt idx="3098">
                  <c:v>42483.131944444445</c:v>
                </c:pt>
                <c:pt idx="3099">
                  <c:v>42483.138888888891</c:v>
                </c:pt>
                <c:pt idx="3100">
                  <c:v>42483.145833333336</c:v>
                </c:pt>
                <c:pt idx="3101">
                  <c:v>42483.152777777781</c:v>
                </c:pt>
                <c:pt idx="3102">
                  <c:v>42483.159722222219</c:v>
                </c:pt>
                <c:pt idx="3103">
                  <c:v>42483.166666666664</c:v>
                </c:pt>
                <c:pt idx="3104">
                  <c:v>42483.173611111109</c:v>
                </c:pt>
                <c:pt idx="3105">
                  <c:v>42483.180555555555</c:v>
                </c:pt>
                <c:pt idx="3106">
                  <c:v>42483.1875</c:v>
                </c:pt>
                <c:pt idx="3107">
                  <c:v>42483.194444444445</c:v>
                </c:pt>
                <c:pt idx="3108">
                  <c:v>42483.201388888891</c:v>
                </c:pt>
                <c:pt idx="3109">
                  <c:v>42483.208333333336</c:v>
                </c:pt>
                <c:pt idx="3110">
                  <c:v>42483.215277777781</c:v>
                </c:pt>
                <c:pt idx="3111">
                  <c:v>42483.222222222219</c:v>
                </c:pt>
                <c:pt idx="3112">
                  <c:v>42483.229166666664</c:v>
                </c:pt>
                <c:pt idx="3113">
                  <c:v>42483.236111111109</c:v>
                </c:pt>
                <c:pt idx="3114">
                  <c:v>42483.243055555555</c:v>
                </c:pt>
                <c:pt idx="3115">
                  <c:v>42483.25</c:v>
                </c:pt>
                <c:pt idx="3116">
                  <c:v>42483.256944444445</c:v>
                </c:pt>
                <c:pt idx="3117">
                  <c:v>42483.263888888891</c:v>
                </c:pt>
                <c:pt idx="3118">
                  <c:v>42483.270833333336</c:v>
                </c:pt>
                <c:pt idx="3119">
                  <c:v>42483.277777777781</c:v>
                </c:pt>
                <c:pt idx="3120">
                  <c:v>42483.284722222219</c:v>
                </c:pt>
                <c:pt idx="3121">
                  <c:v>42483.291666666664</c:v>
                </c:pt>
                <c:pt idx="3122">
                  <c:v>42483.298611111109</c:v>
                </c:pt>
                <c:pt idx="3123">
                  <c:v>42483.305555555555</c:v>
                </c:pt>
                <c:pt idx="3124">
                  <c:v>42483.3125</c:v>
                </c:pt>
                <c:pt idx="3125">
                  <c:v>42483.319444444445</c:v>
                </c:pt>
                <c:pt idx="3126">
                  <c:v>42483.326388888891</c:v>
                </c:pt>
                <c:pt idx="3127">
                  <c:v>42483.333333333336</c:v>
                </c:pt>
                <c:pt idx="3128">
                  <c:v>42483.340277777781</c:v>
                </c:pt>
                <c:pt idx="3129">
                  <c:v>42483.347222222219</c:v>
                </c:pt>
                <c:pt idx="3130">
                  <c:v>42483.354166666664</c:v>
                </c:pt>
                <c:pt idx="3131">
                  <c:v>42483.361111111109</c:v>
                </c:pt>
                <c:pt idx="3132">
                  <c:v>42483.368055555555</c:v>
                </c:pt>
                <c:pt idx="3133">
                  <c:v>42483.375</c:v>
                </c:pt>
                <c:pt idx="3134">
                  <c:v>42483.381944444445</c:v>
                </c:pt>
                <c:pt idx="3135">
                  <c:v>42483.388888888891</c:v>
                </c:pt>
                <c:pt idx="3136">
                  <c:v>42483.395833333336</c:v>
                </c:pt>
                <c:pt idx="3137">
                  <c:v>42483.402777777781</c:v>
                </c:pt>
                <c:pt idx="3138">
                  <c:v>42483.409722222219</c:v>
                </c:pt>
                <c:pt idx="3139">
                  <c:v>42483.416666666664</c:v>
                </c:pt>
                <c:pt idx="3140">
                  <c:v>42483.423611111109</c:v>
                </c:pt>
                <c:pt idx="3141">
                  <c:v>42483.430555555555</c:v>
                </c:pt>
                <c:pt idx="3142">
                  <c:v>42483.4375</c:v>
                </c:pt>
                <c:pt idx="3143">
                  <c:v>42483.444444444445</c:v>
                </c:pt>
                <c:pt idx="3144">
                  <c:v>42483.451388888891</c:v>
                </c:pt>
                <c:pt idx="3145">
                  <c:v>42483.458333333336</c:v>
                </c:pt>
                <c:pt idx="3146">
                  <c:v>42483.465277777781</c:v>
                </c:pt>
                <c:pt idx="3147">
                  <c:v>42483.472222222219</c:v>
                </c:pt>
                <c:pt idx="3148">
                  <c:v>42483.479166666664</c:v>
                </c:pt>
                <c:pt idx="3149">
                  <c:v>42483.486111111109</c:v>
                </c:pt>
                <c:pt idx="3150">
                  <c:v>42483.493055555555</c:v>
                </c:pt>
                <c:pt idx="3151">
                  <c:v>42483.5</c:v>
                </c:pt>
                <c:pt idx="3152">
                  <c:v>42483.506944444445</c:v>
                </c:pt>
                <c:pt idx="3153">
                  <c:v>42483.513888888891</c:v>
                </c:pt>
                <c:pt idx="3154">
                  <c:v>42483.520833333336</c:v>
                </c:pt>
                <c:pt idx="3155">
                  <c:v>42483.527777777781</c:v>
                </c:pt>
                <c:pt idx="3156">
                  <c:v>42483.534722222219</c:v>
                </c:pt>
                <c:pt idx="3157">
                  <c:v>42483.541666666664</c:v>
                </c:pt>
                <c:pt idx="3158">
                  <c:v>42483.548611111109</c:v>
                </c:pt>
                <c:pt idx="3159">
                  <c:v>42483.555555555555</c:v>
                </c:pt>
                <c:pt idx="3160">
                  <c:v>42483.5625</c:v>
                </c:pt>
                <c:pt idx="3161">
                  <c:v>42483.569444444445</c:v>
                </c:pt>
                <c:pt idx="3162">
                  <c:v>42483.576388888891</c:v>
                </c:pt>
                <c:pt idx="3163">
                  <c:v>42483.583333333336</c:v>
                </c:pt>
                <c:pt idx="3164">
                  <c:v>42483.590277777781</c:v>
                </c:pt>
                <c:pt idx="3165">
                  <c:v>42483.597222222219</c:v>
                </c:pt>
                <c:pt idx="3166">
                  <c:v>42483.604166666664</c:v>
                </c:pt>
                <c:pt idx="3167">
                  <c:v>42483.611111111109</c:v>
                </c:pt>
                <c:pt idx="3168">
                  <c:v>42483.618055555555</c:v>
                </c:pt>
                <c:pt idx="3169">
                  <c:v>42483.625</c:v>
                </c:pt>
                <c:pt idx="3170">
                  <c:v>42483.631944444445</c:v>
                </c:pt>
                <c:pt idx="3171">
                  <c:v>42483.638888888891</c:v>
                </c:pt>
                <c:pt idx="3172">
                  <c:v>42483.645833333336</c:v>
                </c:pt>
                <c:pt idx="3173">
                  <c:v>42483.652777777781</c:v>
                </c:pt>
                <c:pt idx="3174">
                  <c:v>42483.659722222219</c:v>
                </c:pt>
                <c:pt idx="3175">
                  <c:v>42483.666666666664</c:v>
                </c:pt>
                <c:pt idx="3176">
                  <c:v>42483.673611111109</c:v>
                </c:pt>
                <c:pt idx="3177">
                  <c:v>42483.680555555555</c:v>
                </c:pt>
                <c:pt idx="3178">
                  <c:v>42483.6875</c:v>
                </c:pt>
                <c:pt idx="3179">
                  <c:v>42483.694444444445</c:v>
                </c:pt>
                <c:pt idx="3180">
                  <c:v>42483.701388888891</c:v>
                </c:pt>
                <c:pt idx="3181">
                  <c:v>42483.708333333336</c:v>
                </c:pt>
                <c:pt idx="3182">
                  <c:v>42483.715277777781</c:v>
                </c:pt>
                <c:pt idx="3183">
                  <c:v>42483.722222222219</c:v>
                </c:pt>
                <c:pt idx="3184">
                  <c:v>42483.729166666664</c:v>
                </c:pt>
                <c:pt idx="3185">
                  <c:v>42483.736111111109</c:v>
                </c:pt>
                <c:pt idx="3186">
                  <c:v>42483.743055555555</c:v>
                </c:pt>
                <c:pt idx="3187">
                  <c:v>42483.75</c:v>
                </c:pt>
                <c:pt idx="3188">
                  <c:v>42483.756944444445</c:v>
                </c:pt>
                <c:pt idx="3189">
                  <c:v>42483.763888888891</c:v>
                </c:pt>
                <c:pt idx="3190">
                  <c:v>42483.770833333336</c:v>
                </c:pt>
                <c:pt idx="3191">
                  <c:v>42483.777777777781</c:v>
                </c:pt>
                <c:pt idx="3192">
                  <c:v>42483.784722222219</c:v>
                </c:pt>
                <c:pt idx="3193">
                  <c:v>42483.791666666664</c:v>
                </c:pt>
                <c:pt idx="3194">
                  <c:v>42483.798611111109</c:v>
                </c:pt>
                <c:pt idx="3195">
                  <c:v>42483.805555555555</c:v>
                </c:pt>
                <c:pt idx="3196">
                  <c:v>42483.8125</c:v>
                </c:pt>
                <c:pt idx="3197">
                  <c:v>42483.819444444445</c:v>
                </c:pt>
                <c:pt idx="3198">
                  <c:v>42483.826388888891</c:v>
                </c:pt>
                <c:pt idx="3199">
                  <c:v>42483.833333333336</c:v>
                </c:pt>
                <c:pt idx="3200">
                  <c:v>42483.840277777781</c:v>
                </c:pt>
                <c:pt idx="3201">
                  <c:v>42483.847222222219</c:v>
                </c:pt>
                <c:pt idx="3202">
                  <c:v>42483.854166666664</c:v>
                </c:pt>
                <c:pt idx="3203">
                  <c:v>42483.861111111109</c:v>
                </c:pt>
                <c:pt idx="3204">
                  <c:v>42483.868055555555</c:v>
                </c:pt>
                <c:pt idx="3205">
                  <c:v>42483.875</c:v>
                </c:pt>
                <c:pt idx="3206">
                  <c:v>42483.881944444445</c:v>
                </c:pt>
                <c:pt idx="3207">
                  <c:v>42483.888888888891</c:v>
                </c:pt>
                <c:pt idx="3208">
                  <c:v>42483.895833333336</c:v>
                </c:pt>
                <c:pt idx="3209">
                  <c:v>42483.902777777781</c:v>
                </c:pt>
                <c:pt idx="3210">
                  <c:v>42483.909722222219</c:v>
                </c:pt>
                <c:pt idx="3211">
                  <c:v>42483.916666666664</c:v>
                </c:pt>
                <c:pt idx="3212">
                  <c:v>42483.923611111109</c:v>
                </c:pt>
                <c:pt idx="3213">
                  <c:v>42483.930555555555</c:v>
                </c:pt>
                <c:pt idx="3214">
                  <c:v>42483.9375</c:v>
                </c:pt>
                <c:pt idx="3215">
                  <c:v>42483.944444444445</c:v>
                </c:pt>
                <c:pt idx="3216">
                  <c:v>42483.951388888891</c:v>
                </c:pt>
                <c:pt idx="3217">
                  <c:v>42483.958333333336</c:v>
                </c:pt>
                <c:pt idx="3218">
                  <c:v>42483.965277777781</c:v>
                </c:pt>
                <c:pt idx="3219">
                  <c:v>42483.972222222219</c:v>
                </c:pt>
                <c:pt idx="3220">
                  <c:v>42483.979166666664</c:v>
                </c:pt>
                <c:pt idx="3221">
                  <c:v>42483.986111111109</c:v>
                </c:pt>
                <c:pt idx="3222">
                  <c:v>42483.993055555555</c:v>
                </c:pt>
                <c:pt idx="3223">
                  <c:v>42484</c:v>
                </c:pt>
                <c:pt idx="3224">
                  <c:v>42484.006944444445</c:v>
                </c:pt>
                <c:pt idx="3225">
                  <c:v>42484.013888888891</c:v>
                </c:pt>
                <c:pt idx="3226">
                  <c:v>42484.020833333336</c:v>
                </c:pt>
                <c:pt idx="3227">
                  <c:v>42484.027777777781</c:v>
                </c:pt>
                <c:pt idx="3228">
                  <c:v>42484.034722222219</c:v>
                </c:pt>
                <c:pt idx="3229">
                  <c:v>42484.041666666664</c:v>
                </c:pt>
                <c:pt idx="3230">
                  <c:v>42484.048611111109</c:v>
                </c:pt>
                <c:pt idx="3231">
                  <c:v>42484.055555555555</c:v>
                </c:pt>
                <c:pt idx="3232">
                  <c:v>42484.0625</c:v>
                </c:pt>
                <c:pt idx="3233">
                  <c:v>42484.069444444445</c:v>
                </c:pt>
                <c:pt idx="3234">
                  <c:v>42484.076388888891</c:v>
                </c:pt>
                <c:pt idx="3235">
                  <c:v>42484.083333333336</c:v>
                </c:pt>
                <c:pt idx="3236">
                  <c:v>42484.090277777781</c:v>
                </c:pt>
                <c:pt idx="3237">
                  <c:v>42484.097222222219</c:v>
                </c:pt>
                <c:pt idx="3238">
                  <c:v>42484.104166666664</c:v>
                </c:pt>
                <c:pt idx="3239">
                  <c:v>42484.111111111109</c:v>
                </c:pt>
                <c:pt idx="3240">
                  <c:v>42484.118055555555</c:v>
                </c:pt>
                <c:pt idx="3241">
                  <c:v>42484.125</c:v>
                </c:pt>
                <c:pt idx="3242">
                  <c:v>42484.131944444445</c:v>
                </c:pt>
                <c:pt idx="3243">
                  <c:v>42484.138888888891</c:v>
                </c:pt>
                <c:pt idx="3244">
                  <c:v>42484.145833333336</c:v>
                </c:pt>
                <c:pt idx="3245">
                  <c:v>42484.152777777781</c:v>
                </c:pt>
                <c:pt idx="3246">
                  <c:v>42484.159722222219</c:v>
                </c:pt>
                <c:pt idx="3247">
                  <c:v>42484.166666666664</c:v>
                </c:pt>
                <c:pt idx="3248">
                  <c:v>42484.173611111109</c:v>
                </c:pt>
                <c:pt idx="3249">
                  <c:v>42484.180555555555</c:v>
                </c:pt>
                <c:pt idx="3250">
                  <c:v>42484.1875</c:v>
                </c:pt>
                <c:pt idx="3251">
                  <c:v>42484.194444444445</c:v>
                </c:pt>
                <c:pt idx="3252">
                  <c:v>42484.201388888891</c:v>
                </c:pt>
                <c:pt idx="3253">
                  <c:v>42484.208333333336</c:v>
                </c:pt>
                <c:pt idx="3254">
                  <c:v>42484.215277777781</c:v>
                </c:pt>
                <c:pt idx="3255">
                  <c:v>42484.222222222219</c:v>
                </c:pt>
                <c:pt idx="3256">
                  <c:v>42484.229166666664</c:v>
                </c:pt>
                <c:pt idx="3257">
                  <c:v>42484.236111111109</c:v>
                </c:pt>
                <c:pt idx="3258">
                  <c:v>42484.243055555555</c:v>
                </c:pt>
                <c:pt idx="3259">
                  <c:v>42484.25</c:v>
                </c:pt>
                <c:pt idx="3260">
                  <c:v>42484.256944444445</c:v>
                </c:pt>
                <c:pt idx="3261">
                  <c:v>42484.263888888891</c:v>
                </c:pt>
                <c:pt idx="3262">
                  <c:v>42484.270833333336</c:v>
                </c:pt>
                <c:pt idx="3263">
                  <c:v>42484.277777777781</c:v>
                </c:pt>
                <c:pt idx="3264">
                  <c:v>42484.284722222219</c:v>
                </c:pt>
                <c:pt idx="3265">
                  <c:v>42484.291666666664</c:v>
                </c:pt>
                <c:pt idx="3266">
                  <c:v>42484.298611111109</c:v>
                </c:pt>
                <c:pt idx="3267">
                  <c:v>42484.305555555555</c:v>
                </c:pt>
                <c:pt idx="3268">
                  <c:v>42484.3125</c:v>
                </c:pt>
                <c:pt idx="3269">
                  <c:v>42484.319444444445</c:v>
                </c:pt>
                <c:pt idx="3270">
                  <c:v>42484.326388888891</c:v>
                </c:pt>
                <c:pt idx="3271">
                  <c:v>42484.333333333336</c:v>
                </c:pt>
                <c:pt idx="3272">
                  <c:v>42484.340277777781</c:v>
                </c:pt>
                <c:pt idx="3273">
                  <c:v>42484.347222222219</c:v>
                </c:pt>
                <c:pt idx="3274">
                  <c:v>42484.354166666664</c:v>
                </c:pt>
                <c:pt idx="3275">
                  <c:v>42484.361111111109</c:v>
                </c:pt>
                <c:pt idx="3276">
                  <c:v>42484.368055555555</c:v>
                </c:pt>
                <c:pt idx="3277">
                  <c:v>42484.375</c:v>
                </c:pt>
                <c:pt idx="3278">
                  <c:v>42484.381944444445</c:v>
                </c:pt>
                <c:pt idx="3279">
                  <c:v>42484.388888888891</c:v>
                </c:pt>
                <c:pt idx="3280">
                  <c:v>42484.395833333336</c:v>
                </c:pt>
                <c:pt idx="3281">
                  <c:v>42484.402777777781</c:v>
                </c:pt>
                <c:pt idx="3282">
                  <c:v>42484.409722222219</c:v>
                </c:pt>
                <c:pt idx="3283">
                  <c:v>42484.416666666664</c:v>
                </c:pt>
                <c:pt idx="3284">
                  <c:v>42484.423611111109</c:v>
                </c:pt>
                <c:pt idx="3285">
                  <c:v>42484.430555555555</c:v>
                </c:pt>
                <c:pt idx="3286">
                  <c:v>42484.4375</c:v>
                </c:pt>
                <c:pt idx="3287">
                  <c:v>42484.444444444445</c:v>
                </c:pt>
                <c:pt idx="3288">
                  <c:v>42484.451388888891</c:v>
                </c:pt>
                <c:pt idx="3289">
                  <c:v>42484.458333333336</c:v>
                </c:pt>
                <c:pt idx="3290">
                  <c:v>42484.465277777781</c:v>
                </c:pt>
                <c:pt idx="3291">
                  <c:v>42484.472222222219</c:v>
                </c:pt>
                <c:pt idx="3292">
                  <c:v>42484.479166666664</c:v>
                </c:pt>
                <c:pt idx="3293">
                  <c:v>42484.486111111109</c:v>
                </c:pt>
                <c:pt idx="3294">
                  <c:v>42484.493055555555</c:v>
                </c:pt>
                <c:pt idx="3295">
                  <c:v>42484.5</c:v>
                </c:pt>
                <c:pt idx="3296">
                  <c:v>42484.506944444445</c:v>
                </c:pt>
                <c:pt idx="3297">
                  <c:v>42484.513888888891</c:v>
                </c:pt>
                <c:pt idx="3298">
                  <c:v>42484.520833333336</c:v>
                </c:pt>
                <c:pt idx="3299">
                  <c:v>42484.527777777781</c:v>
                </c:pt>
                <c:pt idx="3300">
                  <c:v>42484.534722222219</c:v>
                </c:pt>
                <c:pt idx="3301">
                  <c:v>42484.541666666664</c:v>
                </c:pt>
                <c:pt idx="3302">
                  <c:v>42484.548611111109</c:v>
                </c:pt>
                <c:pt idx="3303">
                  <c:v>42484.555555555555</c:v>
                </c:pt>
                <c:pt idx="3304">
                  <c:v>42484.5625</c:v>
                </c:pt>
                <c:pt idx="3305">
                  <c:v>42484.569444444445</c:v>
                </c:pt>
                <c:pt idx="3306">
                  <c:v>42484.576388888891</c:v>
                </c:pt>
                <c:pt idx="3307">
                  <c:v>42484.583333333336</c:v>
                </c:pt>
                <c:pt idx="3308">
                  <c:v>42484.590277777781</c:v>
                </c:pt>
                <c:pt idx="3309">
                  <c:v>42484.597222222219</c:v>
                </c:pt>
                <c:pt idx="3310">
                  <c:v>42484.604166666664</c:v>
                </c:pt>
                <c:pt idx="3311">
                  <c:v>42484.611111111109</c:v>
                </c:pt>
                <c:pt idx="3312">
                  <c:v>42484.618055555555</c:v>
                </c:pt>
                <c:pt idx="3313">
                  <c:v>42484.625</c:v>
                </c:pt>
                <c:pt idx="3314">
                  <c:v>42484.631944444445</c:v>
                </c:pt>
                <c:pt idx="3315">
                  <c:v>42484.638888888891</c:v>
                </c:pt>
                <c:pt idx="3316">
                  <c:v>42484.645833333336</c:v>
                </c:pt>
                <c:pt idx="3317">
                  <c:v>42484.652777777781</c:v>
                </c:pt>
                <c:pt idx="3318">
                  <c:v>42484.659722222219</c:v>
                </c:pt>
                <c:pt idx="3319">
                  <c:v>42484.666666666664</c:v>
                </c:pt>
                <c:pt idx="3320">
                  <c:v>42484.673611111109</c:v>
                </c:pt>
                <c:pt idx="3321">
                  <c:v>42484.680555555555</c:v>
                </c:pt>
                <c:pt idx="3322">
                  <c:v>42484.6875</c:v>
                </c:pt>
                <c:pt idx="3323">
                  <c:v>42484.694444444445</c:v>
                </c:pt>
                <c:pt idx="3324">
                  <c:v>42484.701388888891</c:v>
                </c:pt>
                <c:pt idx="3325">
                  <c:v>42484.708333333336</c:v>
                </c:pt>
                <c:pt idx="3326">
                  <c:v>42484.715277777781</c:v>
                </c:pt>
                <c:pt idx="3327">
                  <c:v>42484.722222222219</c:v>
                </c:pt>
                <c:pt idx="3328">
                  <c:v>42484.729166666664</c:v>
                </c:pt>
                <c:pt idx="3329">
                  <c:v>42484.736111111109</c:v>
                </c:pt>
                <c:pt idx="3330">
                  <c:v>42484.743055555555</c:v>
                </c:pt>
                <c:pt idx="3331">
                  <c:v>42484.75</c:v>
                </c:pt>
                <c:pt idx="3332">
                  <c:v>42484.756944444445</c:v>
                </c:pt>
                <c:pt idx="3333">
                  <c:v>42484.763888888891</c:v>
                </c:pt>
                <c:pt idx="3334">
                  <c:v>42484.770833333336</c:v>
                </c:pt>
                <c:pt idx="3335">
                  <c:v>42484.777777777781</c:v>
                </c:pt>
                <c:pt idx="3336">
                  <c:v>42484.784722222219</c:v>
                </c:pt>
                <c:pt idx="3337">
                  <c:v>42484.791666666664</c:v>
                </c:pt>
                <c:pt idx="3338">
                  <c:v>42484.798611111109</c:v>
                </c:pt>
                <c:pt idx="3339">
                  <c:v>42484.805555555555</c:v>
                </c:pt>
                <c:pt idx="3340">
                  <c:v>42484.8125</c:v>
                </c:pt>
                <c:pt idx="3341">
                  <c:v>42484.819444444445</c:v>
                </c:pt>
                <c:pt idx="3342">
                  <c:v>42484.826388888891</c:v>
                </c:pt>
                <c:pt idx="3343">
                  <c:v>42484.833333333336</c:v>
                </c:pt>
                <c:pt idx="3344">
                  <c:v>42484.840277777781</c:v>
                </c:pt>
                <c:pt idx="3345">
                  <c:v>42484.847222222219</c:v>
                </c:pt>
                <c:pt idx="3346">
                  <c:v>42484.854166666664</c:v>
                </c:pt>
                <c:pt idx="3347">
                  <c:v>42484.861111111109</c:v>
                </c:pt>
                <c:pt idx="3348">
                  <c:v>42484.868055555555</c:v>
                </c:pt>
                <c:pt idx="3349">
                  <c:v>42484.875</c:v>
                </c:pt>
                <c:pt idx="3350">
                  <c:v>42484.881944444445</c:v>
                </c:pt>
                <c:pt idx="3351">
                  <c:v>42484.888888888891</c:v>
                </c:pt>
                <c:pt idx="3352">
                  <c:v>42484.895833333336</c:v>
                </c:pt>
                <c:pt idx="3353">
                  <c:v>42484.902777777781</c:v>
                </c:pt>
                <c:pt idx="3354">
                  <c:v>42484.909722222219</c:v>
                </c:pt>
                <c:pt idx="3355">
                  <c:v>42484.916666666664</c:v>
                </c:pt>
                <c:pt idx="3356">
                  <c:v>42484.923611111109</c:v>
                </c:pt>
                <c:pt idx="3357">
                  <c:v>42484.930555555555</c:v>
                </c:pt>
                <c:pt idx="3358">
                  <c:v>42484.9375</c:v>
                </c:pt>
                <c:pt idx="3359">
                  <c:v>42484.944444444445</c:v>
                </c:pt>
                <c:pt idx="3360">
                  <c:v>42484.951388888891</c:v>
                </c:pt>
                <c:pt idx="3361">
                  <c:v>42484.958333333336</c:v>
                </c:pt>
                <c:pt idx="3362">
                  <c:v>42484.965277777781</c:v>
                </c:pt>
                <c:pt idx="3363">
                  <c:v>42484.972222222219</c:v>
                </c:pt>
                <c:pt idx="3364">
                  <c:v>42484.979166666664</c:v>
                </c:pt>
                <c:pt idx="3365">
                  <c:v>42484.986111111109</c:v>
                </c:pt>
                <c:pt idx="3366">
                  <c:v>42484.993055555555</c:v>
                </c:pt>
                <c:pt idx="3367">
                  <c:v>42485</c:v>
                </c:pt>
                <c:pt idx="3368">
                  <c:v>42485.006944444445</c:v>
                </c:pt>
                <c:pt idx="3369">
                  <c:v>42485.013888888891</c:v>
                </c:pt>
                <c:pt idx="3370">
                  <c:v>42485.020833333336</c:v>
                </c:pt>
                <c:pt idx="3371">
                  <c:v>42485.027777777781</c:v>
                </c:pt>
                <c:pt idx="3372">
                  <c:v>42485.034722222219</c:v>
                </c:pt>
                <c:pt idx="3373">
                  <c:v>42485.041666666664</c:v>
                </c:pt>
                <c:pt idx="3374">
                  <c:v>42485.048611111109</c:v>
                </c:pt>
                <c:pt idx="3375">
                  <c:v>42485.055555555555</c:v>
                </c:pt>
                <c:pt idx="3376">
                  <c:v>42485.0625</c:v>
                </c:pt>
                <c:pt idx="3377">
                  <c:v>42485.069444444445</c:v>
                </c:pt>
                <c:pt idx="3378">
                  <c:v>42485.076388888891</c:v>
                </c:pt>
                <c:pt idx="3379">
                  <c:v>42485.083333333336</c:v>
                </c:pt>
                <c:pt idx="3380">
                  <c:v>42485.090277777781</c:v>
                </c:pt>
                <c:pt idx="3381">
                  <c:v>42485.097222222219</c:v>
                </c:pt>
                <c:pt idx="3382">
                  <c:v>42485.104166666664</c:v>
                </c:pt>
                <c:pt idx="3383">
                  <c:v>42485.111111111109</c:v>
                </c:pt>
                <c:pt idx="3384">
                  <c:v>42485.118055555555</c:v>
                </c:pt>
                <c:pt idx="3385">
                  <c:v>42485.125</c:v>
                </c:pt>
                <c:pt idx="3386">
                  <c:v>42485.131944444445</c:v>
                </c:pt>
                <c:pt idx="3387">
                  <c:v>42485.138888888891</c:v>
                </c:pt>
                <c:pt idx="3388">
                  <c:v>42485.145833333336</c:v>
                </c:pt>
                <c:pt idx="3389">
                  <c:v>42485.152777777781</c:v>
                </c:pt>
                <c:pt idx="3390">
                  <c:v>42485.159722222219</c:v>
                </c:pt>
                <c:pt idx="3391">
                  <c:v>42485.166666666664</c:v>
                </c:pt>
                <c:pt idx="3392">
                  <c:v>42485.173611111109</c:v>
                </c:pt>
                <c:pt idx="3393">
                  <c:v>42485.180555555555</c:v>
                </c:pt>
                <c:pt idx="3394">
                  <c:v>42485.1875</c:v>
                </c:pt>
                <c:pt idx="3395">
                  <c:v>42485.194444444445</c:v>
                </c:pt>
                <c:pt idx="3396">
                  <c:v>42485.201388888891</c:v>
                </c:pt>
                <c:pt idx="3397">
                  <c:v>42485.208333333336</c:v>
                </c:pt>
                <c:pt idx="3398">
                  <c:v>42485.215277777781</c:v>
                </c:pt>
                <c:pt idx="3399">
                  <c:v>42485.222222222219</c:v>
                </c:pt>
                <c:pt idx="3400">
                  <c:v>42485.229166666664</c:v>
                </c:pt>
                <c:pt idx="3401">
                  <c:v>42485.236111111109</c:v>
                </c:pt>
                <c:pt idx="3402">
                  <c:v>42485.243055555555</c:v>
                </c:pt>
                <c:pt idx="3403">
                  <c:v>42485.25</c:v>
                </c:pt>
                <c:pt idx="3404">
                  <c:v>42485.256944444445</c:v>
                </c:pt>
                <c:pt idx="3405">
                  <c:v>42485.263888888891</c:v>
                </c:pt>
                <c:pt idx="3406">
                  <c:v>42485.270833333336</c:v>
                </c:pt>
                <c:pt idx="3407">
                  <c:v>42485.277777777781</c:v>
                </c:pt>
                <c:pt idx="3408">
                  <c:v>42485.284722222219</c:v>
                </c:pt>
                <c:pt idx="3409">
                  <c:v>42485.291666666664</c:v>
                </c:pt>
                <c:pt idx="3410">
                  <c:v>42485.298611111109</c:v>
                </c:pt>
                <c:pt idx="3411">
                  <c:v>42485.305555555555</c:v>
                </c:pt>
                <c:pt idx="3412">
                  <c:v>42485.3125</c:v>
                </c:pt>
                <c:pt idx="3413">
                  <c:v>42485.319444444445</c:v>
                </c:pt>
                <c:pt idx="3414">
                  <c:v>42485.326388888891</c:v>
                </c:pt>
                <c:pt idx="3415">
                  <c:v>42485.333333333336</c:v>
                </c:pt>
                <c:pt idx="3416">
                  <c:v>42485.340277777781</c:v>
                </c:pt>
                <c:pt idx="3417">
                  <c:v>42485.347222222219</c:v>
                </c:pt>
                <c:pt idx="3418">
                  <c:v>42485.354166666664</c:v>
                </c:pt>
                <c:pt idx="3419">
                  <c:v>42485.361111111109</c:v>
                </c:pt>
                <c:pt idx="3420">
                  <c:v>42485.368055555555</c:v>
                </c:pt>
                <c:pt idx="3421">
                  <c:v>42485.375</c:v>
                </c:pt>
                <c:pt idx="3422">
                  <c:v>42485.381944444445</c:v>
                </c:pt>
                <c:pt idx="3423">
                  <c:v>42485.388888888891</c:v>
                </c:pt>
                <c:pt idx="3424">
                  <c:v>42485.395833333336</c:v>
                </c:pt>
                <c:pt idx="3425">
                  <c:v>42485.402777777781</c:v>
                </c:pt>
                <c:pt idx="3426">
                  <c:v>42485.409722222219</c:v>
                </c:pt>
                <c:pt idx="3427">
                  <c:v>42485.416666666664</c:v>
                </c:pt>
                <c:pt idx="3428">
                  <c:v>42485.423611111109</c:v>
                </c:pt>
                <c:pt idx="3429">
                  <c:v>42485.430555555555</c:v>
                </c:pt>
                <c:pt idx="3430">
                  <c:v>42485.4375</c:v>
                </c:pt>
                <c:pt idx="3431">
                  <c:v>42485.444444444445</c:v>
                </c:pt>
                <c:pt idx="3432">
                  <c:v>42485.451388888891</c:v>
                </c:pt>
                <c:pt idx="3433">
                  <c:v>42485.458333333336</c:v>
                </c:pt>
                <c:pt idx="3434">
                  <c:v>42485.465277777781</c:v>
                </c:pt>
                <c:pt idx="3435">
                  <c:v>42485.472222222219</c:v>
                </c:pt>
                <c:pt idx="3436">
                  <c:v>42485.479166666664</c:v>
                </c:pt>
                <c:pt idx="3437">
                  <c:v>42485.486111111109</c:v>
                </c:pt>
                <c:pt idx="3438">
                  <c:v>42485.493055555555</c:v>
                </c:pt>
                <c:pt idx="3439">
                  <c:v>42485.5</c:v>
                </c:pt>
                <c:pt idx="3440">
                  <c:v>42485.506944444445</c:v>
                </c:pt>
                <c:pt idx="3441">
                  <c:v>42485.513888888891</c:v>
                </c:pt>
                <c:pt idx="3442">
                  <c:v>42485.520833333336</c:v>
                </c:pt>
                <c:pt idx="3443">
                  <c:v>42485.527777777781</c:v>
                </c:pt>
                <c:pt idx="3444">
                  <c:v>42485.534722222219</c:v>
                </c:pt>
                <c:pt idx="3445">
                  <c:v>42485.541666666664</c:v>
                </c:pt>
                <c:pt idx="3446">
                  <c:v>42485.548611111109</c:v>
                </c:pt>
                <c:pt idx="3447">
                  <c:v>42485.555555555555</c:v>
                </c:pt>
                <c:pt idx="3448">
                  <c:v>42485.5625</c:v>
                </c:pt>
                <c:pt idx="3449">
                  <c:v>42485.569444444445</c:v>
                </c:pt>
                <c:pt idx="3450">
                  <c:v>42485.576388888891</c:v>
                </c:pt>
                <c:pt idx="3451">
                  <c:v>42485.583333333336</c:v>
                </c:pt>
                <c:pt idx="3452">
                  <c:v>42485.590277777781</c:v>
                </c:pt>
                <c:pt idx="3453">
                  <c:v>42485.597222222219</c:v>
                </c:pt>
                <c:pt idx="3454">
                  <c:v>42485.604166666664</c:v>
                </c:pt>
                <c:pt idx="3455">
                  <c:v>42485.611111111109</c:v>
                </c:pt>
                <c:pt idx="3456">
                  <c:v>42485.618055555555</c:v>
                </c:pt>
                <c:pt idx="3457">
                  <c:v>42485.625</c:v>
                </c:pt>
                <c:pt idx="3458">
                  <c:v>42485.631944444445</c:v>
                </c:pt>
                <c:pt idx="3459">
                  <c:v>42485.638888888891</c:v>
                </c:pt>
                <c:pt idx="3460">
                  <c:v>42485.645833333336</c:v>
                </c:pt>
                <c:pt idx="3461">
                  <c:v>42485.652777777781</c:v>
                </c:pt>
                <c:pt idx="3462">
                  <c:v>42485.659722222219</c:v>
                </c:pt>
                <c:pt idx="3463">
                  <c:v>42485.666666666664</c:v>
                </c:pt>
                <c:pt idx="3464">
                  <c:v>42485.673611111109</c:v>
                </c:pt>
                <c:pt idx="3465">
                  <c:v>42485.680555555555</c:v>
                </c:pt>
                <c:pt idx="3466">
                  <c:v>42485.6875</c:v>
                </c:pt>
                <c:pt idx="3467">
                  <c:v>42485.694444444445</c:v>
                </c:pt>
                <c:pt idx="3468">
                  <c:v>42485.701388888891</c:v>
                </c:pt>
                <c:pt idx="3469">
                  <c:v>42485.708333333336</c:v>
                </c:pt>
                <c:pt idx="3470">
                  <c:v>42485.715277777781</c:v>
                </c:pt>
                <c:pt idx="3471">
                  <c:v>42485.722222222219</c:v>
                </c:pt>
                <c:pt idx="3472">
                  <c:v>42485.729166666664</c:v>
                </c:pt>
                <c:pt idx="3473">
                  <c:v>42485.736111111109</c:v>
                </c:pt>
                <c:pt idx="3474">
                  <c:v>42485.743055555555</c:v>
                </c:pt>
                <c:pt idx="3475">
                  <c:v>42485.75</c:v>
                </c:pt>
                <c:pt idx="3476">
                  <c:v>42485.756944444445</c:v>
                </c:pt>
                <c:pt idx="3477">
                  <c:v>42485.763888888891</c:v>
                </c:pt>
                <c:pt idx="3478">
                  <c:v>42485.770833333336</c:v>
                </c:pt>
                <c:pt idx="3479">
                  <c:v>42485.777777777781</c:v>
                </c:pt>
                <c:pt idx="3480">
                  <c:v>42485.784722222219</c:v>
                </c:pt>
                <c:pt idx="3481">
                  <c:v>42485.791666666664</c:v>
                </c:pt>
                <c:pt idx="3482">
                  <c:v>42485.798611111109</c:v>
                </c:pt>
                <c:pt idx="3483">
                  <c:v>42485.805555555555</c:v>
                </c:pt>
                <c:pt idx="3484">
                  <c:v>42485.8125</c:v>
                </c:pt>
                <c:pt idx="3485">
                  <c:v>42485.819444444445</c:v>
                </c:pt>
                <c:pt idx="3486">
                  <c:v>42485.826388888891</c:v>
                </c:pt>
                <c:pt idx="3487">
                  <c:v>42485.833333333336</c:v>
                </c:pt>
                <c:pt idx="3488">
                  <c:v>42485.840277777781</c:v>
                </c:pt>
                <c:pt idx="3489">
                  <c:v>42485.847222222219</c:v>
                </c:pt>
                <c:pt idx="3490">
                  <c:v>42485.854166666664</c:v>
                </c:pt>
                <c:pt idx="3491">
                  <c:v>42485.861111111109</c:v>
                </c:pt>
                <c:pt idx="3492">
                  <c:v>42485.868055555555</c:v>
                </c:pt>
                <c:pt idx="3493">
                  <c:v>42485.875</c:v>
                </c:pt>
                <c:pt idx="3494">
                  <c:v>42485.881944444445</c:v>
                </c:pt>
                <c:pt idx="3495">
                  <c:v>42485.888888888891</c:v>
                </c:pt>
                <c:pt idx="3496">
                  <c:v>42485.895833333336</c:v>
                </c:pt>
                <c:pt idx="3497">
                  <c:v>42485.902777777781</c:v>
                </c:pt>
                <c:pt idx="3498">
                  <c:v>42485.909722222219</c:v>
                </c:pt>
                <c:pt idx="3499">
                  <c:v>42485.916666666664</c:v>
                </c:pt>
                <c:pt idx="3500">
                  <c:v>42485.923611111109</c:v>
                </c:pt>
                <c:pt idx="3501">
                  <c:v>42485.930555555555</c:v>
                </c:pt>
                <c:pt idx="3502">
                  <c:v>42485.9375</c:v>
                </c:pt>
                <c:pt idx="3503">
                  <c:v>42485.944444444445</c:v>
                </c:pt>
                <c:pt idx="3504">
                  <c:v>42485.951388888891</c:v>
                </c:pt>
                <c:pt idx="3505">
                  <c:v>42485.958333333336</c:v>
                </c:pt>
                <c:pt idx="3506">
                  <c:v>42485.965277777781</c:v>
                </c:pt>
                <c:pt idx="3507">
                  <c:v>42485.972222222219</c:v>
                </c:pt>
                <c:pt idx="3508">
                  <c:v>42485.979166666664</c:v>
                </c:pt>
                <c:pt idx="3509">
                  <c:v>42485.986111111109</c:v>
                </c:pt>
                <c:pt idx="3510">
                  <c:v>42485.993055555555</c:v>
                </c:pt>
                <c:pt idx="3511">
                  <c:v>42486</c:v>
                </c:pt>
                <c:pt idx="3512">
                  <c:v>42486.006944444445</c:v>
                </c:pt>
                <c:pt idx="3513">
                  <c:v>42486.013888888891</c:v>
                </c:pt>
                <c:pt idx="3514">
                  <c:v>42486.020833333336</c:v>
                </c:pt>
                <c:pt idx="3515">
                  <c:v>42486.027777777781</c:v>
                </c:pt>
                <c:pt idx="3516">
                  <c:v>42486.034722222219</c:v>
                </c:pt>
                <c:pt idx="3517">
                  <c:v>42486.041666666664</c:v>
                </c:pt>
                <c:pt idx="3518">
                  <c:v>42486.048611111109</c:v>
                </c:pt>
                <c:pt idx="3519">
                  <c:v>42486.055555555555</c:v>
                </c:pt>
                <c:pt idx="3520">
                  <c:v>42486.0625</c:v>
                </c:pt>
                <c:pt idx="3521">
                  <c:v>42486.069444444445</c:v>
                </c:pt>
                <c:pt idx="3522">
                  <c:v>42486.076388888891</c:v>
                </c:pt>
                <c:pt idx="3523">
                  <c:v>42486.083333333336</c:v>
                </c:pt>
                <c:pt idx="3524">
                  <c:v>42486.090277777781</c:v>
                </c:pt>
                <c:pt idx="3525">
                  <c:v>42486.097222222219</c:v>
                </c:pt>
                <c:pt idx="3526">
                  <c:v>42486.104166666664</c:v>
                </c:pt>
                <c:pt idx="3527">
                  <c:v>42486.111111111109</c:v>
                </c:pt>
                <c:pt idx="3528">
                  <c:v>42486.118055555555</c:v>
                </c:pt>
                <c:pt idx="3529">
                  <c:v>42486.125</c:v>
                </c:pt>
                <c:pt idx="3530">
                  <c:v>42486.131944444445</c:v>
                </c:pt>
                <c:pt idx="3531">
                  <c:v>42486.138888888891</c:v>
                </c:pt>
                <c:pt idx="3532">
                  <c:v>42486.145833333336</c:v>
                </c:pt>
                <c:pt idx="3533">
                  <c:v>42486.152777777781</c:v>
                </c:pt>
                <c:pt idx="3534">
                  <c:v>42486.159722222219</c:v>
                </c:pt>
                <c:pt idx="3535">
                  <c:v>42486.166666666664</c:v>
                </c:pt>
                <c:pt idx="3536">
                  <c:v>42486.173611111109</c:v>
                </c:pt>
                <c:pt idx="3537">
                  <c:v>42486.180555555555</c:v>
                </c:pt>
                <c:pt idx="3538">
                  <c:v>42486.1875</c:v>
                </c:pt>
                <c:pt idx="3539">
                  <c:v>42486.194444444445</c:v>
                </c:pt>
                <c:pt idx="3540">
                  <c:v>42486.201388888891</c:v>
                </c:pt>
                <c:pt idx="3541">
                  <c:v>42486.208333333336</c:v>
                </c:pt>
                <c:pt idx="3542">
                  <c:v>42486.215277777781</c:v>
                </c:pt>
                <c:pt idx="3543">
                  <c:v>42486.222222222219</c:v>
                </c:pt>
                <c:pt idx="3544">
                  <c:v>42486.229166666664</c:v>
                </c:pt>
                <c:pt idx="3545">
                  <c:v>42486.236111111109</c:v>
                </c:pt>
                <c:pt idx="3546">
                  <c:v>42486.243055555555</c:v>
                </c:pt>
                <c:pt idx="3547">
                  <c:v>42486.25</c:v>
                </c:pt>
                <c:pt idx="3548">
                  <c:v>42486.256944444445</c:v>
                </c:pt>
                <c:pt idx="3549">
                  <c:v>42486.263888888891</c:v>
                </c:pt>
                <c:pt idx="3550">
                  <c:v>42486.270833333336</c:v>
                </c:pt>
                <c:pt idx="3551">
                  <c:v>42486.277777777781</c:v>
                </c:pt>
                <c:pt idx="3552">
                  <c:v>42486.284722222219</c:v>
                </c:pt>
                <c:pt idx="3553">
                  <c:v>42486.291666666664</c:v>
                </c:pt>
                <c:pt idx="3554">
                  <c:v>42486.298611111109</c:v>
                </c:pt>
                <c:pt idx="3555">
                  <c:v>42486.305555555555</c:v>
                </c:pt>
                <c:pt idx="3556">
                  <c:v>42486.3125</c:v>
                </c:pt>
                <c:pt idx="3557">
                  <c:v>42486.319444444445</c:v>
                </c:pt>
                <c:pt idx="3558">
                  <c:v>42486.326388888891</c:v>
                </c:pt>
                <c:pt idx="3559">
                  <c:v>42486.333333333336</c:v>
                </c:pt>
                <c:pt idx="3560">
                  <c:v>42486.340277777781</c:v>
                </c:pt>
                <c:pt idx="3561">
                  <c:v>42486.347222222219</c:v>
                </c:pt>
                <c:pt idx="3562">
                  <c:v>42486.354166666664</c:v>
                </c:pt>
                <c:pt idx="3563">
                  <c:v>42486.361111111109</c:v>
                </c:pt>
                <c:pt idx="3564">
                  <c:v>42486.368055555555</c:v>
                </c:pt>
                <c:pt idx="3565">
                  <c:v>42486.375</c:v>
                </c:pt>
                <c:pt idx="3566">
                  <c:v>42486.381944444445</c:v>
                </c:pt>
                <c:pt idx="3567">
                  <c:v>42486.388888888891</c:v>
                </c:pt>
                <c:pt idx="3568">
                  <c:v>42486.395833333336</c:v>
                </c:pt>
                <c:pt idx="3569">
                  <c:v>42486.402777777781</c:v>
                </c:pt>
                <c:pt idx="3570">
                  <c:v>42486.409722222219</c:v>
                </c:pt>
                <c:pt idx="3571">
                  <c:v>42486.416666666664</c:v>
                </c:pt>
                <c:pt idx="3572">
                  <c:v>42486.423611111109</c:v>
                </c:pt>
                <c:pt idx="3573">
                  <c:v>42486.430555555555</c:v>
                </c:pt>
                <c:pt idx="3574">
                  <c:v>42486.4375</c:v>
                </c:pt>
                <c:pt idx="3575">
                  <c:v>42486.444444444445</c:v>
                </c:pt>
                <c:pt idx="3576">
                  <c:v>42486.451388888891</c:v>
                </c:pt>
                <c:pt idx="3577">
                  <c:v>42486.458333333336</c:v>
                </c:pt>
                <c:pt idx="3578">
                  <c:v>42486.465277777781</c:v>
                </c:pt>
                <c:pt idx="3579">
                  <c:v>42486.472222222219</c:v>
                </c:pt>
                <c:pt idx="3580">
                  <c:v>42486.479166666664</c:v>
                </c:pt>
                <c:pt idx="3581">
                  <c:v>42486.486111111109</c:v>
                </c:pt>
                <c:pt idx="3582">
                  <c:v>42486.493055555555</c:v>
                </c:pt>
                <c:pt idx="3583">
                  <c:v>42486.5</c:v>
                </c:pt>
                <c:pt idx="3584">
                  <c:v>42486.506944444445</c:v>
                </c:pt>
                <c:pt idx="3585">
                  <c:v>42486.513888888891</c:v>
                </c:pt>
                <c:pt idx="3586">
                  <c:v>42486.520833333336</c:v>
                </c:pt>
                <c:pt idx="3587">
                  <c:v>42486.527777777781</c:v>
                </c:pt>
                <c:pt idx="3588">
                  <c:v>42486.534722222219</c:v>
                </c:pt>
                <c:pt idx="3589">
                  <c:v>42486.541666666664</c:v>
                </c:pt>
                <c:pt idx="3590">
                  <c:v>42486.548611111109</c:v>
                </c:pt>
                <c:pt idx="3591">
                  <c:v>42486.555555555555</c:v>
                </c:pt>
                <c:pt idx="3592">
                  <c:v>42486.5625</c:v>
                </c:pt>
                <c:pt idx="3593">
                  <c:v>42486.569444444445</c:v>
                </c:pt>
                <c:pt idx="3594">
                  <c:v>42486.576388888891</c:v>
                </c:pt>
                <c:pt idx="3595">
                  <c:v>42486.583333333336</c:v>
                </c:pt>
                <c:pt idx="3596">
                  <c:v>42486.590277777781</c:v>
                </c:pt>
                <c:pt idx="3597">
                  <c:v>42486.597222222219</c:v>
                </c:pt>
                <c:pt idx="3598">
                  <c:v>42486.604166666664</c:v>
                </c:pt>
                <c:pt idx="3599">
                  <c:v>42486.611111111109</c:v>
                </c:pt>
                <c:pt idx="3600">
                  <c:v>42486.618055555555</c:v>
                </c:pt>
                <c:pt idx="3601">
                  <c:v>42486.625</c:v>
                </c:pt>
                <c:pt idx="3602">
                  <c:v>42486.631944444445</c:v>
                </c:pt>
                <c:pt idx="3603">
                  <c:v>42486.638888888891</c:v>
                </c:pt>
                <c:pt idx="3604">
                  <c:v>42486.645833333336</c:v>
                </c:pt>
                <c:pt idx="3605">
                  <c:v>42486.652777777781</c:v>
                </c:pt>
                <c:pt idx="3606">
                  <c:v>42486.659722222219</c:v>
                </c:pt>
                <c:pt idx="3607">
                  <c:v>42486.666666666664</c:v>
                </c:pt>
                <c:pt idx="3608">
                  <c:v>42486.673611111109</c:v>
                </c:pt>
                <c:pt idx="3609">
                  <c:v>42486.680555555555</c:v>
                </c:pt>
                <c:pt idx="3610">
                  <c:v>42486.6875</c:v>
                </c:pt>
                <c:pt idx="3611">
                  <c:v>42486.694444444445</c:v>
                </c:pt>
                <c:pt idx="3612">
                  <c:v>42486.701388888891</c:v>
                </c:pt>
                <c:pt idx="3613">
                  <c:v>42486.708333333336</c:v>
                </c:pt>
                <c:pt idx="3614">
                  <c:v>42486.715277777781</c:v>
                </c:pt>
                <c:pt idx="3615">
                  <c:v>42486.722222222219</c:v>
                </c:pt>
                <c:pt idx="3616">
                  <c:v>42486.729166666664</c:v>
                </c:pt>
                <c:pt idx="3617">
                  <c:v>42486.736111111109</c:v>
                </c:pt>
                <c:pt idx="3618">
                  <c:v>42486.743055555555</c:v>
                </c:pt>
                <c:pt idx="3619">
                  <c:v>42486.75</c:v>
                </c:pt>
                <c:pt idx="3620">
                  <c:v>42486.756944444445</c:v>
                </c:pt>
                <c:pt idx="3621">
                  <c:v>42486.763888888891</c:v>
                </c:pt>
                <c:pt idx="3622">
                  <c:v>42486.770833333336</c:v>
                </c:pt>
                <c:pt idx="3623">
                  <c:v>42486.777777777781</c:v>
                </c:pt>
                <c:pt idx="3624">
                  <c:v>42486.784722222219</c:v>
                </c:pt>
                <c:pt idx="3625">
                  <c:v>42486.791666666664</c:v>
                </c:pt>
                <c:pt idx="3626">
                  <c:v>42486.798611111109</c:v>
                </c:pt>
                <c:pt idx="3627">
                  <c:v>42486.805555555555</c:v>
                </c:pt>
                <c:pt idx="3628">
                  <c:v>42486.8125</c:v>
                </c:pt>
                <c:pt idx="3629">
                  <c:v>42486.819444444445</c:v>
                </c:pt>
                <c:pt idx="3630">
                  <c:v>42486.826388888891</c:v>
                </c:pt>
                <c:pt idx="3631">
                  <c:v>42486.833333333336</c:v>
                </c:pt>
                <c:pt idx="3632">
                  <c:v>42486.840277777781</c:v>
                </c:pt>
                <c:pt idx="3633">
                  <c:v>42486.847222222219</c:v>
                </c:pt>
                <c:pt idx="3634">
                  <c:v>42486.854166666664</c:v>
                </c:pt>
                <c:pt idx="3635">
                  <c:v>42486.861111111109</c:v>
                </c:pt>
                <c:pt idx="3636">
                  <c:v>42486.868055555555</c:v>
                </c:pt>
                <c:pt idx="3637">
                  <c:v>42486.875</c:v>
                </c:pt>
                <c:pt idx="3638">
                  <c:v>42486.881944444445</c:v>
                </c:pt>
                <c:pt idx="3639">
                  <c:v>42486.888888888891</c:v>
                </c:pt>
                <c:pt idx="3640">
                  <c:v>42486.895833333336</c:v>
                </c:pt>
                <c:pt idx="3641">
                  <c:v>42486.902777777781</c:v>
                </c:pt>
                <c:pt idx="3642">
                  <c:v>42486.909722222219</c:v>
                </c:pt>
                <c:pt idx="3643">
                  <c:v>42486.916666666664</c:v>
                </c:pt>
                <c:pt idx="3644">
                  <c:v>42486.923611111109</c:v>
                </c:pt>
                <c:pt idx="3645">
                  <c:v>42486.930555555555</c:v>
                </c:pt>
                <c:pt idx="3646">
                  <c:v>42486.9375</c:v>
                </c:pt>
                <c:pt idx="3647">
                  <c:v>42486.944444444445</c:v>
                </c:pt>
                <c:pt idx="3648">
                  <c:v>42486.951388888891</c:v>
                </c:pt>
                <c:pt idx="3649">
                  <c:v>42486.958333333336</c:v>
                </c:pt>
                <c:pt idx="3650">
                  <c:v>42486.965277777781</c:v>
                </c:pt>
                <c:pt idx="3651">
                  <c:v>42486.972222222219</c:v>
                </c:pt>
                <c:pt idx="3652">
                  <c:v>42486.979166666664</c:v>
                </c:pt>
                <c:pt idx="3653">
                  <c:v>42486.986111111109</c:v>
                </c:pt>
                <c:pt idx="3654">
                  <c:v>42486.993055555555</c:v>
                </c:pt>
                <c:pt idx="3655">
                  <c:v>42487</c:v>
                </c:pt>
                <c:pt idx="3656">
                  <c:v>42487.006944444445</c:v>
                </c:pt>
                <c:pt idx="3657">
                  <c:v>42487.013888888891</c:v>
                </c:pt>
                <c:pt idx="3658">
                  <c:v>42487.020833333336</c:v>
                </c:pt>
                <c:pt idx="3659">
                  <c:v>42487.027777777781</c:v>
                </c:pt>
                <c:pt idx="3660">
                  <c:v>42487.034722222219</c:v>
                </c:pt>
                <c:pt idx="3661">
                  <c:v>42487.041666666664</c:v>
                </c:pt>
                <c:pt idx="3662">
                  <c:v>42487.048611111109</c:v>
                </c:pt>
                <c:pt idx="3663">
                  <c:v>42487.055555555555</c:v>
                </c:pt>
                <c:pt idx="3664">
                  <c:v>42487.0625</c:v>
                </c:pt>
                <c:pt idx="3665">
                  <c:v>42487.069444444445</c:v>
                </c:pt>
                <c:pt idx="3666">
                  <c:v>42487.076388888891</c:v>
                </c:pt>
                <c:pt idx="3667">
                  <c:v>42487.083333333336</c:v>
                </c:pt>
                <c:pt idx="3668">
                  <c:v>42487.090277777781</c:v>
                </c:pt>
                <c:pt idx="3669">
                  <c:v>42487.097222222219</c:v>
                </c:pt>
                <c:pt idx="3670">
                  <c:v>42487.104166666664</c:v>
                </c:pt>
                <c:pt idx="3671">
                  <c:v>42487.111111111109</c:v>
                </c:pt>
                <c:pt idx="3672">
                  <c:v>42487.118055555555</c:v>
                </c:pt>
                <c:pt idx="3673">
                  <c:v>42487.125</c:v>
                </c:pt>
                <c:pt idx="3674">
                  <c:v>42487.131944444445</c:v>
                </c:pt>
                <c:pt idx="3675">
                  <c:v>42487.138888888891</c:v>
                </c:pt>
                <c:pt idx="3676">
                  <c:v>42487.145833333336</c:v>
                </c:pt>
                <c:pt idx="3677">
                  <c:v>42487.152777777781</c:v>
                </c:pt>
                <c:pt idx="3678">
                  <c:v>42487.159722222219</c:v>
                </c:pt>
                <c:pt idx="3679">
                  <c:v>42487.166666666664</c:v>
                </c:pt>
                <c:pt idx="3680">
                  <c:v>42487.173611111109</c:v>
                </c:pt>
                <c:pt idx="3681">
                  <c:v>42487.180555555555</c:v>
                </c:pt>
                <c:pt idx="3682">
                  <c:v>42487.1875</c:v>
                </c:pt>
                <c:pt idx="3683">
                  <c:v>42487.194444444445</c:v>
                </c:pt>
                <c:pt idx="3684">
                  <c:v>42487.201388888891</c:v>
                </c:pt>
                <c:pt idx="3685">
                  <c:v>42487.208333333336</c:v>
                </c:pt>
                <c:pt idx="3686">
                  <c:v>42487.215277777781</c:v>
                </c:pt>
                <c:pt idx="3687">
                  <c:v>42487.222222222219</c:v>
                </c:pt>
                <c:pt idx="3688">
                  <c:v>42487.229166666664</c:v>
                </c:pt>
                <c:pt idx="3689">
                  <c:v>42487.236111111109</c:v>
                </c:pt>
                <c:pt idx="3690">
                  <c:v>42487.243055555555</c:v>
                </c:pt>
                <c:pt idx="3691">
                  <c:v>42487.25</c:v>
                </c:pt>
                <c:pt idx="3692">
                  <c:v>42487.256944444445</c:v>
                </c:pt>
                <c:pt idx="3693">
                  <c:v>42487.263888888891</c:v>
                </c:pt>
                <c:pt idx="3694">
                  <c:v>42487.270833333336</c:v>
                </c:pt>
                <c:pt idx="3695">
                  <c:v>42487.277777777781</c:v>
                </c:pt>
                <c:pt idx="3696">
                  <c:v>42487.284722222219</c:v>
                </c:pt>
                <c:pt idx="3697">
                  <c:v>42487.291666666664</c:v>
                </c:pt>
                <c:pt idx="3698">
                  <c:v>42487.298611111109</c:v>
                </c:pt>
                <c:pt idx="3699">
                  <c:v>42487.305555555555</c:v>
                </c:pt>
                <c:pt idx="3700">
                  <c:v>42487.3125</c:v>
                </c:pt>
                <c:pt idx="3701">
                  <c:v>42487.319444444445</c:v>
                </c:pt>
                <c:pt idx="3702">
                  <c:v>42487.326388888891</c:v>
                </c:pt>
                <c:pt idx="3703">
                  <c:v>42487.333333333336</c:v>
                </c:pt>
                <c:pt idx="3704">
                  <c:v>42487.340277777781</c:v>
                </c:pt>
                <c:pt idx="3705">
                  <c:v>42487.347222222219</c:v>
                </c:pt>
                <c:pt idx="3706">
                  <c:v>42487.354166666664</c:v>
                </c:pt>
                <c:pt idx="3707">
                  <c:v>42487.361111111109</c:v>
                </c:pt>
                <c:pt idx="3708">
                  <c:v>42487.368055555555</c:v>
                </c:pt>
                <c:pt idx="3709">
                  <c:v>42487.375</c:v>
                </c:pt>
                <c:pt idx="3710">
                  <c:v>42487.381944444445</c:v>
                </c:pt>
                <c:pt idx="3711">
                  <c:v>42487.388888888891</c:v>
                </c:pt>
                <c:pt idx="3712">
                  <c:v>42487.395833333336</c:v>
                </c:pt>
                <c:pt idx="3713">
                  <c:v>42487.402777777781</c:v>
                </c:pt>
                <c:pt idx="3714">
                  <c:v>42487.409722222219</c:v>
                </c:pt>
                <c:pt idx="3715">
                  <c:v>42487.416666666664</c:v>
                </c:pt>
                <c:pt idx="3716">
                  <c:v>42487.423611111109</c:v>
                </c:pt>
                <c:pt idx="3717">
                  <c:v>42487.430555555555</c:v>
                </c:pt>
                <c:pt idx="3718">
                  <c:v>42487.4375</c:v>
                </c:pt>
                <c:pt idx="3719">
                  <c:v>42487.444444444445</c:v>
                </c:pt>
                <c:pt idx="3720">
                  <c:v>42487.451388888891</c:v>
                </c:pt>
                <c:pt idx="3721">
                  <c:v>42487.458333333336</c:v>
                </c:pt>
                <c:pt idx="3722">
                  <c:v>42487.465277777781</c:v>
                </c:pt>
                <c:pt idx="3723">
                  <c:v>42487.472222222219</c:v>
                </c:pt>
                <c:pt idx="3724">
                  <c:v>42487.479166666664</c:v>
                </c:pt>
                <c:pt idx="3725">
                  <c:v>42487.486111111109</c:v>
                </c:pt>
                <c:pt idx="3726">
                  <c:v>42487.493055555555</c:v>
                </c:pt>
                <c:pt idx="3727">
                  <c:v>42487.5</c:v>
                </c:pt>
                <c:pt idx="3728">
                  <c:v>42487.506944444445</c:v>
                </c:pt>
                <c:pt idx="3729">
                  <c:v>42487.513888888891</c:v>
                </c:pt>
                <c:pt idx="3730">
                  <c:v>42487.520833333336</c:v>
                </c:pt>
                <c:pt idx="3731">
                  <c:v>42487.527777777781</c:v>
                </c:pt>
                <c:pt idx="3732">
                  <c:v>42487.534722222219</c:v>
                </c:pt>
                <c:pt idx="3733">
                  <c:v>42487.541666666664</c:v>
                </c:pt>
                <c:pt idx="3734">
                  <c:v>42487.548611111109</c:v>
                </c:pt>
                <c:pt idx="3735">
                  <c:v>42487.555555555555</c:v>
                </c:pt>
                <c:pt idx="3736">
                  <c:v>42487.5625</c:v>
                </c:pt>
                <c:pt idx="3737">
                  <c:v>42487.569444444445</c:v>
                </c:pt>
                <c:pt idx="3738">
                  <c:v>42487.576388888891</c:v>
                </c:pt>
                <c:pt idx="3739">
                  <c:v>42487.583333333336</c:v>
                </c:pt>
                <c:pt idx="3740">
                  <c:v>42487.590277777781</c:v>
                </c:pt>
                <c:pt idx="3741">
                  <c:v>42487.597222222219</c:v>
                </c:pt>
                <c:pt idx="3742">
                  <c:v>42487.604166666664</c:v>
                </c:pt>
                <c:pt idx="3743">
                  <c:v>42487.611111111109</c:v>
                </c:pt>
                <c:pt idx="3744">
                  <c:v>42487.618055555555</c:v>
                </c:pt>
                <c:pt idx="3745">
                  <c:v>42487.625</c:v>
                </c:pt>
                <c:pt idx="3746">
                  <c:v>42487.631944444445</c:v>
                </c:pt>
                <c:pt idx="3747">
                  <c:v>42487.638888888891</c:v>
                </c:pt>
                <c:pt idx="3748">
                  <c:v>42487.645833333336</c:v>
                </c:pt>
                <c:pt idx="3749">
                  <c:v>42487.652777777781</c:v>
                </c:pt>
                <c:pt idx="3750">
                  <c:v>42487.659722222219</c:v>
                </c:pt>
                <c:pt idx="3751">
                  <c:v>42487.666666666664</c:v>
                </c:pt>
                <c:pt idx="3752">
                  <c:v>42487.673611111109</c:v>
                </c:pt>
                <c:pt idx="3753">
                  <c:v>42487.680555555555</c:v>
                </c:pt>
                <c:pt idx="3754">
                  <c:v>42487.6875</c:v>
                </c:pt>
                <c:pt idx="3755">
                  <c:v>42487.694444444445</c:v>
                </c:pt>
                <c:pt idx="3756">
                  <c:v>42487.701388888891</c:v>
                </c:pt>
                <c:pt idx="3757">
                  <c:v>42487.708333333336</c:v>
                </c:pt>
                <c:pt idx="3758">
                  <c:v>42487.715277777781</c:v>
                </c:pt>
                <c:pt idx="3759">
                  <c:v>42487.722222222219</c:v>
                </c:pt>
                <c:pt idx="3760">
                  <c:v>42487.729166666664</c:v>
                </c:pt>
                <c:pt idx="3761">
                  <c:v>42487.736111111109</c:v>
                </c:pt>
                <c:pt idx="3762">
                  <c:v>42487.743055555555</c:v>
                </c:pt>
                <c:pt idx="3763">
                  <c:v>42487.75</c:v>
                </c:pt>
                <c:pt idx="3764">
                  <c:v>42487.756944444445</c:v>
                </c:pt>
                <c:pt idx="3765">
                  <c:v>42487.763888888891</c:v>
                </c:pt>
                <c:pt idx="3766">
                  <c:v>42487.770833333336</c:v>
                </c:pt>
                <c:pt idx="3767">
                  <c:v>42487.777777777781</c:v>
                </c:pt>
                <c:pt idx="3768">
                  <c:v>42487.784722222219</c:v>
                </c:pt>
                <c:pt idx="3769">
                  <c:v>42487.791666666664</c:v>
                </c:pt>
                <c:pt idx="3770">
                  <c:v>42487.798611111109</c:v>
                </c:pt>
                <c:pt idx="3771">
                  <c:v>42487.805555555555</c:v>
                </c:pt>
                <c:pt idx="3772">
                  <c:v>42487.8125</c:v>
                </c:pt>
                <c:pt idx="3773">
                  <c:v>42487.819444444445</c:v>
                </c:pt>
                <c:pt idx="3774">
                  <c:v>42487.826388888891</c:v>
                </c:pt>
                <c:pt idx="3775">
                  <c:v>42487.833333333336</c:v>
                </c:pt>
                <c:pt idx="3776">
                  <c:v>42487.840277777781</c:v>
                </c:pt>
                <c:pt idx="3777">
                  <c:v>42487.847222222219</c:v>
                </c:pt>
                <c:pt idx="3778">
                  <c:v>42487.854166666664</c:v>
                </c:pt>
                <c:pt idx="3779">
                  <c:v>42487.861111111109</c:v>
                </c:pt>
                <c:pt idx="3780">
                  <c:v>42487.868055555555</c:v>
                </c:pt>
                <c:pt idx="3781">
                  <c:v>42487.875</c:v>
                </c:pt>
                <c:pt idx="3782">
                  <c:v>42487.881944444445</c:v>
                </c:pt>
                <c:pt idx="3783">
                  <c:v>42487.888888888891</c:v>
                </c:pt>
                <c:pt idx="3784">
                  <c:v>42487.895833333336</c:v>
                </c:pt>
                <c:pt idx="3785">
                  <c:v>42487.902777777781</c:v>
                </c:pt>
                <c:pt idx="3786">
                  <c:v>42487.909722222219</c:v>
                </c:pt>
                <c:pt idx="3787">
                  <c:v>42487.916666666664</c:v>
                </c:pt>
                <c:pt idx="3788">
                  <c:v>42487.923611111109</c:v>
                </c:pt>
                <c:pt idx="3789">
                  <c:v>42487.930555555555</c:v>
                </c:pt>
                <c:pt idx="3790">
                  <c:v>42487.9375</c:v>
                </c:pt>
                <c:pt idx="3791">
                  <c:v>42487.944444444445</c:v>
                </c:pt>
                <c:pt idx="3792">
                  <c:v>42487.951388888891</c:v>
                </c:pt>
                <c:pt idx="3793">
                  <c:v>42487.958333333336</c:v>
                </c:pt>
                <c:pt idx="3794">
                  <c:v>42487.965277777781</c:v>
                </c:pt>
                <c:pt idx="3795">
                  <c:v>42487.972222222219</c:v>
                </c:pt>
                <c:pt idx="3796">
                  <c:v>42487.979166666664</c:v>
                </c:pt>
                <c:pt idx="3797">
                  <c:v>42487.986111111109</c:v>
                </c:pt>
                <c:pt idx="3798">
                  <c:v>42487.993055555555</c:v>
                </c:pt>
                <c:pt idx="3799">
                  <c:v>42488</c:v>
                </c:pt>
                <c:pt idx="3800">
                  <c:v>42488.006944444445</c:v>
                </c:pt>
                <c:pt idx="3801">
                  <c:v>42488.013888888891</c:v>
                </c:pt>
                <c:pt idx="3802">
                  <c:v>42488.020833333336</c:v>
                </c:pt>
                <c:pt idx="3803">
                  <c:v>42488.027777777781</c:v>
                </c:pt>
                <c:pt idx="3804">
                  <c:v>42488.034722222219</c:v>
                </c:pt>
                <c:pt idx="3805">
                  <c:v>42488.041666666664</c:v>
                </c:pt>
                <c:pt idx="3806">
                  <c:v>42488.048611111109</c:v>
                </c:pt>
                <c:pt idx="3807">
                  <c:v>42488.055555555555</c:v>
                </c:pt>
                <c:pt idx="3808">
                  <c:v>42488.0625</c:v>
                </c:pt>
                <c:pt idx="3809">
                  <c:v>42488.069444444445</c:v>
                </c:pt>
                <c:pt idx="3810">
                  <c:v>42488.076388888891</c:v>
                </c:pt>
                <c:pt idx="3811">
                  <c:v>42488.083333333336</c:v>
                </c:pt>
                <c:pt idx="3812">
                  <c:v>42488.090277777781</c:v>
                </c:pt>
                <c:pt idx="3813">
                  <c:v>42488.097222222219</c:v>
                </c:pt>
                <c:pt idx="3814">
                  <c:v>42488.104166666664</c:v>
                </c:pt>
                <c:pt idx="3815">
                  <c:v>42488.111111111109</c:v>
                </c:pt>
                <c:pt idx="3816">
                  <c:v>42488.118055555555</c:v>
                </c:pt>
                <c:pt idx="3817">
                  <c:v>42488.125</c:v>
                </c:pt>
                <c:pt idx="3818">
                  <c:v>42488.131944444445</c:v>
                </c:pt>
                <c:pt idx="3819">
                  <c:v>42488.138888888891</c:v>
                </c:pt>
                <c:pt idx="3820">
                  <c:v>42488.145833333336</c:v>
                </c:pt>
                <c:pt idx="3821">
                  <c:v>42488.152777777781</c:v>
                </c:pt>
                <c:pt idx="3822">
                  <c:v>42488.159722222219</c:v>
                </c:pt>
                <c:pt idx="3823">
                  <c:v>42488.166666666664</c:v>
                </c:pt>
                <c:pt idx="3824">
                  <c:v>42488.173611111109</c:v>
                </c:pt>
                <c:pt idx="3825">
                  <c:v>42488.180555555555</c:v>
                </c:pt>
                <c:pt idx="3826">
                  <c:v>42488.1875</c:v>
                </c:pt>
                <c:pt idx="3827">
                  <c:v>42488.194444444445</c:v>
                </c:pt>
                <c:pt idx="3828">
                  <c:v>42488.201388888891</c:v>
                </c:pt>
                <c:pt idx="3829">
                  <c:v>42488.208333333336</c:v>
                </c:pt>
                <c:pt idx="3830">
                  <c:v>42488.215277777781</c:v>
                </c:pt>
                <c:pt idx="3831">
                  <c:v>42488.222222222219</c:v>
                </c:pt>
                <c:pt idx="3832">
                  <c:v>42488.229166666664</c:v>
                </c:pt>
                <c:pt idx="3833">
                  <c:v>42488.236111111109</c:v>
                </c:pt>
                <c:pt idx="3834">
                  <c:v>42488.243055555555</c:v>
                </c:pt>
                <c:pt idx="3835">
                  <c:v>42488.25</c:v>
                </c:pt>
                <c:pt idx="3836">
                  <c:v>42488.256944444445</c:v>
                </c:pt>
                <c:pt idx="3837">
                  <c:v>42488.263888888891</c:v>
                </c:pt>
                <c:pt idx="3838">
                  <c:v>42488.270833333336</c:v>
                </c:pt>
                <c:pt idx="3839">
                  <c:v>42488.277777777781</c:v>
                </c:pt>
                <c:pt idx="3840">
                  <c:v>42488.284722222219</c:v>
                </c:pt>
                <c:pt idx="3841">
                  <c:v>42488.291666666664</c:v>
                </c:pt>
                <c:pt idx="3842">
                  <c:v>42488.298611111109</c:v>
                </c:pt>
                <c:pt idx="3843">
                  <c:v>42488.305555555555</c:v>
                </c:pt>
                <c:pt idx="3844">
                  <c:v>42488.3125</c:v>
                </c:pt>
                <c:pt idx="3845">
                  <c:v>42488.319444444445</c:v>
                </c:pt>
                <c:pt idx="3846">
                  <c:v>42488.326388888891</c:v>
                </c:pt>
                <c:pt idx="3847">
                  <c:v>42488.333333333336</c:v>
                </c:pt>
                <c:pt idx="3848">
                  <c:v>42488.340277777781</c:v>
                </c:pt>
                <c:pt idx="3849">
                  <c:v>42488.347222222219</c:v>
                </c:pt>
                <c:pt idx="3850">
                  <c:v>42488.354166666664</c:v>
                </c:pt>
                <c:pt idx="3851">
                  <c:v>42488.361111111109</c:v>
                </c:pt>
                <c:pt idx="3852">
                  <c:v>42488.368055555555</c:v>
                </c:pt>
                <c:pt idx="3853">
                  <c:v>42488.375</c:v>
                </c:pt>
                <c:pt idx="3854">
                  <c:v>42488.381944444445</c:v>
                </c:pt>
                <c:pt idx="3855">
                  <c:v>42488.388888888891</c:v>
                </c:pt>
                <c:pt idx="3856">
                  <c:v>42488.395833333336</c:v>
                </c:pt>
                <c:pt idx="3857">
                  <c:v>42488.402777777781</c:v>
                </c:pt>
                <c:pt idx="3858">
                  <c:v>42488.409722222219</c:v>
                </c:pt>
                <c:pt idx="3859">
                  <c:v>42488.416666666664</c:v>
                </c:pt>
                <c:pt idx="3860">
                  <c:v>42488.423611111109</c:v>
                </c:pt>
                <c:pt idx="3861">
                  <c:v>42488.430555555555</c:v>
                </c:pt>
                <c:pt idx="3862">
                  <c:v>42488.4375</c:v>
                </c:pt>
                <c:pt idx="3863">
                  <c:v>42488.444444444445</c:v>
                </c:pt>
                <c:pt idx="3864">
                  <c:v>42488.451388888891</c:v>
                </c:pt>
                <c:pt idx="3865">
                  <c:v>42488.458333333336</c:v>
                </c:pt>
                <c:pt idx="3866">
                  <c:v>42488.465277777781</c:v>
                </c:pt>
                <c:pt idx="3867">
                  <c:v>42488.472222222219</c:v>
                </c:pt>
                <c:pt idx="3868">
                  <c:v>42488.479166666664</c:v>
                </c:pt>
                <c:pt idx="3869">
                  <c:v>42488.486111111109</c:v>
                </c:pt>
                <c:pt idx="3870">
                  <c:v>42488.493055555555</c:v>
                </c:pt>
                <c:pt idx="3871">
                  <c:v>42488.5</c:v>
                </c:pt>
                <c:pt idx="3872">
                  <c:v>42488.506944444445</c:v>
                </c:pt>
                <c:pt idx="3873">
                  <c:v>42488.513888888891</c:v>
                </c:pt>
                <c:pt idx="3874">
                  <c:v>42488.520833333336</c:v>
                </c:pt>
                <c:pt idx="3875">
                  <c:v>42488.527777777781</c:v>
                </c:pt>
                <c:pt idx="3876">
                  <c:v>42488.534722222219</c:v>
                </c:pt>
                <c:pt idx="3877">
                  <c:v>42488.541666666664</c:v>
                </c:pt>
                <c:pt idx="3878">
                  <c:v>42488.548611111109</c:v>
                </c:pt>
                <c:pt idx="3879">
                  <c:v>42488.555555555555</c:v>
                </c:pt>
                <c:pt idx="3880">
                  <c:v>42488.5625</c:v>
                </c:pt>
                <c:pt idx="3881">
                  <c:v>42488.569444444445</c:v>
                </c:pt>
                <c:pt idx="3882">
                  <c:v>42488.576388888891</c:v>
                </c:pt>
                <c:pt idx="3883">
                  <c:v>42488.583333333336</c:v>
                </c:pt>
                <c:pt idx="3884">
                  <c:v>42488.590277777781</c:v>
                </c:pt>
                <c:pt idx="3885">
                  <c:v>42488.597222222219</c:v>
                </c:pt>
                <c:pt idx="3886">
                  <c:v>42488.604166666664</c:v>
                </c:pt>
                <c:pt idx="3887">
                  <c:v>42488.611111111109</c:v>
                </c:pt>
                <c:pt idx="3888">
                  <c:v>42488.618055555555</c:v>
                </c:pt>
                <c:pt idx="3889">
                  <c:v>42488.625</c:v>
                </c:pt>
                <c:pt idx="3890">
                  <c:v>42488.631944444445</c:v>
                </c:pt>
                <c:pt idx="3891">
                  <c:v>42488.638888888891</c:v>
                </c:pt>
                <c:pt idx="3892">
                  <c:v>42488.645833333336</c:v>
                </c:pt>
                <c:pt idx="3893">
                  <c:v>42488.652777777781</c:v>
                </c:pt>
                <c:pt idx="3894">
                  <c:v>42488.659722222219</c:v>
                </c:pt>
                <c:pt idx="3895">
                  <c:v>42488.666666666664</c:v>
                </c:pt>
                <c:pt idx="3896">
                  <c:v>42488.673611111109</c:v>
                </c:pt>
                <c:pt idx="3897">
                  <c:v>42488.680555555555</c:v>
                </c:pt>
                <c:pt idx="3898">
                  <c:v>42488.6875</c:v>
                </c:pt>
                <c:pt idx="3899">
                  <c:v>42488.694444444445</c:v>
                </c:pt>
                <c:pt idx="3900">
                  <c:v>42488.701388888891</c:v>
                </c:pt>
                <c:pt idx="3901">
                  <c:v>42488.708333333336</c:v>
                </c:pt>
                <c:pt idx="3902">
                  <c:v>42488.715277777781</c:v>
                </c:pt>
                <c:pt idx="3903">
                  <c:v>42488.722222222219</c:v>
                </c:pt>
                <c:pt idx="3904">
                  <c:v>42488.729166666664</c:v>
                </c:pt>
                <c:pt idx="3905">
                  <c:v>42488.736111111109</c:v>
                </c:pt>
                <c:pt idx="3906">
                  <c:v>42488.743055555555</c:v>
                </c:pt>
                <c:pt idx="3907">
                  <c:v>42488.75</c:v>
                </c:pt>
                <c:pt idx="3908">
                  <c:v>42488.756944444445</c:v>
                </c:pt>
                <c:pt idx="3909">
                  <c:v>42488.763888888891</c:v>
                </c:pt>
                <c:pt idx="3910">
                  <c:v>42488.770833333336</c:v>
                </c:pt>
                <c:pt idx="3911">
                  <c:v>42488.777777777781</c:v>
                </c:pt>
                <c:pt idx="3912">
                  <c:v>42488.784722222219</c:v>
                </c:pt>
                <c:pt idx="3913">
                  <c:v>42488.791666666664</c:v>
                </c:pt>
                <c:pt idx="3914">
                  <c:v>42488.798611111109</c:v>
                </c:pt>
                <c:pt idx="3915">
                  <c:v>42488.805555555555</c:v>
                </c:pt>
                <c:pt idx="3916">
                  <c:v>42488.8125</c:v>
                </c:pt>
                <c:pt idx="3917">
                  <c:v>42488.819444444445</c:v>
                </c:pt>
                <c:pt idx="3918">
                  <c:v>42488.826388888891</c:v>
                </c:pt>
                <c:pt idx="3919">
                  <c:v>42488.833333333336</c:v>
                </c:pt>
                <c:pt idx="3920">
                  <c:v>42488.840277777781</c:v>
                </c:pt>
                <c:pt idx="3921">
                  <c:v>42488.847222222219</c:v>
                </c:pt>
                <c:pt idx="3922">
                  <c:v>42488.854166666664</c:v>
                </c:pt>
                <c:pt idx="3923">
                  <c:v>42488.861111111109</c:v>
                </c:pt>
                <c:pt idx="3924">
                  <c:v>42488.868055555555</c:v>
                </c:pt>
                <c:pt idx="3925">
                  <c:v>42488.875</c:v>
                </c:pt>
                <c:pt idx="3926">
                  <c:v>42488.881944444445</c:v>
                </c:pt>
                <c:pt idx="3927">
                  <c:v>42488.888888888891</c:v>
                </c:pt>
                <c:pt idx="3928">
                  <c:v>42488.895833333336</c:v>
                </c:pt>
                <c:pt idx="3929">
                  <c:v>42488.902777777781</c:v>
                </c:pt>
                <c:pt idx="3930">
                  <c:v>42488.909722222219</c:v>
                </c:pt>
                <c:pt idx="3931">
                  <c:v>42488.916666666664</c:v>
                </c:pt>
                <c:pt idx="3932">
                  <c:v>42488.923611111109</c:v>
                </c:pt>
                <c:pt idx="3933">
                  <c:v>42488.930555555555</c:v>
                </c:pt>
                <c:pt idx="3934">
                  <c:v>42488.9375</c:v>
                </c:pt>
                <c:pt idx="3935">
                  <c:v>42488.944444444445</c:v>
                </c:pt>
                <c:pt idx="3936">
                  <c:v>42488.951388888891</c:v>
                </c:pt>
                <c:pt idx="3937">
                  <c:v>42488.958333333336</c:v>
                </c:pt>
                <c:pt idx="3938">
                  <c:v>42488.965277777781</c:v>
                </c:pt>
                <c:pt idx="3939">
                  <c:v>42488.972222222219</c:v>
                </c:pt>
                <c:pt idx="3940">
                  <c:v>42488.979166666664</c:v>
                </c:pt>
                <c:pt idx="3941">
                  <c:v>42488.986111111109</c:v>
                </c:pt>
                <c:pt idx="3942">
                  <c:v>42488.993055555555</c:v>
                </c:pt>
                <c:pt idx="3943">
                  <c:v>42489</c:v>
                </c:pt>
                <c:pt idx="3944">
                  <c:v>42489.006944444445</c:v>
                </c:pt>
                <c:pt idx="3945">
                  <c:v>42489.013888888891</c:v>
                </c:pt>
                <c:pt idx="3946">
                  <c:v>42489.020833333336</c:v>
                </c:pt>
                <c:pt idx="3947">
                  <c:v>42489.027777777781</c:v>
                </c:pt>
                <c:pt idx="3948">
                  <c:v>42489.034722222219</c:v>
                </c:pt>
                <c:pt idx="3949">
                  <c:v>42489.041666666664</c:v>
                </c:pt>
                <c:pt idx="3950">
                  <c:v>42489.048611111109</c:v>
                </c:pt>
                <c:pt idx="3951">
                  <c:v>42489.055555555555</c:v>
                </c:pt>
                <c:pt idx="3952">
                  <c:v>42489.0625</c:v>
                </c:pt>
                <c:pt idx="3953">
                  <c:v>42489.069444444445</c:v>
                </c:pt>
                <c:pt idx="3954">
                  <c:v>42489.076388888891</c:v>
                </c:pt>
                <c:pt idx="3955">
                  <c:v>42489.083333333336</c:v>
                </c:pt>
                <c:pt idx="3956">
                  <c:v>42489.090277777781</c:v>
                </c:pt>
                <c:pt idx="3957">
                  <c:v>42489.097222222219</c:v>
                </c:pt>
                <c:pt idx="3958">
                  <c:v>42489.104166666664</c:v>
                </c:pt>
                <c:pt idx="3959">
                  <c:v>42489.111111111109</c:v>
                </c:pt>
                <c:pt idx="3960">
                  <c:v>42489.118055555555</c:v>
                </c:pt>
                <c:pt idx="3961">
                  <c:v>42489.125</c:v>
                </c:pt>
                <c:pt idx="3962">
                  <c:v>42489.131944444445</c:v>
                </c:pt>
                <c:pt idx="3963">
                  <c:v>42489.138888888891</c:v>
                </c:pt>
                <c:pt idx="3964">
                  <c:v>42489.145833333336</c:v>
                </c:pt>
                <c:pt idx="3965">
                  <c:v>42489.152777777781</c:v>
                </c:pt>
                <c:pt idx="3966">
                  <c:v>42489.159722222219</c:v>
                </c:pt>
                <c:pt idx="3967">
                  <c:v>42489.166666666664</c:v>
                </c:pt>
                <c:pt idx="3968">
                  <c:v>42489.173611111109</c:v>
                </c:pt>
                <c:pt idx="3969">
                  <c:v>42489.180555555555</c:v>
                </c:pt>
                <c:pt idx="3970">
                  <c:v>42489.1875</c:v>
                </c:pt>
                <c:pt idx="3971">
                  <c:v>42489.194444444445</c:v>
                </c:pt>
                <c:pt idx="3972">
                  <c:v>42489.201388888891</c:v>
                </c:pt>
                <c:pt idx="3973">
                  <c:v>42489.208333333336</c:v>
                </c:pt>
                <c:pt idx="3974">
                  <c:v>42489.215277777781</c:v>
                </c:pt>
                <c:pt idx="3975">
                  <c:v>42489.222222222219</c:v>
                </c:pt>
                <c:pt idx="3976">
                  <c:v>42489.229166666664</c:v>
                </c:pt>
                <c:pt idx="3977">
                  <c:v>42489.236111111109</c:v>
                </c:pt>
                <c:pt idx="3978">
                  <c:v>42489.243055555555</c:v>
                </c:pt>
                <c:pt idx="3979">
                  <c:v>42489.25</c:v>
                </c:pt>
                <c:pt idx="3980">
                  <c:v>42489.256944444445</c:v>
                </c:pt>
                <c:pt idx="3981">
                  <c:v>42489.263888888891</c:v>
                </c:pt>
                <c:pt idx="3982">
                  <c:v>42489.270833333336</c:v>
                </c:pt>
                <c:pt idx="3983">
                  <c:v>42489.277777777781</c:v>
                </c:pt>
                <c:pt idx="3984">
                  <c:v>42489.284722222219</c:v>
                </c:pt>
                <c:pt idx="3985">
                  <c:v>42489.291666666664</c:v>
                </c:pt>
                <c:pt idx="3986">
                  <c:v>42489.298611111109</c:v>
                </c:pt>
                <c:pt idx="3987">
                  <c:v>42489.305555555555</c:v>
                </c:pt>
                <c:pt idx="3988">
                  <c:v>42489.3125</c:v>
                </c:pt>
                <c:pt idx="3989">
                  <c:v>42489.319444444445</c:v>
                </c:pt>
                <c:pt idx="3990">
                  <c:v>42489.326388888891</c:v>
                </c:pt>
                <c:pt idx="3991">
                  <c:v>42489.333333333336</c:v>
                </c:pt>
                <c:pt idx="3992">
                  <c:v>42489.340277777781</c:v>
                </c:pt>
                <c:pt idx="3993">
                  <c:v>42489.347222222219</c:v>
                </c:pt>
                <c:pt idx="3994">
                  <c:v>42489.354166666664</c:v>
                </c:pt>
                <c:pt idx="3995">
                  <c:v>42489.361111111109</c:v>
                </c:pt>
                <c:pt idx="3996">
                  <c:v>42489.368055555555</c:v>
                </c:pt>
                <c:pt idx="3997">
                  <c:v>42489.375</c:v>
                </c:pt>
                <c:pt idx="3998">
                  <c:v>42489.381944444445</c:v>
                </c:pt>
                <c:pt idx="3999">
                  <c:v>42489.388888888891</c:v>
                </c:pt>
                <c:pt idx="4000">
                  <c:v>42489.395833333336</c:v>
                </c:pt>
                <c:pt idx="4001">
                  <c:v>42489.402777777781</c:v>
                </c:pt>
                <c:pt idx="4002">
                  <c:v>42489.409722222219</c:v>
                </c:pt>
                <c:pt idx="4003">
                  <c:v>42489.416666666664</c:v>
                </c:pt>
                <c:pt idx="4004">
                  <c:v>42489.423611111109</c:v>
                </c:pt>
                <c:pt idx="4005">
                  <c:v>42489.430555555555</c:v>
                </c:pt>
                <c:pt idx="4006">
                  <c:v>42489.4375</c:v>
                </c:pt>
                <c:pt idx="4007">
                  <c:v>42489.444444444445</c:v>
                </c:pt>
                <c:pt idx="4008">
                  <c:v>42489.451388888891</c:v>
                </c:pt>
                <c:pt idx="4009">
                  <c:v>42489.458333333336</c:v>
                </c:pt>
                <c:pt idx="4010">
                  <c:v>42489.465277777781</c:v>
                </c:pt>
                <c:pt idx="4011">
                  <c:v>42489.472222222219</c:v>
                </c:pt>
                <c:pt idx="4012">
                  <c:v>42489.479166666664</c:v>
                </c:pt>
                <c:pt idx="4013">
                  <c:v>42489.486111111109</c:v>
                </c:pt>
                <c:pt idx="4014">
                  <c:v>42489.493055555555</c:v>
                </c:pt>
                <c:pt idx="4015">
                  <c:v>42489.5</c:v>
                </c:pt>
                <c:pt idx="4016">
                  <c:v>42489.506944444445</c:v>
                </c:pt>
                <c:pt idx="4017">
                  <c:v>42489.513888888891</c:v>
                </c:pt>
                <c:pt idx="4018">
                  <c:v>42489.520833333336</c:v>
                </c:pt>
                <c:pt idx="4019">
                  <c:v>42489.527777777781</c:v>
                </c:pt>
                <c:pt idx="4020">
                  <c:v>42489.534722222219</c:v>
                </c:pt>
                <c:pt idx="4021">
                  <c:v>42489.541666666664</c:v>
                </c:pt>
                <c:pt idx="4022">
                  <c:v>42489.548611111109</c:v>
                </c:pt>
                <c:pt idx="4023">
                  <c:v>42489.555555555555</c:v>
                </c:pt>
                <c:pt idx="4024">
                  <c:v>42489.5625</c:v>
                </c:pt>
                <c:pt idx="4025">
                  <c:v>42489.569444444445</c:v>
                </c:pt>
                <c:pt idx="4026">
                  <c:v>42489.576388888891</c:v>
                </c:pt>
                <c:pt idx="4027">
                  <c:v>42489.583333333336</c:v>
                </c:pt>
                <c:pt idx="4028">
                  <c:v>42489.590277777781</c:v>
                </c:pt>
                <c:pt idx="4029">
                  <c:v>42489.597222222219</c:v>
                </c:pt>
                <c:pt idx="4030">
                  <c:v>42489.604166666664</c:v>
                </c:pt>
                <c:pt idx="4031">
                  <c:v>42489.611111111109</c:v>
                </c:pt>
                <c:pt idx="4032">
                  <c:v>42489.618055555555</c:v>
                </c:pt>
                <c:pt idx="4033">
                  <c:v>42489.625</c:v>
                </c:pt>
                <c:pt idx="4034">
                  <c:v>42489.631944444445</c:v>
                </c:pt>
                <c:pt idx="4035">
                  <c:v>42489.638888888891</c:v>
                </c:pt>
                <c:pt idx="4036">
                  <c:v>42489.645833333336</c:v>
                </c:pt>
                <c:pt idx="4037">
                  <c:v>42489.652777777781</c:v>
                </c:pt>
                <c:pt idx="4038">
                  <c:v>42489.659722222219</c:v>
                </c:pt>
                <c:pt idx="4039">
                  <c:v>42489.666666666664</c:v>
                </c:pt>
                <c:pt idx="4040">
                  <c:v>42489.673611111109</c:v>
                </c:pt>
                <c:pt idx="4041">
                  <c:v>42489.680555555555</c:v>
                </c:pt>
                <c:pt idx="4042">
                  <c:v>42489.6875</c:v>
                </c:pt>
                <c:pt idx="4043">
                  <c:v>42489.694444444445</c:v>
                </c:pt>
                <c:pt idx="4044">
                  <c:v>42489.701388888891</c:v>
                </c:pt>
                <c:pt idx="4045">
                  <c:v>42489.708333333336</c:v>
                </c:pt>
                <c:pt idx="4046">
                  <c:v>42489.715277777781</c:v>
                </c:pt>
                <c:pt idx="4047">
                  <c:v>42489.722222222219</c:v>
                </c:pt>
                <c:pt idx="4048">
                  <c:v>42489.729166666664</c:v>
                </c:pt>
                <c:pt idx="4049">
                  <c:v>42489.736111111109</c:v>
                </c:pt>
                <c:pt idx="4050">
                  <c:v>42489.743055555555</c:v>
                </c:pt>
                <c:pt idx="4051">
                  <c:v>42489.75</c:v>
                </c:pt>
                <c:pt idx="4052">
                  <c:v>42489.756944444445</c:v>
                </c:pt>
                <c:pt idx="4053">
                  <c:v>42489.763888888891</c:v>
                </c:pt>
                <c:pt idx="4054">
                  <c:v>42489.770833333336</c:v>
                </c:pt>
                <c:pt idx="4055">
                  <c:v>42489.777777777781</c:v>
                </c:pt>
                <c:pt idx="4056">
                  <c:v>42489.784722222219</c:v>
                </c:pt>
                <c:pt idx="4057">
                  <c:v>42489.791666666664</c:v>
                </c:pt>
                <c:pt idx="4058">
                  <c:v>42489.798611111109</c:v>
                </c:pt>
                <c:pt idx="4059">
                  <c:v>42489.805555555555</c:v>
                </c:pt>
                <c:pt idx="4060">
                  <c:v>42489.8125</c:v>
                </c:pt>
                <c:pt idx="4061">
                  <c:v>42489.819444444445</c:v>
                </c:pt>
                <c:pt idx="4062">
                  <c:v>42489.826388888891</c:v>
                </c:pt>
                <c:pt idx="4063">
                  <c:v>42489.833333333336</c:v>
                </c:pt>
                <c:pt idx="4064">
                  <c:v>42489.840277777781</c:v>
                </c:pt>
                <c:pt idx="4065">
                  <c:v>42489.847222222219</c:v>
                </c:pt>
                <c:pt idx="4066">
                  <c:v>42489.854166666664</c:v>
                </c:pt>
                <c:pt idx="4067">
                  <c:v>42489.861111111109</c:v>
                </c:pt>
                <c:pt idx="4068">
                  <c:v>42489.868055555555</c:v>
                </c:pt>
                <c:pt idx="4069">
                  <c:v>42489.875</c:v>
                </c:pt>
                <c:pt idx="4070">
                  <c:v>42489.881944444445</c:v>
                </c:pt>
                <c:pt idx="4071">
                  <c:v>42489.888888888891</c:v>
                </c:pt>
                <c:pt idx="4072">
                  <c:v>42489.895833333336</c:v>
                </c:pt>
                <c:pt idx="4073">
                  <c:v>42489.902777777781</c:v>
                </c:pt>
                <c:pt idx="4074">
                  <c:v>42489.909722222219</c:v>
                </c:pt>
                <c:pt idx="4075">
                  <c:v>42489.916666666664</c:v>
                </c:pt>
                <c:pt idx="4076">
                  <c:v>42489.923611111109</c:v>
                </c:pt>
                <c:pt idx="4077">
                  <c:v>42489.930555555555</c:v>
                </c:pt>
                <c:pt idx="4078">
                  <c:v>42489.9375</c:v>
                </c:pt>
                <c:pt idx="4079">
                  <c:v>42489.944444444445</c:v>
                </c:pt>
                <c:pt idx="4080">
                  <c:v>42489.951388888891</c:v>
                </c:pt>
                <c:pt idx="4081">
                  <c:v>42489.958333333336</c:v>
                </c:pt>
                <c:pt idx="4082">
                  <c:v>42489.965277777781</c:v>
                </c:pt>
                <c:pt idx="4083">
                  <c:v>42489.972222222219</c:v>
                </c:pt>
                <c:pt idx="4084">
                  <c:v>42489.979166666664</c:v>
                </c:pt>
                <c:pt idx="4085">
                  <c:v>42489.986111111109</c:v>
                </c:pt>
                <c:pt idx="4086">
                  <c:v>42489.993055555555</c:v>
                </c:pt>
                <c:pt idx="4087">
                  <c:v>42490</c:v>
                </c:pt>
                <c:pt idx="4088">
                  <c:v>42490.006944444445</c:v>
                </c:pt>
                <c:pt idx="4089">
                  <c:v>42490.013888888891</c:v>
                </c:pt>
                <c:pt idx="4090">
                  <c:v>42490.020833333336</c:v>
                </c:pt>
                <c:pt idx="4091">
                  <c:v>42490.027777777781</c:v>
                </c:pt>
                <c:pt idx="4092">
                  <c:v>42490.034722222219</c:v>
                </c:pt>
                <c:pt idx="4093">
                  <c:v>42490.041666666664</c:v>
                </c:pt>
                <c:pt idx="4094">
                  <c:v>42490.048611111109</c:v>
                </c:pt>
                <c:pt idx="4095">
                  <c:v>42490.055555555555</c:v>
                </c:pt>
                <c:pt idx="4096">
                  <c:v>42490.0625</c:v>
                </c:pt>
                <c:pt idx="4097">
                  <c:v>42490.069444444445</c:v>
                </c:pt>
                <c:pt idx="4098">
                  <c:v>42490.076388888891</c:v>
                </c:pt>
                <c:pt idx="4099">
                  <c:v>42490.083333333336</c:v>
                </c:pt>
                <c:pt idx="4100">
                  <c:v>42490.090277777781</c:v>
                </c:pt>
                <c:pt idx="4101">
                  <c:v>42490.097222222219</c:v>
                </c:pt>
                <c:pt idx="4102">
                  <c:v>42490.104166666664</c:v>
                </c:pt>
                <c:pt idx="4103">
                  <c:v>42490.111111111109</c:v>
                </c:pt>
                <c:pt idx="4104">
                  <c:v>42490.118055555555</c:v>
                </c:pt>
                <c:pt idx="4105">
                  <c:v>42490.125</c:v>
                </c:pt>
                <c:pt idx="4106">
                  <c:v>42490.131944444445</c:v>
                </c:pt>
                <c:pt idx="4107">
                  <c:v>42490.138888888891</c:v>
                </c:pt>
                <c:pt idx="4108">
                  <c:v>42490.145833333336</c:v>
                </c:pt>
                <c:pt idx="4109">
                  <c:v>42490.152777777781</c:v>
                </c:pt>
                <c:pt idx="4110">
                  <c:v>42490.159722222219</c:v>
                </c:pt>
                <c:pt idx="4111">
                  <c:v>42490.166666666664</c:v>
                </c:pt>
                <c:pt idx="4112">
                  <c:v>42490.173611111109</c:v>
                </c:pt>
                <c:pt idx="4113">
                  <c:v>42490.180555555555</c:v>
                </c:pt>
                <c:pt idx="4114">
                  <c:v>42490.1875</c:v>
                </c:pt>
                <c:pt idx="4115">
                  <c:v>42490.194444444445</c:v>
                </c:pt>
                <c:pt idx="4116">
                  <c:v>42490.201388888891</c:v>
                </c:pt>
                <c:pt idx="4117">
                  <c:v>42490.208333333336</c:v>
                </c:pt>
                <c:pt idx="4118">
                  <c:v>42490.215277777781</c:v>
                </c:pt>
                <c:pt idx="4119">
                  <c:v>42490.222222222219</c:v>
                </c:pt>
                <c:pt idx="4120">
                  <c:v>42490.229166666664</c:v>
                </c:pt>
                <c:pt idx="4121">
                  <c:v>42490.236111111109</c:v>
                </c:pt>
                <c:pt idx="4122">
                  <c:v>42490.243055555555</c:v>
                </c:pt>
                <c:pt idx="4123">
                  <c:v>42490.25</c:v>
                </c:pt>
                <c:pt idx="4124">
                  <c:v>42490.256944444445</c:v>
                </c:pt>
                <c:pt idx="4125">
                  <c:v>42490.263888888891</c:v>
                </c:pt>
                <c:pt idx="4126">
                  <c:v>42490.270833333336</c:v>
                </c:pt>
                <c:pt idx="4127">
                  <c:v>42490.277777777781</c:v>
                </c:pt>
                <c:pt idx="4128">
                  <c:v>42490.284722222219</c:v>
                </c:pt>
                <c:pt idx="4129">
                  <c:v>42490.291666666664</c:v>
                </c:pt>
                <c:pt idx="4130">
                  <c:v>42490.298611111109</c:v>
                </c:pt>
                <c:pt idx="4131">
                  <c:v>42490.305555555555</c:v>
                </c:pt>
                <c:pt idx="4132">
                  <c:v>42490.3125</c:v>
                </c:pt>
                <c:pt idx="4133">
                  <c:v>42490.319444444445</c:v>
                </c:pt>
                <c:pt idx="4134">
                  <c:v>42490.326388888891</c:v>
                </c:pt>
                <c:pt idx="4135">
                  <c:v>42490.333333333336</c:v>
                </c:pt>
                <c:pt idx="4136">
                  <c:v>42490.340277777781</c:v>
                </c:pt>
                <c:pt idx="4137">
                  <c:v>42490.347222222219</c:v>
                </c:pt>
                <c:pt idx="4138">
                  <c:v>42490.354166666664</c:v>
                </c:pt>
                <c:pt idx="4139">
                  <c:v>42490.361111111109</c:v>
                </c:pt>
                <c:pt idx="4140">
                  <c:v>42490.368055555555</c:v>
                </c:pt>
                <c:pt idx="4141">
                  <c:v>42490.375</c:v>
                </c:pt>
                <c:pt idx="4142">
                  <c:v>42490.381944444445</c:v>
                </c:pt>
                <c:pt idx="4143">
                  <c:v>42490.388888888891</c:v>
                </c:pt>
                <c:pt idx="4144">
                  <c:v>42490.395833333336</c:v>
                </c:pt>
                <c:pt idx="4145">
                  <c:v>42490.402777777781</c:v>
                </c:pt>
                <c:pt idx="4146">
                  <c:v>42490.409722222219</c:v>
                </c:pt>
                <c:pt idx="4147">
                  <c:v>42490.416666666664</c:v>
                </c:pt>
                <c:pt idx="4148">
                  <c:v>42490.423611111109</c:v>
                </c:pt>
                <c:pt idx="4149">
                  <c:v>42490.430555555555</c:v>
                </c:pt>
                <c:pt idx="4150">
                  <c:v>42490.4375</c:v>
                </c:pt>
                <c:pt idx="4151">
                  <c:v>42490.444444444445</c:v>
                </c:pt>
                <c:pt idx="4152">
                  <c:v>42490.451388888891</c:v>
                </c:pt>
                <c:pt idx="4153">
                  <c:v>42490.458333333336</c:v>
                </c:pt>
                <c:pt idx="4154">
                  <c:v>42490.465277777781</c:v>
                </c:pt>
                <c:pt idx="4155">
                  <c:v>42490.472222222219</c:v>
                </c:pt>
                <c:pt idx="4156">
                  <c:v>42490.479166666664</c:v>
                </c:pt>
                <c:pt idx="4157">
                  <c:v>42490.486111111109</c:v>
                </c:pt>
                <c:pt idx="4158">
                  <c:v>42490.493055555555</c:v>
                </c:pt>
                <c:pt idx="4159">
                  <c:v>42490.5</c:v>
                </c:pt>
                <c:pt idx="4160">
                  <c:v>42490.506944444445</c:v>
                </c:pt>
                <c:pt idx="4161">
                  <c:v>42490.513888888891</c:v>
                </c:pt>
                <c:pt idx="4162">
                  <c:v>42490.520833333336</c:v>
                </c:pt>
                <c:pt idx="4163">
                  <c:v>42490.527777777781</c:v>
                </c:pt>
                <c:pt idx="4164">
                  <c:v>42490.534722222219</c:v>
                </c:pt>
                <c:pt idx="4165">
                  <c:v>42490.541666666664</c:v>
                </c:pt>
                <c:pt idx="4166">
                  <c:v>42490.548611111109</c:v>
                </c:pt>
                <c:pt idx="4167">
                  <c:v>42490.555555555555</c:v>
                </c:pt>
                <c:pt idx="4168">
                  <c:v>42490.5625</c:v>
                </c:pt>
                <c:pt idx="4169">
                  <c:v>42490.569444444445</c:v>
                </c:pt>
                <c:pt idx="4170">
                  <c:v>42490.576388888891</c:v>
                </c:pt>
                <c:pt idx="4171">
                  <c:v>42490.583333333336</c:v>
                </c:pt>
                <c:pt idx="4172">
                  <c:v>42490.590277777781</c:v>
                </c:pt>
                <c:pt idx="4173">
                  <c:v>42490.597222222219</c:v>
                </c:pt>
                <c:pt idx="4174">
                  <c:v>42490.604166666664</c:v>
                </c:pt>
                <c:pt idx="4175">
                  <c:v>42490.611111111109</c:v>
                </c:pt>
                <c:pt idx="4176">
                  <c:v>42490.618055555555</c:v>
                </c:pt>
                <c:pt idx="4177">
                  <c:v>42490.625</c:v>
                </c:pt>
                <c:pt idx="4178">
                  <c:v>42490.631944444445</c:v>
                </c:pt>
                <c:pt idx="4179">
                  <c:v>42490.638888888891</c:v>
                </c:pt>
                <c:pt idx="4180">
                  <c:v>42490.645833333336</c:v>
                </c:pt>
                <c:pt idx="4181">
                  <c:v>42490.652777777781</c:v>
                </c:pt>
                <c:pt idx="4182">
                  <c:v>42490.659722222219</c:v>
                </c:pt>
                <c:pt idx="4183">
                  <c:v>42490.666666666664</c:v>
                </c:pt>
                <c:pt idx="4184">
                  <c:v>42490.673611111109</c:v>
                </c:pt>
                <c:pt idx="4185">
                  <c:v>42490.680555555555</c:v>
                </c:pt>
                <c:pt idx="4186">
                  <c:v>42490.6875</c:v>
                </c:pt>
                <c:pt idx="4187">
                  <c:v>42490.694444444445</c:v>
                </c:pt>
                <c:pt idx="4188">
                  <c:v>42490.701388888891</c:v>
                </c:pt>
                <c:pt idx="4189">
                  <c:v>42490.708333333336</c:v>
                </c:pt>
                <c:pt idx="4190">
                  <c:v>42490.715277777781</c:v>
                </c:pt>
                <c:pt idx="4191">
                  <c:v>42490.722222222219</c:v>
                </c:pt>
                <c:pt idx="4192">
                  <c:v>42490.729166666664</c:v>
                </c:pt>
                <c:pt idx="4193">
                  <c:v>42490.736111111109</c:v>
                </c:pt>
                <c:pt idx="4194">
                  <c:v>42490.743055555555</c:v>
                </c:pt>
                <c:pt idx="4195">
                  <c:v>42490.75</c:v>
                </c:pt>
                <c:pt idx="4196">
                  <c:v>42490.756944444445</c:v>
                </c:pt>
                <c:pt idx="4197">
                  <c:v>42490.763888888891</c:v>
                </c:pt>
                <c:pt idx="4198">
                  <c:v>42490.770833333336</c:v>
                </c:pt>
                <c:pt idx="4199">
                  <c:v>42490.777777777781</c:v>
                </c:pt>
                <c:pt idx="4200">
                  <c:v>42490.784722222219</c:v>
                </c:pt>
                <c:pt idx="4201">
                  <c:v>42490.791666666664</c:v>
                </c:pt>
                <c:pt idx="4202">
                  <c:v>42490.798611111109</c:v>
                </c:pt>
                <c:pt idx="4203">
                  <c:v>42490.805555555555</c:v>
                </c:pt>
                <c:pt idx="4204">
                  <c:v>42490.8125</c:v>
                </c:pt>
                <c:pt idx="4205">
                  <c:v>42490.819444444445</c:v>
                </c:pt>
                <c:pt idx="4206">
                  <c:v>42490.826388888891</c:v>
                </c:pt>
                <c:pt idx="4207">
                  <c:v>42490.833333333336</c:v>
                </c:pt>
                <c:pt idx="4208">
                  <c:v>42490.840277777781</c:v>
                </c:pt>
                <c:pt idx="4209">
                  <c:v>42490.847222222219</c:v>
                </c:pt>
                <c:pt idx="4210">
                  <c:v>42490.854166666664</c:v>
                </c:pt>
                <c:pt idx="4211">
                  <c:v>42490.861111111109</c:v>
                </c:pt>
                <c:pt idx="4212">
                  <c:v>42490.868055555555</c:v>
                </c:pt>
                <c:pt idx="4213">
                  <c:v>42490.875</c:v>
                </c:pt>
                <c:pt idx="4214">
                  <c:v>42490.881944444445</c:v>
                </c:pt>
                <c:pt idx="4215">
                  <c:v>42490.888888888891</c:v>
                </c:pt>
                <c:pt idx="4216">
                  <c:v>42490.895833333336</c:v>
                </c:pt>
                <c:pt idx="4217">
                  <c:v>42490.902777777781</c:v>
                </c:pt>
                <c:pt idx="4218">
                  <c:v>42490.909722222219</c:v>
                </c:pt>
                <c:pt idx="4219">
                  <c:v>42490.916666666664</c:v>
                </c:pt>
                <c:pt idx="4220">
                  <c:v>42490.923611111109</c:v>
                </c:pt>
                <c:pt idx="4221">
                  <c:v>42490.930555555555</c:v>
                </c:pt>
                <c:pt idx="4222">
                  <c:v>42490.9375</c:v>
                </c:pt>
                <c:pt idx="4223">
                  <c:v>42490.944444444445</c:v>
                </c:pt>
                <c:pt idx="4224">
                  <c:v>42490.951388888891</c:v>
                </c:pt>
                <c:pt idx="4225">
                  <c:v>42490.958333333336</c:v>
                </c:pt>
                <c:pt idx="4226">
                  <c:v>42490.965277777781</c:v>
                </c:pt>
                <c:pt idx="4227">
                  <c:v>42490.972222222219</c:v>
                </c:pt>
                <c:pt idx="4228">
                  <c:v>42490.979166666664</c:v>
                </c:pt>
                <c:pt idx="4229">
                  <c:v>42490.986111111109</c:v>
                </c:pt>
                <c:pt idx="4230">
                  <c:v>42490.993055555555</c:v>
                </c:pt>
              </c:numCache>
            </c:numRef>
          </c:xVal>
          <c:yVal>
            <c:numRef>
              <c:f>'4'!$L:$L</c:f>
              <c:numCache>
                <c:formatCode>General</c:formatCode>
                <c:ptCount val="1048576"/>
                <c:pt idx="0">
                  <c:v>0</c:v>
                </c:pt>
                <c:pt idx="1">
                  <c:v>-13.4</c:v>
                </c:pt>
                <c:pt idx="2">
                  <c:v>-13.4</c:v>
                </c:pt>
                <c:pt idx="3">
                  <c:v>-13.5</c:v>
                </c:pt>
                <c:pt idx="4">
                  <c:v>-13.5</c:v>
                </c:pt>
                <c:pt idx="5">
                  <c:v>-13.4</c:v>
                </c:pt>
                <c:pt idx="6">
                  <c:v>-13.4</c:v>
                </c:pt>
                <c:pt idx="7">
                  <c:v>-13.4</c:v>
                </c:pt>
                <c:pt idx="8">
                  <c:v>-13.4</c:v>
                </c:pt>
                <c:pt idx="9">
                  <c:v>-13.5</c:v>
                </c:pt>
                <c:pt idx="10">
                  <c:v>-13.5</c:v>
                </c:pt>
                <c:pt idx="11">
                  <c:v>-13.6</c:v>
                </c:pt>
                <c:pt idx="12">
                  <c:v>-13.7</c:v>
                </c:pt>
                <c:pt idx="13">
                  <c:v>-13.8</c:v>
                </c:pt>
                <c:pt idx="14">
                  <c:v>-13.9</c:v>
                </c:pt>
                <c:pt idx="15">
                  <c:v>-13.9</c:v>
                </c:pt>
                <c:pt idx="16">
                  <c:v>-14</c:v>
                </c:pt>
                <c:pt idx="17">
                  <c:v>-14</c:v>
                </c:pt>
                <c:pt idx="18">
                  <c:v>-14</c:v>
                </c:pt>
                <c:pt idx="19">
                  <c:v>-14</c:v>
                </c:pt>
                <c:pt idx="20">
                  <c:v>-13.9</c:v>
                </c:pt>
                <c:pt idx="21">
                  <c:v>-13.9</c:v>
                </c:pt>
                <c:pt idx="22">
                  <c:v>-13.9</c:v>
                </c:pt>
                <c:pt idx="23">
                  <c:v>-13.9</c:v>
                </c:pt>
                <c:pt idx="24">
                  <c:v>-13.8</c:v>
                </c:pt>
                <c:pt idx="25">
                  <c:v>-13.8</c:v>
                </c:pt>
                <c:pt idx="26">
                  <c:v>-13.6</c:v>
                </c:pt>
                <c:pt idx="27">
                  <c:v>-13.5</c:v>
                </c:pt>
                <c:pt idx="28">
                  <c:v>-13.3</c:v>
                </c:pt>
                <c:pt idx="29">
                  <c:v>-13.2</c:v>
                </c:pt>
                <c:pt idx="30">
                  <c:v>-13.2</c:v>
                </c:pt>
                <c:pt idx="31">
                  <c:v>-13.4</c:v>
                </c:pt>
                <c:pt idx="32">
                  <c:v>-13.3</c:v>
                </c:pt>
                <c:pt idx="33">
                  <c:v>-13.3</c:v>
                </c:pt>
                <c:pt idx="34">
                  <c:v>-13.3</c:v>
                </c:pt>
                <c:pt idx="35">
                  <c:v>-13.3</c:v>
                </c:pt>
                <c:pt idx="36">
                  <c:v>-13.3</c:v>
                </c:pt>
                <c:pt idx="37">
                  <c:v>-13.1</c:v>
                </c:pt>
                <c:pt idx="38">
                  <c:v>-12.9</c:v>
                </c:pt>
                <c:pt idx="39">
                  <c:v>-12.7</c:v>
                </c:pt>
                <c:pt idx="40">
                  <c:v>-12.5</c:v>
                </c:pt>
                <c:pt idx="41">
                  <c:v>-12.4</c:v>
                </c:pt>
                <c:pt idx="42">
                  <c:v>-12.4</c:v>
                </c:pt>
                <c:pt idx="43">
                  <c:v>-12.6</c:v>
                </c:pt>
                <c:pt idx="44">
                  <c:v>-12.6</c:v>
                </c:pt>
                <c:pt idx="45">
                  <c:v>-12.5</c:v>
                </c:pt>
                <c:pt idx="46">
                  <c:v>-12.4</c:v>
                </c:pt>
                <c:pt idx="47">
                  <c:v>-12.2</c:v>
                </c:pt>
                <c:pt idx="48">
                  <c:v>-12.2</c:v>
                </c:pt>
                <c:pt idx="49">
                  <c:v>-12.1</c:v>
                </c:pt>
                <c:pt idx="50">
                  <c:v>-11.9</c:v>
                </c:pt>
                <c:pt idx="51">
                  <c:v>-11.6</c:v>
                </c:pt>
                <c:pt idx="52">
                  <c:v>-11.5</c:v>
                </c:pt>
                <c:pt idx="53">
                  <c:v>-11.3</c:v>
                </c:pt>
                <c:pt idx="54">
                  <c:v>-11.1</c:v>
                </c:pt>
                <c:pt idx="55">
                  <c:v>-11.3</c:v>
                </c:pt>
                <c:pt idx="56">
                  <c:v>-11.4</c:v>
                </c:pt>
                <c:pt idx="57">
                  <c:v>-11.4</c:v>
                </c:pt>
                <c:pt idx="58">
                  <c:v>-11.2</c:v>
                </c:pt>
                <c:pt idx="59">
                  <c:v>-11.1</c:v>
                </c:pt>
                <c:pt idx="60">
                  <c:v>-11</c:v>
                </c:pt>
                <c:pt idx="61">
                  <c:v>-11</c:v>
                </c:pt>
                <c:pt idx="62">
                  <c:v>-11</c:v>
                </c:pt>
                <c:pt idx="63">
                  <c:v>-11.1</c:v>
                </c:pt>
                <c:pt idx="64">
                  <c:v>-10.6</c:v>
                </c:pt>
                <c:pt idx="65">
                  <c:v>-10.3</c:v>
                </c:pt>
                <c:pt idx="66">
                  <c:v>-10.4</c:v>
                </c:pt>
                <c:pt idx="67">
                  <c:v>-10</c:v>
                </c:pt>
                <c:pt idx="68">
                  <c:v>-9.9</c:v>
                </c:pt>
                <c:pt idx="69">
                  <c:v>-9.1</c:v>
                </c:pt>
                <c:pt idx="70">
                  <c:v>-8.8000000000000007</c:v>
                </c:pt>
                <c:pt idx="71">
                  <c:v>-9.3000000000000007</c:v>
                </c:pt>
                <c:pt idx="72">
                  <c:v>-9.5</c:v>
                </c:pt>
                <c:pt idx="73">
                  <c:v>-9</c:v>
                </c:pt>
                <c:pt idx="74">
                  <c:v>-8.6</c:v>
                </c:pt>
                <c:pt idx="75">
                  <c:v>-8.6</c:v>
                </c:pt>
                <c:pt idx="76">
                  <c:v>-9.1999999999999993</c:v>
                </c:pt>
                <c:pt idx="77">
                  <c:v>-9.5</c:v>
                </c:pt>
                <c:pt idx="78">
                  <c:v>-9.1999999999999993</c:v>
                </c:pt>
                <c:pt idx="79">
                  <c:v>-8.9</c:v>
                </c:pt>
                <c:pt idx="80">
                  <c:v>-7.8</c:v>
                </c:pt>
                <c:pt idx="81">
                  <c:v>-7.6</c:v>
                </c:pt>
                <c:pt idx="82">
                  <c:v>-8.4</c:v>
                </c:pt>
                <c:pt idx="83">
                  <c:v>-8.4</c:v>
                </c:pt>
                <c:pt idx="84">
                  <c:v>-8</c:v>
                </c:pt>
                <c:pt idx="85">
                  <c:v>-7.8</c:v>
                </c:pt>
                <c:pt idx="86">
                  <c:v>-7.1</c:v>
                </c:pt>
                <c:pt idx="87">
                  <c:v>-7</c:v>
                </c:pt>
                <c:pt idx="88">
                  <c:v>-6.5</c:v>
                </c:pt>
                <c:pt idx="89">
                  <c:v>-6.2</c:v>
                </c:pt>
                <c:pt idx="90">
                  <c:v>-6.5</c:v>
                </c:pt>
                <c:pt idx="91">
                  <c:v>-6.4</c:v>
                </c:pt>
                <c:pt idx="92">
                  <c:v>-6.2</c:v>
                </c:pt>
                <c:pt idx="93">
                  <c:v>-6.5</c:v>
                </c:pt>
                <c:pt idx="94">
                  <c:v>-6.8</c:v>
                </c:pt>
                <c:pt idx="95">
                  <c:v>-7</c:v>
                </c:pt>
                <c:pt idx="96">
                  <c:v>-7.1</c:v>
                </c:pt>
                <c:pt idx="97">
                  <c:v>-7.1</c:v>
                </c:pt>
                <c:pt idx="98">
                  <c:v>-7.2</c:v>
                </c:pt>
                <c:pt idx="99">
                  <c:v>-7.1</c:v>
                </c:pt>
                <c:pt idx="100">
                  <c:v>-6.9</c:v>
                </c:pt>
                <c:pt idx="101">
                  <c:v>-6.9</c:v>
                </c:pt>
                <c:pt idx="102">
                  <c:v>-6.8</c:v>
                </c:pt>
                <c:pt idx="103">
                  <c:v>-6.8</c:v>
                </c:pt>
                <c:pt idx="104">
                  <c:v>-6.8</c:v>
                </c:pt>
                <c:pt idx="105">
                  <c:v>-6.8</c:v>
                </c:pt>
                <c:pt idx="106">
                  <c:v>-6.8</c:v>
                </c:pt>
                <c:pt idx="107">
                  <c:v>-6.9</c:v>
                </c:pt>
                <c:pt idx="108">
                  <c:v>-7</c:v>
                </c:pt>
                <c:pt idx="109">
                  <c:v>-7</c:v>
                </c:pt>
                <c:pt idx="110">
                  <c:v>-7</c:v>
                </c:pt>
                <c:pt idx="111">
                  <c:v>-7.2</c:v>
                </c:pt>
                <c:pt idx="112">
                  <c:v>-7.2</c:v>
                </c:pt>
                <c:pt idx="113">
                  <c:v>-7</c:v>
                </c:pt>
                <c:pt idx="114">
                  <c:v>-7.1</c:v>
                </c:pt>
                <c:pt idx="115">
                  <c:v>-7.2</c:v>
                </c:pt>
                <c:pt idx="116">
                  <c:v>-7.2</c:v>
                </c:pt>
                <c:pt idx="117">
                  <c:v>-7.2</c:v>
                </c:pt>
                <c:pt idx="118">
                  <c:v>-7.2</c:v>
                </c:pt>
                <c:pt idx="119">
                  <c:v>-7.3</c:v>
                </c:pt>
                <c:pt idx="120">
                  <c:v>-7.4</c:v>
                </c:pt>
                <c:pt idx="121">
                  <c:v>-7.5</c:v>
                </c:pt>
                <c:pt idx="122">
                  <c:v>-7.2</c:v>
                </c:pt>
                <c:pt idx="123">
                  <c:v>-7.2</c:v>
                </c:pt>
                <c:pt idx="124">
                  <c:v>-7.2</c:v>
                </c:pt>
                <c:pt idx="125">
                  <c:v>-7.3</c:v>
                </c:pt>
                <c:pt idx="126">
                  <c:v>-7.2</c:v>
                </c:pt>
                <c:pt idx="127">
                  <c:v>-7.2</c:v>
                </c:pt>
                <c:pt idx="128">
                  <c:v>-7.2</c:v>
                </c:pt>
                <c:pt idx="129">
                  <c:v>-7.2</c:v>
                </c:pt>
                <c:pt idx="130">
                  <c:v>-7.2</c:v>
                </c:pt>
                <c:pt idx="131">
                  <c:v>-7.2</c:v>
                </c:pt>
                <c:pt idx="132">
                  <c:v>-7.1</c:v>
                </c:pt>
                <c:pt idx="133">
                  <c:v>-7.2</c:v>
                </c:pt>
                <c:pt idx="134">
                  <c:v>-7.2</c:v>
                </c:pt>
                <c:pt idx="135">
                  <c:v>-7.1</c:v>
                </c:pt>
                <c:pt idx="136">
                  <c:v>-7.1</c:v>
                </c:pt>
                <c:pt idx="137">
                  <c:v>-7.2</c:v>
                </c:pt>
                <c:pt idx="138">
                  <c:v>-7.2</c:v>
                </c:pt>
                <c:pt idx="139">
                  <c:v>-7.1</c:v>
                </c:pt>
                <c:pt idx="140">
                  <c:v>-7.1</c:v>
                </c:pt>
                <c:pt idx="141">
                  <c:v>-7.1</c:v>
                </c:pt>
                <c:pt idx="142">
                  <c:v>-7.1</c:v>
                </c:pt>
                <c:pt idx="143">
                  <c:v>-7.1</c:v>
                </c:pt>
                <c:pt idx="144">
                  <c:v>-7.1</c:v>
                </c:pt>
                <c:pt idx="145">
                  <c:v>-7.1</c:v>
                </c:pt>
                <c:pt idx="146">
                  <c:v>-7.2</c:v>
                </c:pt>
                <c:pt idx="147">
                  <c:v>-7.1</c:v>
                </c:pt>
                <c:pt idx="148">
                  <c:v>-7.1</c:v>
                </c:pt>
                <c:pt idx="149">
                  <c:v>-7.1</c:v>
                </c:pt>
                <c:pt idx="150">
                  <c:v>-7.1</c:v>
                </c:pt>
                <c:pt idx="151">
                  <c:v>-7.1</c:v>
                </c:pt>
                <c:pt idx="152">
                  <c:v>-7</c:v>
                </c:pt>
                <c:pt idx="153">
                  <c:v>-6.8</c:v>
                </c:pt>
                <c:pt idx="154">
                  <c:v>-6.7</c:v>
                </c:pt>
                <c:pt idx="155">
                  <c:v>-6.7</c:v>
                </c:pt>
                <c:pt idx="156">
                  <c:v>-6.6</c:v>
                </c:pt>
                <c:pt idx="157">
                  <c:v>-6.6</c:v>
                </c:pt>
                <c:pt idx="158">
                  <c:v>-6.4</c:v>
                </c:pt>
                <c:pt idx="159">
                  <c:v>-6.4</c:v>
                </c:pt>
                <c:pt idx="160">
                  <c:v>-6.5</c:v>
                </c:pt>
                <c:pt idx="161">
                  <c:v>-6.5</c:v>
                </c:pt>
                <c:pt idx="162">
                  <c:v>-6.5</c:v>
                </c:pt>
                <c:pt idx="163">
                  <c:v>-6.6</c:v>
                </c:pt>
                <c:pt idx="164">
                  <c:v>-6.7</c:v>
                </c:pt>
                <c:pt idx="165">
                  <c:v>-6.7</c:v>
                </c:pt>
                <c:pt idx="166">
                  <c:v>-6.5</c:v>
                </c:pt>
                <c:pt idx="167">
                  <c:v>-6.4</c:v>
                </c:pt>
                <c:pt idx="168">
                  <c:v>-6.4</c:v>
                </c:pt>
                <c:pt idx="169">
                  <c:v>-6.7</c:v>
                </c:pt>
                <c:pt idx="170">
                  <c:v>-6.9</c:v>
                </c:pt>
                <c:pt idx="171">
                  <c:v>-6.9</c:v>
                </c:pt>
                <c:pt idx="172">
                  <c:v>-7</c:v>
                </c:pt>
                <c:pt idx="173">
                  <c:v>-7</c:v>
                </c:pt>
                <c:pt idx="174">
                  <c:v>-7</c:v>
                </c:pt>
                <c:pt idx="175">
                  <c:v>-7.1</c:v>
                </c:pt>
                <c:pt idx="176">
                  <c:v>-7.1</c:v>
                </c:pt>
                <c:pt idx="177">
                  <c:v>-7.1</c:v>
                </c:pt>
                <c:pt idx="178">
                  <c:v>-7.2</c:v>
                </c:pt>
                <c:pt idx="179">
                  <c:v>-7.2</c:v>
                </c:pt>
                <c:pt idx="180">
                  <c:v>-7.2</c:v>
                </c:pt>
                <c:pt idx="181">
                  <c:v>-7.2</c:v>
                </c:pt>
                <c:pt idx="182">
                  <c:v>-7</c:v>
                </c:pt>
                <c:pt idx="183">
                  <c:v>-6.8</c:v>
                </c:pt>
                <c:pt idx="184">
                  <c:v>-6.4</c:v>
                </c:pt>
                <c:pt idx="185">
                  <c:v>-6.3</c:v>
                </c:pt>
                <c:pt idx="186">
                  <c:v>-6.1</c:v>
                </c:pt>
                <c:pt idx="187">
                  <c:v>-6</c:v>
                </c:pt>
                <c:pt idx="188">
                  <c:v>-5.8</c:v>
                </c:pt>
                <c:pt idx="189">
                  <c:v>-5.4</c:v>
                </c:pt>
                <c:pt idx="190">
                  <c:v>-5</c:v>
                </c:pt>
                <c:pt idx="191">
                  <c:v>-5</c:v>
                </c:pt>
                <c:pt idx="192">
                  <c:v>-5</c:v>
                </c:pt>
                <c:pt idx="193">
                  <c:v>-5</c:v>
                </c:pt>
                <c:pt idx="194">
                  <c:v>-5.0999999999999996</c:v>
                </c:pt>
                <c:pt idx="195">
                  <c:v>-4.8</c:v>
                </c:pt>
                <c:pt idx="196">
                  <c:v>-4.5</c:v>
                </c:pt>
                <c:pt idx="197">
                  <c:v>-4.5</c:v>
                </c:pt>
                <c:pt idx="198">
                  <c:v>-4.4000000000000004</c:v>
                </c:pt>
                <c:pt idx="199">
                  <c:v>-4.2</c:v>
                </c:pt>
                <c:pt idx="200">
                  <c:v>-4.0999999999999996</c:v>
                </c:pt>
                <c:pt idx="201">
                  <c:v>-3.9</c:v>
                </c:pt>
                <c:pt idx="202">
                  <c:v>-3.6</c:v>
                </c:pt>
                <c:pt idx="203">
                  <c:v>-3.4</c:v>
                </c:pt>
                <c:pt idx="204">
                  <c:v>-3.2</c:v>
                </c:pt>
                <c:pt idx="205">
                  <c:v>-3.1</c:v>
                </c:pt>
                <c:pt idx="206">
                  <c:v>-2.9</c:v>
                </c:pt>
                <c:pt idx="207">
                  <c:v>-2.8</c:v>
                </c:pt>
                <c:pt idx="208">
                  <c:v>-2.8</c:v>
                </c:pt>
                <c:pt idx="209">
                  <c:v>-2.8</c:v>
                </c:pt>
                <c:pt idx="210">
                  <c:v>-2.6</c:v>
                </c:pt>
                <c:pt idx="211">
                  <c:v>-2.4</c:v>
                </c:pt>
                <c:pt idx="212">
                  <c:v>-2.6</c:v>
                </c:pt>
                <c:pt idx="213">
                  <c:v>-2.4</c:v>
                </c:pt>
                <c:pt idx="214">
                  <c:v>-2.6</c:v>
                </c:pt>
                <c:pt idx="215">
                  <c:v>-2.7</c:v>
                </c:pt>
                <c:pt idx="216">
                  <c:v>-2.4</c:v>
                </c:pt>
                <c:pt idx="217">
                  <c:v>-2.5</c:v>
                </c:pt>
                <c:pt idx="218">
                  <c:v>-2.5</c:v>
                </c:pt>
                <c:pt idx="219">
                  <c:v>-3.1</c:v>
                </c:pt>
                <c:pt idx="220">
                  <c:v>-2.8</c:v>
                </c:pt>
                <c:pt idx="221">
                  <c:v>-2.4</c:v>
                </c:pt>
                <c:pt idx="222">
                  <c:v>-2.1</c:v>
                </c:pt>
                <c:pt idx="223">
                  <c:v>-2.4</c:v>
                </c:pt>
                <c:pt idx="224">
                  <c:v>-2.4</c:v>
                </c:pt>
                <c:pt idx="225">
                  <c:v>-2.4</c:v>
                </c:pt>
                <c:pt idx="226">
                  <c:v>-2.2000000000000002</c:v>
                </c:pt>
                <c:pt idx="227">
                  <c:v>-2.2000000000000002</c:v>
                </c:pt>
                <c:pt idx="228">
                  <c:v>-2.2999999999999998</c:v>
                </c:pt>
                <c:pt idx="229">
                  <c:v>-2.2999999999999998</c:v>
                </c:pt>
                <c:pt idx="230">
                  <c:v>-2.2000000000000002</c:v>
                </c:pt>
                <c:pt idx="231">
                  <c:v>-2.1</c:v>
                </c:pt>
                <c:pt idx="232">
                  <c:v>-2</c:v>
                </c:pt>
                <c:pt idx="233">
                  <c:v>-2.2000000000000002</c:v>
                </c:pt>
                <c:pt idx="234">
                  <c:v>-2.5</c:v>
                </c:pt>
                <c:pt idx="235">
                  <c:v>-2.6</c:v>
                </c:pt>
                <c:pt idx="236">
                  <c:v>-2.7</c:v>
                </c:pt>
                <c:pt idx="237">
                  <c:v>-2.7</c:v>
                </c:pt>
                <c:pt idx="238">
                  <c:v>-2.5</c:v>
                </c:pt>
                <c:pt idx="239">
                  <c:v>-2.7</c:v>
                </c:pt>
                <c:pt idx="240">
                  <c:v>-2.6</c:v>
                </c:pt>
                <c:pt idx="241">
                  <c:v>-2.7</c:v>
                </c:pt>
                <c:pt idx="242">
                  <c:v>-2.7</c:v>
                </c:pt>
                <c:pt idx="243">
                  <c:v>-2.8</c:v>
                </c:pt>
                <c:pt idx="244">
                  <c:v>-2.7</c:v>
                </c:pt>
                <c:pt idx="245">
                  <c:v>-3</c:v>
                </c:pt>
                <c:pt idx="246">
                  <c:v>-3.2</c:v>
                </c:pt>
                <c:pt idx="247">
                  <c:v>-3.3</c:v>
                </c:pt>
                <c:pt idx="248">
                  <c:v>-3.3</c:v>
                </c:pt>
                <c:pt idx="249">
                  <c:v>-3.4</c:v>
                </c:pt>
                <c:pt idx="250">
                  <c:v>-3.5</c:v>
                </c:pt>
                <c:pt idx="251">
                  <c:v>-3.4</c:v>
                </c:pt>
                <c:pt idx="252">
                  <c:v>-3.4</c:v>
                </c:pt>
                <c:pt idx="253">
                  <c:v>-3.4</c:v>
                </c:pt>
                <c:pt idx="254">
                  <c:v>-3.4</c:v>
                </c:pt>
                <c:pt idx="255">
                  <c:v>-3.4</c:v>
                </c:pt>
                <c:pt idx="256">
                  <c:v>-3.4</c:v>
                </c:pt>
                <c:pt idx="257">
                  <c:v>-3.5</c:v>
                </c:pt>
                <c:pt idx="258">
                  <c:v>-3.5</c:v>
                </c:pt>
                <c:pt idx="259">
                  <c:v>-3.6</c:v>
                </c:pt>
                <c:pt idx="260">
                  <c:v>-3.6</c:v>
                </c:pt>
                <c:pt idx="261">
                  <c:v>-3.7</c:v>
                </c:pt>
                <c:pt idx="262">
                  <c:v>-3.7</c:v>
                </c:pt>
                <c:pt idx="263">
                  <c:v>-3.7</c:v>
                </c:pt>
                <c:pt idx="264">
                  <c:v>-3.6</c:v>
                </c:pt>
                <c:pt idx="265">
                  <c:v>-3.7</c:v>
                </c:pt>
                <c:pt idx="266">
                  <c:v>-3.7</c:v>
                </c:pt>
                <c:pt idx="267">
                  <c:v>-3.7</c:v>
                </c:pt>
                <c:pt idx="268">
                  <c:v>-3.6</c:v>
                </c:pt>
                <c:pt idx="269">
                  <c:v>-3.6</c:v>
                </c:pt>
                <c:pt idx="270">
                  <c:v>-3.7</c:v>
                </c:pt>
                <c:pt idx="271">
                  <c:v>-3.7</c:v>
                </c:pt>
                <c:pt idx="272">
                  <c:v>-3.8</c:v>
                </c:pt>
                <c:pt idx="273">
                  <c:v>-3.9</c:v>
                </c:pt>
                <c:pt idx="274">
                  <c:v>-3.9</c:v>
                </c:pt>
                <c:pt idx="275">
                  <c:v>-3.9</c:v>
                </c:pt>
                <c:pt idx="276">
                  <c:v>-4</c:v>
                </c:pt>
                <c:pt idx="277">
                  <c:v>-4.0999999999999996</c:v>
                </c:pt>
                <c:pt idx="278">
                  <c:v>-4.0999999999999996</c:v>
                </c:pt>
                <c:pt idx="279">
                  <c:v>-4.2</c:v>
                </c:pt>
                <c:pt idx="280">
                  <c:v>-4.2</c:v>
                </c:pt>
                <c:pt idx="281">
                  <c:v>-4.2</c:v>
                </c:pt>
                <c:pt idx="282">
                  <c:v>-4.3</c:v>
                </c:pt>
                <c:pt idx="283">
                  <c:v>-4.2</c:v>
                </c:pt>
                <c:pt idx="284">
                  <c:v>-4.2</c:v>
                </c:pt>
                <c:pt idx="285">
                  <c:v>-4.2</c:v>
                </c:pt>
                <c:pt idx="286">
                  <c:v>-4.0999999999999996</c:v>
                </c:pt>
                <c:pt idx="287">
                  <c:v>-4.2</c:v>
                </c:pt>
                <c:pt idx="288">
                  <c:v>-4.0999999999999996</c:v>
                </c:pt>
                <c:pt idx="289">
                  <c:v>-4.2</c:v>
                </c:pt>
                <c:pt idx="290">
                  <c:v>-4.2</c:v>
                </c:pt>
                <c:pt idx="291">
                  <c:v>-4.2</c:v>
                </c:pt>
                <c:pt idx="292">
                  <c:v>-4.3</c:v>
                </c:pt>
                <c:pt idx="293">
                  <c:v>-4.4000000000000004</c:v>
                </c:pt>
                <c:pt idx="294">
                  <c:v>-4.4000000000000004</c:v>
                </c:pt>
                <c:pt idx="295">
                  <c:v>-4.4000000000000004</c:v>
                </c:pt>
                <c:pt idx="296">
                  <c:v>-4.4000000000000004</c:v>
                </c:pt>
                <c:pt idx="297">
                  <c:v>-4.3</c:v>
                </c:pt>
                <c:pt idx="298">
                  <c:v>-4.4000000000000004</c:v>
                </c:pt>
                <c:pt idx="299">
                  <c:v>-4.5</c:v>
                </c:pt>
                <c:pt idx="300">
                  <c:v>-4.5999999999999996</c:v>
                </c:pt>
                <c:pt idx="301">
                  <c:v>-4.4000000000000004</c:v>
                </c:pt>
                <c:pt idx="302">
                  <c:v>-4.4000000000000004</c:v>
                </c:pt>
                <c:pt idx="303">
                  <c:v>-4.4000000000000004</c:v>
                </c:pt>
                <c:pt idx="304">
                  <c:v>-4.4000000000000004</c:v>
                </c:pt>
                <c:pt idx="305">
                  <c:v>-4.4000000000000004</c:v>
                </c:pt>
                <c:pt idx="306">
                  <c:v>-4.3</c:v>
                </c:pt>
                <c:pt idx="307">
                  <c:v>-4.3</c:v>
                </c:pt>
                <c:pt idx="308">
                  <c:v>-4.4000000000000004</c:v>
                </c:pt>
                <c:pt idx="309">
                  <c:v>-4.4000000000000004</c:v>
                </c:pt>
                <c:pt idx="310">
                  <c:v>-4.5</c:v>
                </c:pt>
                <c:pt idx="311">
                  <c:v>-4.5</c:v>
                </c:pt>
                <c:pt idx="312">
                  <c:v>-4.7</c:v>
                </c:pt>
                <c:pt idx="313">
                  <c:v>-4.5999999999999996</c:v>
                </c:pt>
                <c:pt idx="314">
                  <c:v>-4.5999999999999996</c:v>
                </c:pt>
                <c:pt idx="315">
                  <c:v>-4.5999999999999996</c:v>
                </c:pt>
                <c:pt idx="316">
                  <c:v>-4.5999999999999996</c:v>
                </c:pt>
                <c:pt idx="317">
                  <c:v>-4.7</c:v>
                </c:pt>
                <c:pt idx="318">
                  <c:v>-4.7</c:v>
                </c:pt>
                <c:pt idx="319">
                  <c:v>-4.5999999999999996</c:v>
                </c:pt>
                <c:pt idx="320">
                  <c:v>-4.5999999999999996</c:v>
                </c:pt>
                <c:pt idx="321">
                  <c:v>-4.8</c:v>
                </c:pt>
                <c:pt idx="322">
                  <c:v>-4.8</c:v>
                </c:pt>
                <c:pt idx="323">
                  <c:v>-5</c:v>
                </c:pt>
                <c:pt idx="324">
                  <c:v>-5.0999999999999996</c:v>
                </c:pt>
                <c:pt idx="325">
                  <c:v>-5.3</c:v>
                </c:pt>
                <c:pt idx="326">
                  <c:v>-5.4</c:v>
                </c:pt>
                <c:pt idx="327">
                  <c:v>-5.4</c:v>
                </c:pt>
                <c:pt idx="328">
                  <c:v>-5.4</c:v>
                </c:pt>
                <c:pt idx="329">
                  <c:v>-5.4</c:v>
                </c:pt>
                <c:pt idx="330">
                  <c:v>-5.2</c:v>
                </c:pt>
                <c:pt idx="331">
                  <c:v>-5.0999999999999996</c:v>
                </c:pt>
                <c:pt idx="332">
                  <c:v>-5.0999999999999996</c:v>
                </c:pt>
                <c:pt idx="333">
                  <c:v>-5.2</c:v>
                </c:pt>
                <c:pt idx="334">
                  <c:v>-5.5</c:v>
                </c:pt>
                <c:pt idx="335">
                  <c:v>-5.5</c:v>
                </c:pt>
                <c:pt idx="336">
                  <c:v>-5.6</c:v>
                </c:pt>
                <c:pt idx="337">
                  <c:v>-5.6</c:v>
                </c:pt>
                <c:pt idx="338">
                  <c:v>-5.8</c:v>
                </c:pt>
                <c:pt idx="339">
                  <c:v>-5.8</c:v>
                </c:pt>
                <c:pt idx="340">
                  <c:v>-5.7</c:v>
                </c:pt>
                <c:pt idx="341">
                  <c:v>-5.6</c:v>
                </c:pt>
                <c:pt idx="342">
                  <c:v>-5.5</c:v>
                </c:pt>
                <c:pt idx="343">
                  <c:v>-5.6</c:v>
                </c:pt>
                <c:pt idx="344">
                  <c:v>-5.5</c:v>
                </c:pt>
                <c:pt idx="345">
                  <c:v>-5.5</c:v>
                </c:pt>
                <c:pt idx="346">
                  <c:v>-5.5</c:v>
                </c:pt>
                <c:pt idx="347">
                  <c:v>-5.5</c:v>
                </c:pt>
                <c:pt idx="348">
                  <c:v>-5.5</c:v>
                </c:pt>
                <c:pt idx="349">
                  <c:v>-5.4</c:v>
                </c:pt>
                <c:pt idx="350">
                  <c:v>-5.4</c:v>
                </c:pt>
                <c:pt idx="351">
                  <c:v>-5.4</c:v>
                </c:pt>
                <c:pt idx="352">
                  <c:v>-5.5</c:v>
                </c:pt>
                <c:pt idx="353">
                  <c:v>-5.6</c:v>
                </c:pt>
                <c:pt idx="354">
                  <c:v>-5.6</c:v>
                </c:pt>
                <c:pt idx="355">
                  <c:v>-5.6</c:v>
                </c:pt>
                <c:pt idx="356">
                  <c:v>-5.6</c:v>
                </c:pt>
                <c:pt idx="357">
                  <c:v>-5.5</c:v>
                </c:pt>
                <c:pt idx="358">
                  <c:v>-5.5</c:v>
                </c:pt>
                <c:pt idx="359">
                  <c:v>-5.4</c:v>
                </c:pt>
                <c:pt idx="360">
                  <c:v>-5.4</c:v>
                </c:pt>
                <c:pt idx="361">
                  <c:v>-5.5</c:v>
                </c:pt>
                <c:pt idx="362">
                  <c:v>-5.7</c:v>
                </c:pt>
                <c:pt idx="363">
                  <c:v>-5.7</c:v>
                </c:pt>
                <c:pt idx="364">
                  <c:v>-5.6</c:v>
                </c:pt>
                <c:pt idx="365">
                  <c:v>-5.6</c:v>
                </c:pt>
                <c:pt idx="366">
                  <c:v>-5.5</c:v>
                </c:pt>
                <c:pt idx="367">
                  <c:v>-5.5</c:v>
                </c:pt>
                <c:pt idx="368">
                  <c:v>-5.7</c:v>
                </c:pt>
                <c:pt idx="369">
                  <c:v>-6</c:v>
                </c:pt>
                <c:pt idx="370">
                  <c:v>-6.1</c:v>
                </c:pt>
                <c:pt idx="371">
                  <c:v>-6.2</c:v>
                </c:pt>
                <c:pt idx="372">
                  <c:v>-6.2</c:v>
                </c:pt>
                <c:pt idx="373">
                  <c:v>-6.2</c:v>
                </c:pt>
                <c:pt idx="374">
                  <c:v>-6.4</c:v>
                </c:pt>
                <c:pt idx="375">
                  <c:v>-6.7</c:v>
                </c:pt>
                <c:pt idx="376">
                  <c:v>-6.5</c:v>
                </c:pt>
                <c:pt idx="377">
                  <c:v>-6.5</c:v>
                </c:pt>
                <c:pt idx="378">
                  <c:v>-6.9</c:v>
                </c:pt>
                <c:pt idx="379">
                  <c:v>-7.3</c:v>
                </c:pt>
                <c:pt idx="380">
                  <c:v>-7.6</c:v>
                </c:pt>
                <c:pt idx="381">
                  <c:v>-7.8</c:v>
                </c:pt>
                <c:pt idx="382">
                  <c:v>-7.7</c:v>
                </c:pt>
                <c:pt idx="383">
                  <c:v>-8.1</c:v>
                </c:pt>
                <c:pt idx="384">
                  <c:v>-8.3000000000000007</c:v>
                </c:pt>
                <c:pt idx="385">
                  <c:v>-8.5</c:v>
                </c:pt>
                <c:pt idx="386">
                  <c:v>-8.6</c:v>
                </c:pt>
                <c:pt idx="387">
                  <c:v>-8.6</c:v>
                </c:pt>
                <c:pt idx="388">
                  <c:v>-8.5</c:v>
                </c:pt>
                <c:pt idx="389">
                  <c:v>-8.6</c:v>
                </c:pt>
                <c:pt idx="390">
                  <c:v>-8.5</c:v>
                </c:pt>
                <c:pt idx="391">
                  <c:v>-8.5</c:v>
                </c:pt>
                <c:pt idx="392">
                  <c:v>-8.6</c:v>
                </c:pt>
                <c:pt idx="393">
                  <c:v>-8.6</c:v>
                </c:pt>
                <c:pt idx="394">
                  <c:v>-8.6</c:v>
                </c:pt>
                <c:pt idx="395">
                  <c:v>-8.6999999999999993</c:v>
                </c:pt>
                <c:pt idx="396">
                  <c:v>-8.8000000000000007</c:v>
                </c:pt>
                <c:pt idx="397">
                  <c:v>-9.1</c:v>
                </c:pt>
                <c:pt idx="398">
                  <c:v>-9.1999999999999993</c:v>
                </c:pt>
                <c:pt idx="399">
                  <c:v>-9.3000000000000007</c:v>
                </c:pt>
                <c:pt idx="400">
                  <c:v>-9.4</c:v>
                </c:pt>
                <c:pt idx="401">
                  <c:v>-9.6</c:v>
                </c:pt>
                <c:pt idx="402">
                  <c:v>-9.9</c:v>
                </c:pt>
                <c:pt idx="403">
                  <c:v>-10.1</c:v>
                </c:pt>
                <c:pt idx="404">
                  <c:v>-10.3</c:v>
                </c:pt>
                <c:pt idx="405">
                  <c:v>-10.5</c:v>
                </c:pt>
                <c:pt idx="406">
                  <c:v>-10.7</c:v>
                </c:pt>
                <c:pt idx="407">
                  <c:v>-10.7</c:v>
                </c:pt>
                <c:pt idx="408">
                  <c:v>-10.8</c:v>
                </c:pt>
                <c:pt idx="409">
                  <c:v>-11</c:v>
                </c:pt>
                <c:pt idx="410">
                  <c:v>-11.1</c:v>
                </c:pt>
                <c:pt idx="411">
                  <c:v>-11.2</c:v>
                </c:pt>
                <c:pt idx="412">
                  <c:v>-11.3</c:v>
                </c:pt>
                <c:pt idx="413">
                  <c:v>-11.2</c:v>
                </c:pt>
                <c:pt idx="414">
                  <c:v>-11.2</c:v>
                </c:pt>
                <c:pt idx="415">
                  <c:v>-11.2</c:v>
                </c:pt>
                <c:pt idx="416">
                  <c:v>-11.3</c:v>
                </c:pt>
                <c:pt idx="417">
                  <c:v>-11.3</c:v>
                </c:pt>
                <c:pt idx="418">
                  <c:v>-11.6</c:v>
                </c:pt>
                <c:pt idx="419">
                  <c:v>-11.9</c:v>
                </c:pt>
                <c:pt idx="420">
                  <c:v>-12</c:v>
                </c:pt>
                <c:pt idx="421">
                  <c:v>-12.1</c:v>
                </c:pt>
                <c:pt idx="422">
                  <c:v>-12.1</c:v>
                </c:pt>
                <c:pt idx="423">
                  <c:v>-12.2</c:v>
                </c:pt>
                <c:pt idx="424">
                  <c:v>-12.2</c:v>
                </c:pt>
                <c:pt idx="425">
                  <c:v>-12.3</c:v>
                </c:pt>
                <c:pt idx="426">
                  <c:v>-12.4</c:v>
                </c:pt>
                <c:pt idx="427">
                  <c:v>-12.4</c:v>
                </c:pt>
                <c:pt idx="428">
                  <c:v>-12.5</c:v>
                </c:pt>
                <c:pt idx="429">
                  <c:v>-12.6</c:v>
                </c:pt>
                <c:pt idx="430">
                  <c:v>-12.9</c:v>
                </c:pt>
                <c:pt idx="431">
                  <c:v>-12.9</c:v>
                </c:pt>
                <c:pt idx="432">
                  <c:v>-13</c:v>
                </c:pt>
                <c:pt idx="433">
                  <c:v>-13.1</c:v>
                </c:pt>
                <c:pt idx="434">
                  <c:v>-13.2</c:v>
                </c:pt>
                <c:pt idx="435">
                  <c:v>-13.3</c:v>
                </c:pt>
                <c:pt idx="436">
                  <c:v>-13.4</c:v>
                </c:pt>
                <c:pt idx="437">
                  <c:v>-13.4</c:v>
                </c:pt>
                <c:pt idx="438">
                  <c:v>-13.4</c:v>
                </c:pt>
                <c:pt idx="439">
                  <c:v>-13.5</c:v>
                </c:pt>
                <c:pt idx="440">
                  <c:v>-13.5</c:v>
                </c:pt>
                <c:pt idx="441">
                  <c:v>-13.7</c:v>
                </c:pt>
                <c:pt idx="442">
                  <c:v>-14</c:v>
                </c:pt>
                <c:pt idx="443">
                  <c:v>-14.1</c:v>
                </c:pt>
                <c:pt idx="444">
                  <c:v>-14.1</c:v>
                </c:pt>
                <c:pt idx="445">
                  <c:v>-14.1</c:v>
                </c:pt>
                <c:pt idx="446">
                  <c:v>-14.2</c:v>
                </c:pt>
                <c:pt idx="447">
                  <c:v>-14.3</c:v>
                </c:pt>
                <c:pt idx="448">
                  <c:v>-14.3</c:v>
                </c:pt>
                <c:pt idx="449">
                  <c:v>-14.3</c:v>
                </c:pt>
                <c:pt idx="450">
                  <c:v>-14.2</c:v>
                </c:pt>
                <c:pt idx="451">
                  <c:v>-14.4</c:v>
                </c:pt>
                <c:pt idx="452">
                  <c:v>-14.4</c:v>
                </c:pt>
                <c:pt idx="453">
                  <c:v>-14.3</c:v>
                </c:pt>
                <c:pt idx="454">
                  <c:v>-14.3</c:v>
                </c:pt>
                <c:pt idx="455">
                  <c:v>-14.2</c:v>
                </c:pt>
                <c:pt idx="456">
                  <c:v>-14.2</c:v>
                </c:pt>
                <c:pt idx="457">
                  <c:v>-14.1</c:v>
                </c:pt>
                <c:pt idx="458">
                  <c:v>-14</c:v>
                </c:pt>
                <c:pt idx="459">
                  <c:v>-13.9</c:v>
                </c:pt>
                <c:pt idx="460">
                  <c:v>-13.7</c:v>
                </c:pt>
                <c:pt idx="461">
                  <c:v>-13.6</c:v>
                </c:pt>
                <c:pt idx="462">
                  <c:v>-13.7</c:v>
                </c:pt>
                <c:pt idx="463">
                  <c:v>-13.6</c:v>
                </c:pt>
                <c:pt idx="464">
                  <c:v>-13.7</c:v>
                </c:pt>
                <c:pt idx="465">
                  <c:v>-13.7</c:v>
                </c:pt>
                <c:pt idx="466">
                  <c:v>-13.8</c:v>
                </c:pt>
                <c:pt idx="467">
                  <c:v>-13.8</c:v>
                </c:pt>
                <c:pt idx="468">
                  <c:v>-13.9</c:v>
                </c:pt>
                <c:pt idx="469">
                  <c:v>-13.8</c:v>
                </c:pt>
                <c:pt idx="470">
                  <c:v>-13.7</c:v>
                </c:pt>
                <c:pt idx="471">
                  <c:v>-13.4</c:v>
                </c:pt>
                <c:pt idx="472">
                  <c:v>-13.2</c:v>
                </c:pt>
                <c:pt idx="473">
                  <c:v>-12.9</c:v>
                </c:pt>
                <c:pt idx="474">
                  <c:v>-12.2</c:v>
                </c:pt>
                <c:pt idx="475">
                  <c:v>-11.7</c:v>
                </c:pt>
                <c:pt idx="476">
                  <c:v>-11.3</c:v>
                </c:pt>
                <c:pt idx="477">
                  <c:v>-11.4</c:v>
                </c:pt>
                <c:pt idx="478">
                  <c:v>-10.8</c:v>
                </c:pt>
                <c:pt idx="479">
                  <c:v>-10.5</c:v>
                </c:pt>
                <c:pt idx="480">
                  <c:v>-10.4</c:v>
                </c:pt>
                <c:pt idx="481">
                  <c:v>-10.6</c:v>
                </c:pt>
                <c:pt idx="482">
                  <c:v>-10.1</c:v>
                </c:pt>
                <c:pt idx="483">
                  <c:v>-10.1</c:v>
                </c:pt>
                <c:pt idx="484">
                  <c:v>-9.8000000000000007</c:v>
                </c:pt>
                <c:pt idx="485">
                  <c:v>-10.3</c:v>
                </c:pt>
                <c:pt idx="486">
                  <c:v>-10.1</c:v>
                </c:pt>
                <c:pt idx="487">
                  <c:v>-9.6999999999999993</c:v>
                </c:pt>
                <c:pt idx="488">
                  <c:v>-9.6999999999999993</c:v>
                </c:pt>
                <c:pt idx="489">
                  <c:v>-9.4</c:v>
                </c:pt>
                <c:pt idx="490">
                  <c:v>-9.1999999999999993</c:v>
                </c:pt>
                <c:pt idx="491">
                  <c:v>-9.1999999999999993</c:v>
                </c:pt>
                <c:pt idx="492">
                  <c:v>-8.4</c:v>
                </c:pt>
                <c:pt idx="493">
                  <c:v>-8.1999999999999993</c:v>
                </c:pt>
                <c:pt idx="494">
                  <c:v>-7.8</c:v>
                </c:pt>
                <c:pt idx="495">
                  <c:v>-7.5</c:v>
                </c:pt>
                <c:pt idx="496">
                  <c:v>-7.6</c:v>
                </c:pt>
                <c:pt idx="497">
                  <c:v>-7.3</c:v>
                </c:pt>
                <c:pt idx="498">
                  <c:v>-7.4</c:v>
                </c:pt>
                <c:pt idx="499">
                  <c:v>-7.1</c:v>
                </c:pt>
                <c:pt idx="500">
                  <c:v>-6.8</c:v>
                </c:pt>
                <c:pt idx="501">
                  <c:v>-7</c:v>
                </c:pt>
                <c:pt idx="502">
                  <c:v>-7.1</c:v>
                </c:pt>
                <c:pt idx="503">
                  <c:v>-7.1</c:v>
                </c:pt>
                <c:pt idx="504">
                  <c:v>-6.7</c:v>
                </c:pt>
                <c:pt idx="505">
                  <c:v>-6.9</c:v>
                </c:pt>
                <c:pt idx="506">
                  <c:v>-6.8</c:v>
                </c:pt>
                <c:pt idx="507">
                  <c:v>-6.9</c:v>
                </c:pt>
                <c:pt idx="508">
                  <c:v>-6.9</c:v>
                </c:pt>
                <c:pt idx="509">
                  <c:v>-6.6</c:v>
                </c:pt>
                <c:pt idx="510">
                  <c:v>-7.5</c:v>
                </c:pt>
                <c:pt idx="511">
                  <c:v>-7.6</c:v>
                </c:pt>
                <c:pt idx="512">
                  <c:v>-7.3</c:v>
                </c:pt>
                <c:pt idx="513">
                  <c:v>-7.6</c:v>
                </c:pt>
                <c:pt idx="514">
                  <c:v>-6.8</c:v>
                </c:pt>
                <c:pt idx="515">
                  <c:v>-6.7</c:v>
                </c:pt>
                <c:pt idx="516">
                  <c:v>-7.5</c:v>
                </c:pt>
                <c:pt idx="517">
                  <c:v>-7.3</c:v>
                </c:pt>
                <c:pt idx="518">
                  <c:v>-7.3</c:v>
                </c:pt>
                <c:pt idx="519">
                  <c:v>-7.9</c:v>
                </c:pt>
                <c:pt idx="520">
                  <c:v>-7.5</c:v>
                </c:pt>
                <c:pt idx="521">
                  <c:v>-7.5</c:v>
                </c:pt>
                <c:pt idx="522">
                  <c:v>-8.1</c:v>
                </c:pt>
                <c:pt idx="523">
                  <c:v>-8.5</c:v>
                </c:pt>
                <c:pt idx="524">
                  <c:v>-8.5</c:v>
                </c:pt>
                <c:pt idx="525">
                  <c:v>-8.6999999999999993</c:v>
                </c:pt>
                <c:pt idx="526">
                  <c:v>-8.9</c:v>
                </c:pt>
                <c:pt idx="527">
                  <c:v>-8.1999999999999993</c:v>
                </c:pt>
                <c:pt idx="528">
                  <c:v>-8.1999999999999993</c:v>
                </c:pt>
                <c:pt idx="529">
                  <c:v>-8.1999999999999993</c:v>
                </c:pt>
                <c:pt idx="530">
                  <c:v>-8.3000000000000007</c:v>
                </c:pt>
                <c:pt idx="531">
                  <c:v>-8.4</c:v>
                </c:pt>
                <c:pt idx="532">
                  <c:v>-8.6</c:v>
                </c:pt>
                <c:pt idx="533">
                  <c:v>-8.5</c:v>
                </c:pt>
                <c:pt idx="534">
                  <c:v>-8.1999999999999993</c:v>
                </c:pt>
                <c:pt idx="535">
                  <c:v>-7.8</c:v>
                </c:pt>
                <c:pt idx="536">
                  <c:v>-7.8</c:v>
                </c:pt>
                <c:pt idx="537">
                  <c:v>-8</c:v>
                </c:pt>
                <c:pt idx="538">
                  <c:v>-8</c:v>
                </c:pt>
                <c:pt idx="539">
                  <c:v>-7.9</c:v>
                </c:pt>
                <c:pt idx="540">
                  <c:v>-7.8</c:v>
                </c:pt>
                <c:pt idx="541">
                  <c:v>-7.9</c:v>
                </c:pt>
                <c:pt idx="542">
                  <c:v>-7.7</c:v>
                </c:pt>
                <c:pt idx="543">
                  <c:v>-7.9</c:v>
                </c:pt>
                <c:pt idx="544">
                  <c:v>-8</c:v>
                </c:pt>
                <c:pt idx="545">
                  <c:v>-8.3000000000000007</c:v>
                </c:pt>
                <c:pt idx="546">
                  <c:v>-8.3000000000000007</c:v>
                </c:pt>
                <c:pt idx="547">
                  <c:v>-8.6999999999999993</c:v>
                </c:pt>
                <c:pt idx="548">
                  <c:v>-8.6</c:v>
                </c:pt>
                <c:pt idx="549">
                  <c:v>-8.6</c:v>
                </c:pt>
                <c:pt idx="550">
                  <c:v>-8.4</c:v>
                </c:pt>
                <c:pt idx="551">
                  <c:v>-8.6</c:v>
                </c:pt>
                <c:pt idx="552">
                  <c:v>-8.6</c:v>
                </c:pt>
                <c:pt idx="553">
                  <c:v>-8.6</c:v>
                </c:pt>
                <c:pt idx="554">
                  <c:v>-8.6</c:v>
                </c:pt>
                <c:pt idx="555">
                  <c:v>-8.8000000000000007</c:v>
                </c:pt>
                <c:pt idx="556">
                  <c:v>-8.5</c:v>
                </c:pt>
                <c:pt idx="557">
                  <c:v>-8.3000000000000007</c:v>
                </c:pt>
                <c:pt idx="558">
                  <c:v>-8.3000000000000007</c:v>
                </c:pt>
                <c:pt idx="559">
                  <c:v>-8.1999999999999993</c:v>
                </c:pt>
                <c:pt idx="560">
                  <c:v>-8.1999999999999993</c:v>
                </c:pt>
                <c:pt idx="561">
                  <c:v>-8.4</c:v>
                </c:pt>
                <c:pt idx="562">
                  <c:v>-8.1999999999999993</c:v>
                </c:pt>
                <c:pt idx="563">
                  <c:v>-7.9</c:v>
                </c:pt>
                <c:pt idx="564">
                  <c:v>-8</c:v>
                </c:pt>
                <c:pt idx="565">
                  <c:v>-7.9</c:v>
                </c:pt>
                <c:pt idx="566">
                  <c:v>-7.9</c:v>
                </c:pt>
                <c:pt idx="567">
                  <c:v>-7.9</c:v>
                </c:pt>
                <c:pt idx="568">
                  <c:v>-7.9</c:v>
                </c:pt>
                <c:pt idx="569">
                  <c:v>-8.1</c:v>
                </c:pt>
                <c:pt idx="570">
                  <c:v>-8.1</c:v>
                </c:pt>
                <c:pt idx="571">
                  <c:v>-7.8</c:v>
                </c:pt>
                <c:pt idx="572">
                  <c:v>-7.8</c:v>
                </c:pt>
                <c:pt idx="573">
                  <c:v>-7.8</c:v>
                </c:pt>
                <c:pt idx="574">
                  <c:v>-7.9</c:v>
                </c:pt>
                <c:pt idx="575">
                  <c:v>-7.9</c:v>
                </c:pt>
                <c:pt idx="576">
                  <c:v>-7.9</c:v>
                </c:pt>
                <c:pt idx="577">
                  <c:v>-8</c:v>
                </c:pt>
                <c:pt idx="578">
                  <c:v>-7.9</c:v>
                </c:pt>
                <c:pt idx="579">
                  <c:v>-7.8</c:v>
                </c:pt>
                <c:pt idx="580">
                  <c:v>-7.6</c:v>
                </c:pt>
                <c:pt idx="581">
                  <c:v>-7.8</c:v>
                </c:pt>
                <c:pt idx="582">
                  <c:v>-7.8</c:v>
                </c:pt>
                <c:pt idx="583">
                  <c:v>-7.8</c:v>
                </c:pt>
                <c:pt idx="584">
                  <c:v>-6.5</c:v>
                </c:pt>
                <c:pt idx="585">
                  <c:v>-7.5</c:v>
                </c:pt>
                <c:pt idx="586">
                  <c:v>-7.7</c:v>
                </c:pt>
                <c:pt idx="587">
                  <c:v>-7.9</c:v>
                </c:pt>
                <c:pt idx="588">
                  <c:v>-7.6</c:v>
                </c:pt>
                <c:pt idx="589">
                  <c:v>-7.3</c:v>
                </c:pt>
                <c:pt idx="590">
                  <c:v>-7</c:v>
                </c:pt>
                <c:pt idx="591">
                  <c:v>-7.1</c:v>
                </c:pt>
                <c:pt idx="592">
                  <c:v>-6.9</c:v>
                </c:pt>
                <c:pt idx="593">
                  <c:v>-7.2</c:v>
                </c:pt>
                <c:pt idx="594">
                  <c:v>-7</c:v>
                </c:pt>
                <c:pt idx="595">
                  <c:v>-7</c:v>
                </c:pt>
                <c:pt idx="596">
                  <c:v>-6.7</c:v>
                </c:pt>
                <c:pt idx="597">
                  <c:v>-6.9</c:v>
                </c:pt>
                <c:pt idx="598">
                  <c:v>-7</c:v>
                </c:pt>
                <c:pt idx="599">
                  <c:v>-6.9</c:v>
                </c:pt>
                <c:pt idx="600">
                  <c:v>-7</c:v>
                </c:pt>
                <c:pt idx="601">
                  <c:v>-7</c:v>
                </c:pt>
                <c:pt idx="602">
                  <c:v>-6.9</c:v>
                </c:pt>
                <c:pt idx="603">
                  <c:v>-7</c:v>
                </c:pt>
                <c:pt idx="604">
                  <c:v>-6.9</c:v>
                </c:pt>
                <c:pt idx="605">
                  <c:v>-6.8</c:v>
                </c:pt>
                <c:pt idx="606">
                  <c:v>-7</c:v>
                </c:pt>
                <c:pt idx="607">
                  <c:v>-7</c:v>
                </c:pt>
                <c:pt idx="608">
                  <c:v>-7.1</c:v>
                </c:pt>
                <c:pt idx="609">
                  <c:v>-7</c:v>
                </c:pt>
                <c:pt idx="610">
                  <c:v>-6.9</c:v>
                </c:pt>
                <c:pt idx="611">
                  <c:v>-7.1</c:v>
                </c:pt>
                <c:pt idx="612">
                  <c:v>-7</c:v>
                </c:pt>
                <c:pt idx="613">
                  <c:v>-7.2</c:v>
                </c:pt>
                <c:pt idx="614">
                  <c:v>-7.2</c:v>
                </c:pt>
                <c:pt idx="615">
                  <c:v>-7.1</c:v>
                </c:pt>
                <c:pt idx="616">
                  <c:v>-7.2</c:v>
                </c:pt>
                <c:pt idx="617">
                  <c:v>-7</c:v>
                </c:pt>
                <c:pt idx="618">
                  <c:v>-6.9</c:v>
                </c:pt>
                <c:pt idx="619">
                  <c:v>-6.6</c:v>
                </c:pt>
                <c:pt idx="620">
                  <c:v>-6.5</c:v>
                </c:pt>
                <c:pt idx="621">
                  <c:v>-6.5</c:v>
                </c:pt>
                <c:pt idx="622">
                  <c:v>-6.2</c:v>
                </c:pt>
                <c:pt idx="623">
                  <c:v>-5.9</c:v>
                </c:pt>
                <c:pt idx="624">
                  <c:v>-5.6</c:v>
                </c:pt>
                <c:pt idx="625">
                  <c:v>-5.4</c:v>
                </c:pt>
                <c:pt idx="626">
                  <c:v>-5.5</c:v>
                </c:pt>
                <c:pt idx="627">
                  <c:v>-5.2</c:v>
                </c:pt>
                <c:pt idx="628">
                  <c:v>-5.4</c:v>
                </c:pt>
                <c:pt idx="629">
                  <c:v>-5</c:v>
                </c:pt>
                <c:pt idx="630">
                  <c:v>-4.9000000000000004</c:v>
                </c:pt>
                <c:pt idx="631">
                  <c:v>-5</c:v>
                </c:pt>
                <c:pt idx="632">
                  <c:v>-4.8</c:v>
                </c:pt>
                <c:pt idx="633">
                  <c:v>-4.8</c:v>
                </c:pt>
                <c:pt idx="634">
                  <c:v>-4.9000000000000004</c:v>
                </c:pt>
                <c:pt idx="635">
                  <c:v>-4.5999999999999996</c:v>
                </c:pt>
                <c:pt idx="636">
                  <c:v>-4.5999999999999996</c:v>
                </c:pt>
                <c:pt idx="637">
                  <c:v>-4.5</c:v>
                </c:pt>
                <c:pt idx="638">
                  <c:v>-4.3</c:v>
                </c:pt>
                <c:pt idx="639">
                  <c:v>-4.5</c:v>
                </c:pt>
                <c:pt idx="640">
                  <c:v>-4.0999999999999996</c:v>
                </c:pt>
                <c:pt idx="641">
                  <c:v>-3.9</c:v>
                </c:pt>
                <c:pt idx="642">
                  <c:v>-4</c:v>
                </c:pt>
                <c:pt idx="643">
                  <c:v>-3.8</c:v>
                </c:pt>
                <c:pt idx="644">
                  <c:v>-3.6</c:v>
                </c:pt>
                <c:pt idx="645">
                  <c:v>-3.8</c:v>
                </c:pt>
                <c:pt idx="646">
                  <c:v>-3.9</c:v>
                </c:pt>
                <c:pt idx="647">
                  <c:v>-3.3</c:v>
                </c:pt>
                <c:pt idx="648">
                  <c:v>-3.5</c:v>
                </c:pt>
                <c:pt idx="649">
                  <c:v>-3.3</c:v>
                </c:pt>
                <c:pt idx="650">
                  <c:v>-3.2</c:v>
                </c:pt>
                <c:pt idx="651">
                  <c:v>-3.3</c:v>
                </c:pt>
                <c:pt idx="652">
                  <c:v>-3.5</c:v>
                </c:pt>
                <c:pt idx="653">
                  <c:v>-3.6</c:v>
                </c:pt>
                <c:pt idx="654">
                  <c:v>-3.4</c:v>
                </c:pt>
                <c:pt idx="655">
                  <c:v>-3.4</c:v>
                </c:pt>
                <c:pt idx="656">
                  <c:v>-3.1</c:v>
                </c:pt>
                <c:pt idx="657">
                  <c:v>-3</c:v>
                </c:pt>
                <c:pt idx="658">
                  <c:v>-3</c:v>
                </c:pt>
                <c:pt idx="659">
                  <c:v>-3.1</c:v>
                </c:pt>
                <c:pt idx="660">
                  <c:v>-3.8</c:v>
                </c:pt>
                <c:pt idx="661">
                  <c:v>-3.4</c:v>
                </c:pt>
                <c:pt idx="662">
                  <c:v>-3.8</c:v>
                </c:pt>
                <c:pt idx="663">
                  <c:v>-3.6</c:v>
                </c:pt>
                <c:pt idx="664">
                  <c:v>-3.5</c:v>
                </c:pt>
                <c:pt idx="665">
                  <c:v>-3.6</c:v>
                </c:pt>
                <c:pt idx="666">
                  <c:v>-3.4</c:v>
                </c:pt>
                <c:pt idx="667">
                  <c:v>-3.3</c:v>
                </c:pt>
                <c:pt idx="668">
                  <c:v>-3.1</c:v>
                </c:pt>
                <c:pt idx="669">
                  <c:v>-3.2</c:v>
                </c:pt>
                <c:pt idx="670">
                  <c:v>-3</c:v>
                </c:pt>
                <c:pt idx="671">
                  <c:v>-2.8</c:v>
                </c:pt>
                <c:pt idx="672">
                  <c:v>-3.1</c:v>
                </c:pt>
                <c:pt idx="673">
                  <c:v>-3.1</c:v>
                </c:pt>
                <c:pt idx="674">
                  <c:v>-3.4</c:v>
                </c:pt>
                <c:pt idx="675">
                  <c:v>-3.6</c:v>
                </c:pt>
                <c:pt idx="676">
                  <c:v>-3.9</c:v>
                </c:pt>
                <c:pt idx="677">
                  <c:v>-3.9</c:v>
                </c:pt>
                <c:pt idx="678">
                  <c:v>-4.2</c:v>
                </c:pt>
                <c:pt idx="679">
                  <c:v>-4.3</c:v>
                </c:pt>
                <c:pt idx="680">
                  <c:v>-4.3</c:v>
                </c:pt>
                <c:pt idx="681">
                  <c:v>-4.4000000000000004</c:v>
                </c:pt>
                <c:pt idx="682">
                  <c:v>-4.5</c:v>
                </c:pt>
                <c:pt idx="683">
                  <c:v>-4.5999999999999996</c:v>
                </c:pt>
                <c:pt idx="684">
                  <c:v>-4.5999999999999996</c:v>
                </c:pt>
                <c:pt idx="685">
                  <c:v>-4.8</c:v>
                </c:pt>
                <c:pt idx="686">
                  <c:v>-4.7</c:v>
                </c:pt>
                <c:pt idx="687">
                  <c:v>-4.9000000000000004</c:v>
                </c:pt>
                <c:pt idx="688">
                  <c:v>-4.8</c:v>
                </c:pt>
                <c:pt idx="689">
                  <c:v>-4.9000000000000004</c:v>
                </c:pt>
                <c:pt idx="690">
                  <c:v>-4.8</c:v>
                </c:pt>
                <c:pt idx="691">
                  <c:v>-5</c:v>
                </c:pt>
                <c:pt idx="692">
                  <c:v>-5</c:v>
                </c:pt>
                <c:pt idx="693">
                  <c:v>-5.2</c:v>
                </c:pt>
                <c:pt idx="694">
                  <c:v>-5</c:v>
                </c:pt>
                <c:pt idx="695">
                  <c:v>-5.2</c:v>
                </c:pt>
                <c:pt idx="696">
                  <c:v>-5.3</c:v>
                </c:pt>
                <c:pt idx="697">
                  <c:v>-5.4</c:v>
                </c:pt>
                <c:pt idx="698">
                  <c:v>-5.4</c:v>
                </c:pt>
                <c:pt idx="699">
                  <c:v>-5.2</c:v>
                </c:pt>
                <c:pt idx="700">
                  <c:v>-5.6</c:v>
                </c:pt>
                <c:pt idx="701">
                  <c:v>-5.6</c:v>
                </c:pt>
                <c:pt idx="702">
                  <c:v>-5.5</c:v>
                </c:pt>
                <c:pt idx="703">
                  <c:v>-5.3</c:v>
                </c:pt>
                <c:pt idx="704">
                  <c:v>-5.3</c:v>
                </c:pt>
                <c:pt idx="705">
                  <c:v>-5.5</c:v>
                </c:pt>
                <c:pt idx="706">
                  <c:v>-5.7</c:v>
                </c:pt>
                <c:pt idx="707">
                  <c:v>-5.7</c:v>
                </c:pt>
                <c:pt idx="708">
                  <c:v>-5.9</c:v>
                </c:pt>
                <c:pt idx="709">
                  <c:v>-6</c:v>
                </c:pt>
                <c:pt idx="710">
                  <c:v>-6</c:v>
                </c:pt>
                <c:pt idx="711">
                  <c:v>-6.1</c:v>
                </c:pt>
                <c:pt idx="712">
                  <c:v>-6.1</c:v>
                </c:pt>
                <c:pt idx="713">
                  <c:v>-6.1</c:v>
                </c:pt>
                <c:pt idx="714">
                  <c:v>-6.2</c:v>
                </c:pt>
                <c:pt idx="715">
                  <c:v>-6.1</c:v>
                </c:pt>
                <c:pt idx="716">
                  <c:v>-6.3</c:v>
                </c:pt>
                <c:pt idx="717">
                  <c:v>-6.2</c:v>
                </c:pt>
                <c:pt idx="718">
                  <c:v>-6.3</c:v>
                </c:pt>
                <c:pt idx="719">
                  <c:v>-6.3</c:v>
                </c:pt>
                <c:pt idx="720">
                  <c:v>-6.3</c:v>
                </c:pt>
                <c:pt idx="721">
                  <c:v>-6.2</c:v>
                </c:pt>
                <c:pt idx="722">
                  <c:v>-6.1</c:v>
                </c:pt>
                <c:pt idx="723">
                  <c:v>-5.9</c:v>
                </c:pt>
                <c:pt idx="724">
                  <c:v>-5.9</c:v>
                </c:pt>
                <c:pt idx="725">
                  <c:v>-5.8</c:v>
                </c:pt>
                <c:pt idx="726">
                  <c:v>-5.8</c:v>
                </c:pt>
                <c:pt idx="727">
                  <c:v>-5.8</c:v>
                </c:pt>
                <c:pt idx="728">
                  <c:v>-6</c:v>
                </c:pt>
                <c:pt idx="729">
                  <c:v>-6.2</c:v>
                </c:pt>
                <c:pt idx="730">
                  <c:v>-6.2</c:v>
                </c:pt>
                <c:pt idx="731">
                  <c:v>-6.1</c:v>
                </c:pt>
                <c:pt idx="732">
                  <c:v>-6.1</c:v>
                </c:pt>
                <c:pt idx="733">
                  <c:v>-6.2</c:v>
                </c:pt>
                <c:pt idx="734">
                  <c:v>-6.1</c:v>
                </c:pt>
                <c:pt idx="735">
                  <c:v>-6</c:v>
                </c:pt>
                <c:pt idx="736">
                  <c:v>-6.1</c:v>
                </c:pt>
                <c:pt idx="737">
                  <c:v>-6.1</c:v>
                </c:pt>
                <c:pt idx="738">
                  <c:v>-6.1</c:v>
                </c:pt>
                <c:pt idx="739">
                  <c:v>-6</c:v>
                </c:pt>
                <c:pt idx="740">
                  <c:v>-6</c:v>
                </c:pt>
                <c:pt idx="741">
                  <c:v>-5.8</c:v>
                </c:pt>
                <c:pt idx="742">
                  <c:v>-5.8</c:v>
                </c:pt>
                <c:pt idx="743">
                  <c:v>-5.7</c:v>
                </c:pt>
                <c:pt idx="744">
                  <c:v>-5.6</c:v>
                </c:pt>
                <c:pt idx="745">
                  <c:v>-5.5</c:v>
                </c:pt>
                <c:pt idx="746">
                  <c:v>-5.4</c:v>
                </c:pt>
                <c:pt idx="747">
                  <c:v>-4.9000000000000004</c:v>
                </c:pt>
                <c:pt idx="748">
                  <c:v>-4.5999999999999996</c:v>
                </c:pt>
                <c:pt idx="749">
                  <c:v>-4.4000000000000004</c:v>
                </c:pt>
                <c:pt idx="750">
                  <c:v>-4.0999999999999996</c:v>
                </c:pt>
                <c:pt idx="751">
                  <c:v>-4.0999999999999996</c:v>
                </c:pt>
                <c:pt idx="752">
                  <c:v>-3.9</c:v>
                </c:pt>
                <c:pt idx="753">
                  <c:v>-4</c:v>
                </c:pt>
                <c:pt idx="754">
                  <c:v>-3.8</c:v>
                </c:pt>
                <c:pt idx="755">
                  <c:v>-3.8</c:v>
                </c:pt>
                <c:pt idx="756">
                  <c:v>-3.8</c:v>
                </c:pt>
                <c:pt idx="757">
                  <c:v>-3.5</c:v>
                </c:pt>
                <c:pt idx="758">
                  <c:v>-3.7</c:v>
                </c:pt>
                <c:pt idx="759">
                  <c:v>-3.6</c:v>
                </c:pt>
                <c:pt idx="760">
                  <c:v>-3.4</c:v>
                </c:pt>
                <c:pt idx="761">
                  <c:v>-3.1</c:v>
                </c:pt>
                <c:pt idx="762">
                  <c:v>-3.2</c:v>
                </c:pt>
                <c:pt idx="763">
                  <c:v>-3</c:v>
                </c:pt>
                <c:pt idx="764">
                  <c:v>-2.7</c:v>
                </c:pt>
                <c:pt idx="765">
                  <c:v>-2.8</c:v>
                </c:pt>
                <c:pt idx="766">
                  <c:v>-2.7</c:v>
                </c:pt>
                <c:pt idx="767">
                  <c:v>-2.6</c:v>
                </c:pt>
                <c:pt idx="768">
                  <c:v>-2.6</c:v>
                </c:pt>
                <c:pt idx="769">
                  <c:v>-2.4</c:v>
                </c:pt>
                <c:pt idx="770">
                  <c:v>-2.4</c:v>
                </c:pt>
                <c:pt idx="771">
                  <c:v>-2.6</c:v>
                </c:pt>
                <c:pt idx="772">
                  <c:v>-2.5</c:v>
                </c:pt>
                <c:pt idx="773">
                  <c:v>-2.6</c:v>
                </c:pt>
                <c:pt idx="774">
                  <c:v>-2.2999999999999998</c:v>
                </c:pt>
                <c:pt idx="775">
                  <c:v>-2.2000000000000002</c:v>
                </c:pt>
                <c:pt idx="776">
                  <c:v>-2.1</c:v>
                </c:pt>
                <c:pt idx="777">
                  <c:v>-2.2999999999999998</c:v>
                </c:pt>
                <c:pt idx="778">
                  <c:v>-1.9</c:v>
                </c:pt>
                <c:pt idx="779">
                  <c:v>-1.9</c:v>
                </c:pt>
                <c:pt idx="780">
                  <c:v>-1.7</c:v>
                </c:pt>
                <c:pt idx="781">
                  <c:v>-1.4</c:v>
                </c:pt>
                <c:pt idx="782">
                  <c:v>-1.4</c:v>
                </c:pt>
                <c:pt idx="783">
                  <c:v>-1.7</c:v>
                </c:pt>
                <c:pt idx="784">
                  <c:v>-1.3</c:v>
                </c:pt>
                <c:pt idx="785">
                  <c:v>-1.6</c:v>
                </c:pt>
                <c:pt idx="786">
                  <c:v>-1.6</c:v>
                </c:pt>
                <c:pt idx="787">
                  <c:v>-1.2</c:v>
                </c:pt>
                <c:pt idx="788">
                  <c:v>-1.6</c:v>
                </c:pt>
                <c:pt idx="789">
                  <c:v>-1.4</c:v>
                </c:pt>
                <c:pt idx="790">
                  <c:v>-1.6</c:v>
                </c:pt>
                <c:pt idx="791">
                  <c:v>-1.7</c:v>
                </c:pt>
                <c:pt idx="792">
                  <c:v>-1.8</c:v>
                </c:pt>
                <c:pt idx="793">
                  <c:v>-1.7</c:v>
                </c:pt>
                <c:pt idx="794">
                  <c:v>-1.5</c:v>
                </c:pt>
                <c:pt idx="795">
                  <c:v>-1.6</c:v>
                </c:pt>
                <c:pt idx="796">
                  <c:v>-1.7</c:v>
                </c:pt>
                <c:pt idx="797">
                  <c:v>-1.7</c:v>
                </c:pt>
                <c:pt idx="798">
                  <c:v>-1.7</c:v>
                </c:pt>
                <c:pt idx="799">
                  <c:v>-1.4</c:v>
                </c:pt>
                <c:pt idx="800">
                  <c:v>-3</c:v>
                </c:pt>
                <c:pt idx="801">
                  <c:v>-2.8</c:v>
                </c:pt>
                <c:pt idx="802">
                  <c:v>-3.2</c:v>
                </c:pt>
                <c:pt idx="803">
                  <c:v>-3.5</c:v>
                </c:pt>
                <c:pt idx="804">
                  <c:v>-3.7</c:v>
                </c:pt>
                <c:pt idx="805">
                  <c:v>-3.6</c:v>
                </c:pt>
                <c:pt idx="806">
                  <c:v>-3.6</c:v>
                </c:pt>
                <c:pt idx="807">
                  <c:v>-3.8</c:v>
                </c:pt>
                <c:pt idx="808">
                  <c:v>-3.8</c:v>
                </c:pt>
                <c:pt idx="809">
                  <c:v>-3.9</c:v>
                </c:pt>
                <c:pt idx="810">
                  <c:v>-4</c:v>
                </c:pt>
                <c:pt idx="811">
                  <c:v>-3.9</c:v>
                </c:pt>
                <c:pt idx="812">
                  <c:v>-4</c:v>
                </c:pt>
                <c:pt idx="813">
                  <c:v>-4.3</c:v>
                </c:pt>
                <c:pt idx="814">
                  <c:v>-4.4000000000000004</c:v>
                </c:pt>
                <c:pt idx="815">
                  <c:v>-4.5999999999999996</c:v>
                </c:pt>
                <c:pt idx="816">
                  <c:v>-4.5999999999999996</c:v>
                </c:pt>
                <c:pt idx="817">
                  <c:v>-4.7</c:v>
                </c:pt>
                <c:pt idx="818">
                  <c:v>-4.9000000000000004</c:v>
                </c:pt>
                <c:pt idx="819">
                  <c:v>-4.8</c:v>
                </c:pt>
                <c:pt idx="820">
                  <c:v>-4.8</c:v>
                </c:pt>
                <c:pt idx="821">
                  <c:v>-4.9000000000000004</c:v>
                </c:pt>
                <c:pt idx="822">
                  <c:v>-4.7</c:v>
                </c:pt>
                <c:pt idx="823">
                  <c:v>-4.9000000000000004</c:v>
                </c:pt>
                <c:pt idx="824">
                  <c:v>-4.9000000000000004</c:v>
                </c:pt>
                <c:pt idx="825">
                  <c:v>-4.9000000000000004</c:v>
                </c:pt>
                <c:pt idx="826">
                  <c:v>-5.4</c:v>
                </c:pt>
                <c:pt idx="827">
                  <c:v>-5.4</c:v>
                </c:pt>
                <c:pt idx="828">
                  <c:v>-5.5</c:v>
                </c:pt>
                <c:pt idx="829">
                  <c:v>-5.6</c:v>
                </c:pt>
                <c:pt idx="830">
                  <c:v>-5.6</c:v>
                </c:pt>
                <c:pt idx="831">
                  <c:v>-5.6</c:v>
                </c:pt>
                <c:pt idx="832">
                  <c:v>-5.6</c:v>
                </c:pt>
                <c:pt idx="833">
                  <c:v>-5.7</c:v>
                </c:pt>
                <c:pt idx="834">
                  <c:v>-5.8</c:v>
                </c:pt>
                <c:pt idx="835">
                  <c:v>-6.1</c:v>
                </c:pt>
                <c:pt idx="836">
                  <c:v>-6.5</c:v>
                </c:pt>
                <c:pt idx="837">
                  <c:v>-6.3</c:v>
                </c:pt>
                <c:pt idx="838">
                  <c:v>-6.6</c:v>
                </c:pt>
                <c:pt idx="839">
                  <c:v>-6.7</c:v>
                </c:pt>
                <c:pt idx="840">
                  <c:v>-6.3</c:v>
                </c:pt>
                <c:pt idx="841">
                  <c:v>-6.5</c:v>
                </c:pt>
                <c:pt idx="842">
                  <c:v>-6.3</c:v>
                </c:pt>
                <c:pt idx="843">
                  <c:v>-6.3</c:v>
                </c:pt>
                <c:pt idx="844">
                  <c:v>-6</c:v>
                </c:pt>
                <c:pt idx="845">
                  <c:v>-5.7</c:v>
                </c:pt>
                <c:pt idx="846">
                  <c:v>-5.7</c:v>
                </c:pt>
                <c:pt idx="847">
                  <c:v>-5.2</c:v>
                </c:pt>
                <c:pt idx="848">
                  <c:v>-5</c:v>
                </c:pt>
                <c:pt idx="849">
                  <c:v>-5.0999999999999996</c:v>
                </c:pt>
                <c:pt idx="850">
                  <c:v>-5.5</c:v>
                </c:pt>
                <c:pt idx="851">
                  <c:v>-5.6</c:v>
                </c:pt>
                <c:pt idx="852">
                  <c:v>-6.2</c:v>
                </c:pt>
                <c:pt idx="853">
                  <c:v>-6.9</c:v>
                </c:pt>
                <c:pt idx="854">
                  <c:v>-7.3</c:v>
                </c:pt>
                <c:pt idx="855">
                  <c:v>-7.4</c:v>
                </c:pt>
                <c:pt idx="856">
                  <c:v>-7.2</c:v>
                </c:pt>
                <c:pt idx="857">
                  <c:v>-7.3</c:v>
                </c:pt>
                <c:pt idx="858">
                  <c:v>-7.3</c:v>
                </c:pt>
                <c:pt idx="859">
                  <c:v>-7.3</c:v>
                </c:pt>
                <c:pt idx="860">
                  <c:v>-7</c:v>
                </c:pt>
                <c:pt idx="861">
                  <c:v>-6.8</c:v>
                </c:pt>
                <c:pt idx="862">
                  <c:v>-6.1</c:v>
                </c:pt>
                <c:pt idx="863">
                  <c:v>-5.9</c:v>
                </c:pt>
                <c:pt idx="864">
                  <c:v>-5.6</c:v>
                </c:pt>
                <c:pt idx="865">
                  <c:v>-5.3</c:v>
                </c:pt>
                <c:pt idx="866">
                  <c:v>-5.2</c:v>
                </c:pt>
                <c:pt idx="867">
                  <c:v>-6.6</c:v>
                </c:pt>
                <c:pt idx="868">
                  <c:v>-7.7</c:v>
                </c:pt>
                <c:pt idx="869">
                  <c:v>-8.6999999999999993</c:v>
                </c:pt>
                <c:pt idx="870">
                  <c:v>-8.8000000000000007</c:v>
                </c:pt>
                <c:pt idx="871">
                  <c:v>-9.3000000000000007</c:v>
                </c:pt>
                <c:pt idx="872">
                  <c:v>-9.1</c:v>
                </c:pt>
                <c:pt idx="873">
                  <c:v>-9.5</c:v>
                </c:pt>
                <c:pt idx="874">
                  <c:v>-9.9</c:v>
                </c:pt>
                <c:pt idx="875">
                  <c:v>-10</c:v>
                </c:pt>
                <c:pt idx="876">
                  <c:v>-10.199999999999999</c:v>
                </c:pt>
                <c:pt idx="877">
                  <c:v>-10.3</c:v>
                </c:pt>
                <c:pt idx="878">
                  <c:v>-10.5</c:v>
                </c:pt>
                <c:pt idx="879">
                  <c:v>-10.3</c:v>
                </c:pt>
                <c:pt idx="880">
                  <c:v>-10.1</c:v>
                </c:pt>
                <c:pt idx="881">
                  <c:v>-10.1</c:v>
                </c:pt>
                <c:pt idx="882">
                  <c:v>-9.9</c:v>
                </c:pt>
                <c:pt idx="883">
                  <c:v>-9.8000000000000007</c:v>
                </c:pt>
                <c:pt idx="884">
                  <c:v>-9.5</c:v>
                </c:pt>
                <c:pt idx="885">
                  <c:v>-9.3000000000000007</c:v>
                </c:pt>
                <c:pt idx="886">
                  <c:v>-8.4</c:v>
                </c:pt>
                <c:pt idx="887">
                  <c:v>-8.4</c:v>
                </c:pt>
                <c:pt idx="888">
                  <c:v>-8.5</c:v>
                </c:pt>
                <c:pt idx="889">
                  <c:v>-7.8</c:v>
                </c:pt>
                <c:pt idx="890">
                  <c:v>-7.4</c:v>
                </c:pt>
                <c:pt idx="891">
                  <c:v>-6.2</c:v>
                </c:pt>
                <c:pt idx="892">
                  <c:v>-5.2</c:v>
                </c:pt>
                <c:pt idx="893">
                  <c:v>-4.2</c:v>
                </c:pt>
                <c:pt idx="894">
                  <c:v>-3.5</c:v>
                </c:pt>
                <c:pt idx="895">
                  <c:v>-3</c:v>
                </c:pt>
                <c:pt idx="896">
                  <c:v>-2.9</c:v>
                </c:pt>
                <c:pt idx="897">
                  <c:v>-3.1</c:v>
                </c:pt>
                <c:pt idx="898">
                  <c:v>-3</c:v>
                </c:pt>
                <c:pt idx="899">
                  <c:v>-2.9</c:v>
                </c:pt>
                <c:pt idx="900">
                  <c:v>-3.1</c:v>
                </c:pt>
                <c:pt idx="901">
                  <c:v>-2.7</c:v>
                </c:pt>
                <c:pt idx="902">
                  <c:v>-2.6</c:v>
                </c:pt>
                <c:pt idx="903">
                  <c:v>-2.9</c:v>
                </c:pt>
                <c:pt idx="904">
                  <c:v>-2.8</c:v>
                </c:pt>
                <c:pt idx="905">
                  <c:v>-2.4</c:v>
                </c:pt>
                <c:pt idx="906">
                  <c:v>-3.1</c:v>
                </c:pt>
                <c:pt idx="907">
                  <c:v>-3.4</c:v>
                </c:pt>
                <c:pt idx="908">
                  <c:v>-2.8</c:v>
                </c:pt>
                <c:pt idx="909">
                  <c:v>-2.8</c:v>
                </c:pt>
                <c:pt idx="910">
                  <c:v>-2.5</c:v>
                </c:pt>
                <c:pt idx="911">
                  <c:v>-2.8</c:v>
                </c:pt>
                <c:pt idx="912">
                  <c:v>-2.6</c:v>
                </c:pt>
                <c:pt idx="913">
                  <c:v>-2.2999999999999998</c:v>
                </c:pt>
                <c:pt idx="914">
                  <c:v>-2.2000000000000002</c:v>
                </c:pt>
                <c:pt idx="915">
                  <c:v>-2.1</c:v>
                </c:pt>
                <c:pt idx="916">
                  <c:v>-2.4</c:v>
                </c:pt>
                <c:pt idx="917">
                  <c:v>-1.7</c:v>
                </c:pt>
                <c:pt idx="918">
                  <c:v>-2</c:v>
                </c:pt>
                <c:pt idx="919">
                  <c:v>-1.6</c:v>
                </c:pt>
                <c:pt idx="920">
                  <c:v>-1.6</c:v>
                </c:pt>
                <c:pt idx="921">
                  <c:v>-1.3</c:v>
                </c:pt>
                <c:pt idx="922">
                  <c:v>-0.7</c:v>
                </c:pt>
                <c:pt idx="923">
                  <c:v>-0.8</c:v>
                </c:pt>
                <c:pt idx="924">
                  <c:v>-1.3</c:v>
                </c:pt>
                <c:pt idx="925">
                  <c:v>-0.9</c:v>
                </c:pt>
                <c:pt idx="926">
                  <c:v>-1.3</c:v>
                </c:pt>
                <c:pt idx="927">
                  <c:v>-1.6</c:v>
                </c:pt>
                <c:pt idx="928">
                  <c:v>-1.2</c:v>
                </c:pt>
                <c:pt idx="929">
                  <c:v>-0.7</c:v>
                </c:pt>
                <c:pt idx="930">
                  <c:v>-1.2</c:v>
                </c:pt>
                <c:pt idx="931">
                  <c:v>-0.7</c:v>
                </c:pt>
                <c:pt idx="932">
                  <c:v>-1.6</c:v>
                </c:pt>
                <c:pt idx="933">
                  <c:v>-0.8</c:v>
                </c:pt>
                <c:pt idx="934">
                  <c:v>-0.7</c:v>
                </c:pt>
                <c:pt idx="935">
                  <c:v>-0.8</c:v>
                </c:pt>
                <c:pt idx="936">
                  <c:v>-1.6</c:v>
                </c:pt>
                <c:pt idx="937">
                  <c:v>-2.1</c:v>
                </c:pt>
                <c:pt idx="938">
                  <c:v>-2.1</c:v>
                </c:pt>
                <c:pt idx="939">
                  <c:v>-2</c:v>
                </c:pt>
                <c:pt idx="940">
                  <c:v>-1.9</c:v>
                </c:pt>
                <c:pt idx="941">
                  <c:v>-2.1</c:v>
                </c:pt>
                <c:pt idx="942">
                  <c:v>-2.4</c:v>
                </c:pt>
                <c:pt idx="943">
                  <c:v>-2.8</c:v>
                </c:pt>
                <c:pt idx="944">
                  <c:v>-3.2</c:v>
                </c:pt>
                <c:pt idx="945">
                  <c:v>-3.3</c:v>
                </c:pt>
                <c:pt idx="946">
                  <c:v>-3.7</c:v>
                </c:pt>
                <c:pt idx="947">
                  <c:v>-4.0999999999999996</c:v>
                </c:pt>
                <c:pt idx="948">
                  <c:v>-4.3</c:v>
                </c:pt>
                <c:pt idx="949">
                  <c:v>-3.9</c:v>
                </c:pt>
                <c:pt idx="950">
                  <c:v>-3.6</c:v>
                </c:pt>
                <c:pt idx="951">
                  <c:v>-3.3</c:v>
                </c:pt>
                <c:pt idx="952">
                  <c:v>-2.9</c:v>
                </c:pt>
                <c:pt idx="953">
                  <c:v>-3.1</c:v>
                </c:pt>
                <c:pt idx="954">
                  <c:v>-3.2</c:v>
                </c:pt>
                <c:pt idx="955">
                  <c:v>-3.2</c:v>
                </c:pt>
                <c:pt idx="956">
                  <c:v>-3.3</c:v>
                </c:pt>
                <c:pt idx="957">
                  <c:v>-3.3</c:v>
                </c:pt>
                <c:pt idx="958">
                  <c:v>-3.3</c:v>
                </c:pt>
                <c:pt idx="959">
                  <c:v>-3.2</c:v>
                </c:pt>
                <c:pt idx="960">
                  <c:v>-3.2</c:v>
                </c:pt>
                <c:pt idx="961">
                  <c:v>-3</c:v>
                </c:pt>
                <c:pt idx="962">
                  <c:v>-2.9</c:v>
                </c:pt>
                <c:pt idx="963">
                  <c:v>-2.9</c:v>
                </c:pt>
                <c:pt idx="964">
                  <c:v>-3.1</c:v>
                </c:pt>
                <c:pt idx="965">
                  <c:v>-2.9</c:v>
                </c:pt>
                <c:pt idx="966">
                  <c:v>-2.8</c:v>
                </c:pt>
                <c:pt idx="967">
                  <c:v>-2.6</c:v>
                </c:pt>
                <c:pt idx="968">
                  <c:v>-2.8</c:v>
                </c:pt>
                <c:pt idx="969">
                  <c:v>-2.4</c:v>
                </c:pt>
                <c:pt idx="970">
                  <c:v>-2.6</c:v>
                </c:pt>
                <c:pt idx="971">
                  <c:v>-2.6</c:v>
                </c:pt>
                <c:pt idx="972">
                  <c:v>-2.6</c:v>
                </c:pt>
                <c:pt idx="973">
                  <c:v>-2.4</c:v>
                </c:pt>
                <c:pt idx="974">
                  <c:v>-2.2999999999999998</c:v>
                </c:pt>
                <c:pt idx="975">
                  <c:v>-2.5</c:v>
                </c:pt>
                <c:pt idx="976">
                  <c:v>-2.5</c:v>
                </c:pt>
                <c:pt idx="977">
                  <c:v>-2.7</c:v>
                </c:pt>
                <c:pt idx="978">
                  <c:v>-2.7</c:v>
                </c:pt>
                <c:pt idx="979">
                  <c:v>-2.7</c:v>
                </c:pt>
                <c:pt idx="980">
                  <c:v>-2.9</c:v>
                </c:pt>
                <c:pt idx="981">
                  <c:v>-2.9</c:v>
                </c:pt>
                <c:pt idx="982">
                  <c:v>-3.1</c:v>
                </c:pt>
                <c:pt idx="983">
                  <c:v>-3</c:v>
                </c:pt>
                <c:pt idx="984">
                  <c:v>-3</c:v>
                </c:pt>
                <c:pt idx="985">
                  <c:v>-3.1</c:v>
                </c:pt>
                <c:pt idx="986">
                  <c:v>-3.3</c:v>
                </c:pt>
                <c:pt idx="987">
                  <c:v>-3.5</c:v>
                </c:pt>
                <c:pt idx="988">
                  <c:v>-3.6</c:v>
                </c:pt>
                <c:pt idx="989">
                  <c:v>-3.7</c:v>
                </c:pt>
                <c:pt idx="990">
                  <c:v>-3.9</c:v>
                </c:pt>
                <c:pt idx="991">
                  <c:v>-3.9</c:v>
                </c:pt>
                <c:pt idx="992">
                  <c:v>-4.2</c:v>
                </c:pt>
                <c:pt idx="993">
                  <c:v>-3.9</c:v>
                </c:pt>
                <c:pt idx="994">
                  <c:v>-4.3</c:v>
                </c:pt>
                <c:pt idx="995">
                  <c:v>-4.4000000000000004</c:v>
                </c:pt>
                <c:pt idx="996">
                  <c:v>-4.2</c:v>
                </c:pt>
                <c:pt idx="997">
                  <c:v>-3.6</c:v>
                </c:pt>
                <c:pt idx="998">
                  <c:v>-3.3</c:v>
                </c:pt>
                <c:pt idx="999">
                  <c:v>-3.5</c:v>
                </c:pt>
                <c:pt idx="1000">
                  <c:v>-3.5</c:v>
                </c:pt>
                <c:pt idx="1001">
                  <c:v>-3.8</c:v>
                </c:pt>
                <c:pt idx="1002">
                  <c:v>-4</c:v>
                </c:pt>
                <c:pt idx="1003">
                  <c:v>-3.6</c:v>
                </c:pt>
                <c:pt idx="1004">
                  <c:v>-3.3</c:v>
                </c:pt>
                <c:pt idx="1005">
                  <c:v>-3.4</c:v>
                </c:pt>
                <c:pt idx="1006">
                  <c:v>-4</c:v>
                </c:pt>
                <c:pt idx="1007">
                  <c:v>-3.9</c:v>
                </c:pt>
                <c:pt idx="1008">
                  <c:v>-3.8</c:v>
                </c:pt>
                <c:pt idx="1009">
                  <c:v>-3.7</c:v>
                </c:pt>
                <c:pt idx="1010">
                  <c:v>-3.5</c:v>
                </c:pt>
                <c:pt idx="1011">
                  <c:v>-3.1</c:v>
                </c:pt>
                <c:pt idx="1012">
                  <c:v>-3</c:v>
                </c:pt>
                <c:pt idx="1013">
                  <c:v>-3</c:v>
                </c:pt>
                <c:pt idx="1014">
                  <c:v>-2.9</c:v>
                </c:pt>
                <c:pt idx="1015">
                  <c:v>-2.9</c:v>
                </c:pt>
                <c:pt idx="1016">
                  <c:v>-2.6</c:v>
                </c:pt>
                <c:pt idx="1017">
                  <c:v>-2.6</c:v>
                </c:pt>
                <c:pt idx="1018">
                  <c:v>-2.6</c:v>
                </c:pt>
                <c:pt idx="1019">
                  <c:v>-2.6</c:v>
                </c:pt>
                <c:pt idx="1020">
                  <c:v>-2.4</c:v>
                </c:pt>
                <c:pt idx="1021">
                  <c:v>-2.4</c:v>
                </c:pt>
                <c:pt idx="1022">
                  <c:v>-2.4</c:v>
                </c:pt>
                <c:pt idx="1023">
                  <c:v>-2.4</c:v>
                </c:pt>
                <c:pt idx="1024">
                  <c:v>-2.2999999999999998</c:v>
                </c:pt>
                <c:pt idx="1025">
                  <c:v>-2.2000000000000002</c:v>
                </c:pt>
                <c:pt idx="1026">
                  <c:v>-2.1</c:v>
                </c:pt>
                <c:pt idx="1027">
                  <c:v>-2</c:v>
                </c:pt>
                <c:pt idx="1028">
                  <c:v>-2.1</c:v>
                </c:pt>
                <c:pt idx="1029">
                  <c:v>-2</c:v>
                </c:pt>
                <c:pt idx="1030">
                  <c:v>-2.1</c:v>
                </c:pt>
                <c:pt idx="1031">
                  <c:v>-1.8</c:v>
                </c:pt>
                <c:pt idx="1032">
                  <c:v>-1.8</c:v>
                </c:pt>
                <c:pt idx="1033">
                  <c:v>-1.5</c:v>
                </c:pt>
                <c:pt idx="1034">
                  <c:v>-1.6</c:v>
                </c:pt>
                <c:pt idx="1035">
                  <c:v>-1.5</c:v>
                </c:pt>
                <c:pt idx="1036">
                  <c:v>-1.4</c:v>
                </c:pt>
                <c:pt idx="1037">
                  <c:v>-1.4</c:v>
                </c:pt>
                <c:pt idx="1038">
                  <c:v>-1.3</c:v>
                </c:pt>
                <c:pt idx="1039">
                  <c:v>-1.2</c:v>
                </c:pt>
                <c:pt idx="1040">
                  <c:v>-1.2</c:v>
                </c:pt>
                <c:pt idx="1041">
                  <c:v>-1.1000000000000001</c:v>
                </c:pt>
                <c:pt idx="1042">
                  <c:v>-1.2</c:v>
                </c:pt>
                <c:pt idx="1043">
                  <c:v>-1.3</c:v>
                </c:pt>
                <c:pt idx="1044">
                  <c:v>-1.4</c:v>
                </c:pt>
                <c:pt idx="1045">
                  <c:v>-1.2</c:v>
                </c:pt>
                <c:pt idx="1046">
                  <c:v>-1.1000000000000001</c:v>
                </c:pt>
                <c:pt idx="1047">
                  <c:v>-1.2</c:v>
                </c:pt>
                <c:pt idx="1048">
                  <c:v>-1</c:v>
                </c:pt>
                <c:pt idx="1049">
                  <c:v>-1</c:v>
                </c:pt>
                <c:pt idx="1050">
                  <c:v>-0.9</c:v>
                </c:pt>
                <c:pt idx="1051">
                  <c:v>-0.7</c:v>
                </c:pt>
                <c:pt idx="1052">
                  <c:v>-0.7</c:v>
                </c:pt>
                <c:pt idx="1053">
                  <c:v>-0.8</c:v>
                </c:pt>
                <c:pt idx="1054">
                  <c:v>-0.8</c:v>
                </c:pt>
                <c:pt idx="1055">
                  <c:v>-0.6</c:v>
                </c:pt>
                <c:pt idx="1056">
                  <c:v>-0.3</c:v>
                </c:pt>
                <c:pt idx="1057">
                  <c:v>-0.3</c:v>
                </c:pt>
                <c:pt idx="1058">
                  <c:v>-0.3</c:v>
                </c:pt>
                <c:pt idx="1059">
                  <c:v>-0.1</c:v>
                </c:pt>
                <c:pt idx="1060">
                  <c:v>0.2</c:v>
                </c:pt>
                <c:pt idx="1061">
                  <c:v>0.5</c:v>
                </c:pt>
                <c:pt idx="1062">
                  <c:v>0.8</c:v>
                </c:pt>
                <c:pt idx="1063">
                  <c:v>0.3</c:v>
                </c:pt>
                <c:pt idx="1064">
                  <c:v>0.1</c:v>
                </c:pt>
                <c:pt idx="1065">
                  <c:v>0</c:v>
                </c:pt>
                <c:pt idx="1066">
                  <c:v>0.1</c:v>
                </c:pt>
                <c:pt idx="1067">
                  <c:v>0.2</c:v>
                </c:pt>
                <c:pt idx="1068">
                  <c:v>0.2</c:v>
                </c:pt>
                <c:pt idx="1069">
                  <c:v>0.2</c:v>
                </c:pt>
                <c:pt idx="1070">
                  <c:v>0.2</c:v>
                </c:pt>
                <c:pt idx="1071">
                  <c:v>0.7</c:v>
                </c:pt>
                <c:pt idx="1072">
                  <c:v>0.7</c:v>
                </c:pt>
                <c:pt idx="1073">
                  <c:v>0.9</c:v>
                </c:pt>
                <c:pt idx="1074">
                  <c:v>1.1000000000000001</c:v>
                </c:pt>
                <c:pt idx="1075">
                  <c:v>1.3</c:v>
                </c:pt>
                <c:pt idx="1076">
                  <c:v>1.1000000000000001</c:v>
                </c:pt>
                <c:pt idx="1077">
                  <c:v>1</c:v>
                </c:pt>
                <c:pt idx="1078">
                  <c:v>0.9</c:v>
                </c:pt>
                <c:pt idx="1079">
                  <c:v>0.8</c:v>
                </c:pt>
                <c:pt idx="1080">
                  <c:v>0.9</c:v>
                </c:pt>
                <c:pt idx="1081">
                  <c:v>1</c:v>
                </c:pt>
                <c:pt idx="1082">
                  <c:v>1</c:v>
                </c:pt>
                <c:pt idx="1083">
                  <c:v>0.7</c:v>
                </c:pt>
                <c:pt idx="1084">
                  <c:v>1.1000000000000001</c:v>
                </c:pt>
                <c:pt idx="1085">
                  <c:v>1</c:v>
                </c:pt>
                <c:pt idx="1086">
                  <c:v>1.1000000000000001</c:v>
                </c:pt>
                <c:pt idx="1087">
                  <c:v>0.9</c:v>
                </c:pt>
                <c:pt idx="1088">
                  <c:v>0.9</c:v>
                </c:pt>
                <c:pt idx="1089">
                  <c:v>0.5</c:v>
                </c:pt>
                <c:pt idx="1090">
                  <c:v>0.3</c:v>
                </c:pt>
                <c:pt idx="1091">
                  <c:v>0.6</c:v>
                </c:pt>
                <c:pt idx="1092">
                  <c:v>-0.7</c:v>
                </c:pt>
                <c:pt idx="1093">
                  <c:v>-0.6</c:v>
                </c:pt>
                <c:pt idx="1094">
                  <c:v>-0.5</c:v>
                </c:pt>
                <c:pt idx="1095">
                  <c:v>-0.3</c:v>
                </c:pt>
                <c:pt idx="1096">
                  <c:v>-0.2</c:v>
                </c:pt>
                <c:pt idx="1097">
                  <c:v>-0.1</c:v>
                </c:pt>
                <c:pt idx="1098">
                  <c:v>0.3</c:v>
                </c:pt>
                <c:pt idx="1099">
                  <c:v>0.5</c:v>
                </c:pt>
                <c:pt idx="1100">
                  <c:v>0.3</c:v>
                </c:pt>
                <c:pt idx="1101">
                  <c:v>0.3</c:v>
                </c:pt>
                <c:pt idx="1102">
                  <c:v>0.2</c:v>
                </c:pt>
                <c:pt idx="1103">
                  <c:v>0.3</c:v>
                </c:pt>
                <c:pt idx="1104">
                  <c:v>0.3</c:v>
                </c:pt>
                <c:pt idx="1105">
                  <c:v>-0.1</c:v>
                </c:pt>
                <c:pt idx="1106">
                  <c:v>-0.1</c:v>
                </c:pt>
                <c:pt idx="1107">
                  <c:v>0.1</c:v>
                </c:pt>
                <c:pt idx="1108">
                  <c:v>0.3</c:v>
                </c:pt>
                <c:pt idx="1109">
                  <c:v>0.4</c:v>
                </c:pt>
                <c:pt idx="1110">
                  <c:v>0.3</c:v>
                </c:pt>
                <c:pt idx="1111">
                  <c:v>0.3</c:v>
                </c:pt>
                <c:pt idx="1112">
                  <c:v>0.2</c:v>
                </c:pt>
                <c:pt idx="1113">
                  <c:v>0.4</c:v>
                </c:pt>
                <c:pt idx="1114">
                  <c:v>0.4</c:v>
                </c:pt>
                <c:pt idx="1115">
                  <c:v>0.3</c:v>
                </c:pt>
                <c:pt idx="1116">
                  <c:v>0.2</c:v>
                </c:pt>
                <c:pt idx="1117">
                  <c:v>0.1</c:v>
                </c:pt>
                <c:pt idx="1118">
                  <c:v>0.3</c:v>
                </c:pt>
                <c:pt idx="1119">
                  <c:v>-0.2</c:v>
                </c:pt>
                <c:pt idx="1120">
                  <c:v>0.2</c:v>
                </c:pt>
                <c:pt idx="1121">
                  <c:v>0.2</c:v>
                </c:pt>
                <c:pt idx="1122">
                  <c:v>0</c:v>
                </c:pt>
                <c:pt idx="1123">
                  <c:v>0</c:v>
                </c:pt>
                <c:pt idx="1124">
                  <c:v>0.1</c:v>
                </c:pt>
                <c:pt idx="1125">
                  <c:v>0</c:v>
                </c:pt>
                <c:pt idx="1126">
                  <c:v>0.1</c:v>
                </c:pt>
                <c:pt idx="1127">
                  <c:v>0.1</c:v>
                </c:pt>
                <c:pt idx="1128">
                  <c:v>0</c:v>
                </c:pt>
                <c:pt idx="1129">
                  <c:v>-0.1</c:v>
                </c:pt>
                <c:pt idx="1130">
                  <c:v>-0.1</c:v>
                </c:pt>
                <c:pt idx="1131">
                  <c:v>-0.3</c:v>
                </c:pt>
                <c:pt idx="1132">
                  <c:v>-0.4</c:v>
                </c:pt>
                <c:pt idx="1133">
                  <c:v>-0.2</c:v>
                </c:pt>
                <c:pt idx="1134">
                  <c:v>-0.3</c:v>
                </c:pt>
                <c:pt idx="1135">
                  <c:v>-0.3</c:v>
                </c:pt>
                <c:pt idx="1136">
                  <c:v>-0.3</c:v>
                </c:pt>
                <c:pt idx="1137">
                  <c:v>-0.3</c:v>
                </c:pt>
                <c:pt idx="1138">
                  <c:v>-0.3</c:v>
                </c:pt>
                <c:pt idx="1139">
                  <c:v>-0.3</c:v>
                </c:pt>
                <c:pt idx="1140">
                  <c:v>-0.3</c:v>
                </c:pt>
                <c:pt idx="1141">
                  <c:v>-0.3</c:v>
                </c:pt>
                <c:pt idx="1142">
                  <c:v>-0.3</c:v>
                </c:pt>
                <c:pt idx="1143">
                  <c:v>-0.3</c:v>
                </c:pt>
                <c:pt idx="1144">
                  <c:v>-0.3</c:v>
                </c:pt>
                <c:pt idx="1145">
                  <c:v>-0.3</c:v>
                </c:pt>
                <c:pt idx="1146">
                  <c:v>-0.3</c:v>
                </c:pt>
                <c:pt idx="1147">
                  <c:v>-0.3</c:v>
                </c:pt>
                <c:pt idx="1148">
                  <c:v>-0.3</c:v>
                </c:pt>
                <c:pt idx="1149">
                  <c:v>-0.4</c:v>
                </c:pt>
                <c:pt idx="1150">
                  <c:v>-0.6</c:v>
                </c:pt>
                <c:pt idx="1151">
                  <c:v>-0.7</c:v>
                </c:pt>
                <c:pt idx="1152">
                  <c:v>-0.8</c:v>
                </c:pt>
                <c:pt idx="1153">
                  <c:v>-0.7</c:v>
                </c:pt>
                <c:pt idx="1154">
                  <c:v>-0.7</c:v>
                </c:pt>
                <c:pt idx="1155">
                  <c:v>-0.8</c:v>
                </c:pt>
                <c:pt idx="1156">
                  <c:v>-0.7</c:v>
                </c:pt>
                <c:pt idx="1157">
                  <c:v>-0.6</c:v>
                </c:pt>
                <c:pt idx="1158">
                  <c:v>-0.4</c:v>
                </c:pt>
                <c:pt idx="1159">
                  <c:v>-0.3</c:v>
                </c:pt>
                <c:pt idx="1160">
                  <c:v>-0.4</c:v>
                </c:pt>
                <c:pt idx="1161">
                  <c:v>-0.4</c:v>
                </c:pt>
                <c:pt idx="1162">
                  <c:v>-0.3</c:v>
                </c:pt>
                <c:pt idx="1163">
                  <c:v>-0.3</c:v>
                </c:pt>
                <c:pt idx="1164">
                  <c:v>-0.3</c:v>
                </c:pt>
                <c:pt idx="1165">
                  <c:v>-0.2</c:v>
                </c:pt>
                <c:pt idx="1166">
                  <c:v>-0.1</c:v>
                </c:pt>
                <c:pt idx="1167">
                  <c:v>-0.1</c:v>
                </c:pt>
                <c:pt idx="1168">
                  <c:v>-0.2</c:v>
                </c:pt>
                <c:pt idx="1169">
                  <c:v>-0.4</c:v>
                </c:pt>
                <c:pt idx="1170">
                  <c:v>-0.4</c:v>
                </c:pt>
                <c:pt idx="1171">
                  <c:v>-0.5</c:v>
                </c:pt>
                <c:pt idx="1172">
                  <c:v>-0.2</c:v>
                </c:pt>
                <c:pt idx="1173">
                  <c:v>-0.3</c:v>
                </c:pt>
                <c:pt idx="1174">
                  <c:v>-0.3</c:v>
                </c:pt>
                <c:pt idx="1175">
                  <c:v>-0.3</c:v>
                </c:pt>
                <c:pt idx="1176">
                  <c:v>-0.3</c:v>
                </c:pt>
                <c:pt idx="1177">
                  <c:v>-0.3</c:v>
                </c:pt>
                <c:pt idx="1178">
                  <c:v>-0.2</c:v>
                </c:pt>
                <c:pt idx="1179">
                  <c:v>-0.3</c:v>
                </c:pt>
                <c:pt idx="1180">
                  <c:v>-0.2</c:v>
                </c:pt>
                <c:pt idx="1181">
                  <c:v>-0.2</c:v>
                </c:pt>
                <c:pt idx="1182">
                  <c:v>-0.2</c:v>
                </c:pt>
                <c:pt idx="1183">
                  <c:v>-0.3</c:v>
                </c:pt>
                <c:pt idx="1184">
                  <c:v>-0.3</c:v>
                </c:pt>
                <c:pt idx="1185">
                  <c:v>-0.4</c:v>
                </c:pt>
                <c:pt idx="1186">
                  <c:v>-0.4</c:v>
                </c:pt>
                <c:pt idx="1187">
                  <c:v>-0.4</c:v>
                </c:pt>
                <c:pt idx="1188">
                  <c:v>-0.4</c:v>
                </c:pt>
                <c:pt idx="1189">
                  <c:v>-0.4</c:v>
                </c:pt>
                <c:pt idx="1190">
                  <c:v>-0.4</c:v>
                </c:pt>
                <c:pt idx="1191">
                  <c:v>-0.5</c:v>
                </c:pt>
                <c:pt idx="1192">
                  <c:v>-0.6</c:v>
                </c:pt>
                <c:pt idx="1193">
                  <c:v>-0.7</c:v>
                </c:pt>
                <c:pt idx="1194">
                  <c:v>-0.7</c:v>
                </c:pt>
                <c:pt idx="1195">
                  <c:v>-0.7</c:v>
                </c:pt>
                <c:pt idx="1196">
                  <c:v>-0.6</c:v>
                </c:pt>
                <c:pt idx="1197">
                  <c:v>-0.5</c:v>
                </c:pt>
                <c:pt idx="1198">
                  <c:v>-0.4</c:v>
                </c:pt>
                <c:pt idx="1199">
                  <c:v>-0.5</c:v>
                </c:pt>
                <c:pt idx="1200">
                  <c:v>-0.7</c:v>
                </c:pt>
                <c:pt idx="1201">
                  <c:v>-0.9</c:v>
                </c:pt>
                <c:pt idx="1202">
                  <c:v>-1</c:v>
                </c:pt>
                <c:pt idx="1203">
                  <c:v>-0.9</c:v>
                </c:pt>
                <c:pt idx="1204">
                  <c:v>-0.7</c:v>
                </c:pt>
                <c:pt idx="1205">
                  <c:v>-0.5</c:v>
                </c:pt>
                <c:pt idx="1206">
                  <c:v>-0.4</c:v>
                </c:pt>
                <c:pt idx="1207">
                  <c:v>-0.4</c:v>
                </c:pt>
                <c:pt idx="1208">
                  <c:v>-0.4</c:v>
                </c:pt>
                <c:pt idx="1209">
                  <c:v>-0.4</c:v>
                </c:pt>
                <c:pt idx="1210">
                  <c:v>-0.4</c:v>
                </c:pt>
                <c:pt idx="1211">
                  <c:v>-0.4</c:v>
                </c:pt>
                <c:pt idx="1212">
                  <c:v>-0.4</c:v>
                </c:pt>
                <c:pt idx="1213">
                  <c:v>-0.4</c:v>
                </c:pt>
                <c:pt idx="1214">
                  <c:v>-0.3</c:v>
                </c:pt>
                <c:pt idx="1215">
                  <c:v>-0.2</c:v>
                </c:pt>
                <c:pt idx="1216">
                  <c:v>-0.3</c:v>
                </c:pt>
                <c:pt idx="1217">
                  <c:v>-0.3</c:v>
                </c:pt>
                <c:pt idx="1218">
                  <c:v>-0.2</c:v>
                </c:pt>
                <c:pt idx="1219">
                  <c:v>-0.2</c:v>
                </c:pt>
                <c:pt idx="1220">
                  <c:v>-0.6</c:v>
                </c:pt>
                <c:pt idx="1221">
                  <c:v>-0.9</c:v>
                </c:pt>
                <c:pt idx="1222">
                  <c:v>-1.1000000000000001</c:v>
                </c:pt>
                <c:pt idx="1223">
                  <c:v>-1</c:v>
                </c:pt>
                <c:pt idx="1224">
                  <c:v>-1.1000000000000001</c:v>
                </c:pt>
                <c:pt idx="1225">
                  <c:v>-1</c:v>
                </c:pt>
                <c:pt idx="1226">
                  <c:v>-0.7</c:v>
                </c:pt>
                <c:pt idx="1227">
                  <c:v>-0.7</c:v>
                </c:pt>
                <c:pt idx="1228">
                  <c:v>-0.7</c:v>
                </c:pt>
                <c:pt idx="1229">
                  <c:v>-0.7</c:v>
                </c:pt>
                <c:pt idx="1230">
                  <c:v>-0.9</c:v>
                </c:pt>
                <c:pt idx="1231">
                  <c:v>-0.9</c:v>
                </c:pt>
                <c:pt idx="1232">
                  <c:v>-0.8</c:v>
                </c:pt>
                <c:pt idx="1233">
                  <c:v>-0.7</c:v>
                </c:pt>
                <c:pt idx="1234">
                  <c:v>-0.7</c:v>
                </c:pt>
                <c:pt idx="1235">
                  <c:v>-0.7</c:v>
                </c:pt>
                <c:pt idx="1236">
                  <c:v>-0.6</c:v>
                </c:pt>
                <c:pt idx="1237">
                  <c:v>-0.6</c:v>
                </c:pt>
                <c:pt idx="1238">
                  <c:v>-0.7</c:v>
                </c:pt>
                <c:pt idx="1239">
                  <c:v>-1.3</c:v>
                </c:pt>
                <c:pt idx="1240">
                  <c:v>-1.5</c:v>
                </c:pt>
                <c:pt idx="1241">
                  <c:v>-1.7</c:v>
                </c:pt>
                <c:pt idx="1242">
                  <c:v>-1.8</c:v>
                </c:pt>
                <c:pt idx="1243">
                  <c:v>-1.8</c:v>
                </c:pt>
                <c:pt idx="1244">
                  <c:v>-1.4</c:v>
                </c:pt>
                <c:pt idx="1245">
                  <c:v>-1.3</c:v>
                </c:pt>
                <c:pt idx="1246">
                  <c:v>-1.2</c:v>
                </c:pt>
                <c:pt idx="1247">
                  <c:v>-1.2</c:v>
                </c:pt>
                <c:pt idx="1248">
                  <c:v>-1.1000000000000001</c:v>
                </c:pt>
                <c:pt idx="1249">
                  <c:v>-1.1000000000000001</c:v>
                </c:pt>
                <c:pt idx="1250">
                  <c:v>-1.2</c:v>
                </c:pt>
                <c:pt idx="1251">
                  <c:v>-1.2</c:v>
                </c:pt>
                <c:pt idx="1252">
                  <c:v>-1.2</c:v>
                </c:pt>
                <c:pt idx="1253">
                  <c:v>-1.2</c:v>
                </c:pt>
                <c:pt idx="1254">
                  <c:v>-1.2</c:v>
                </c:pt>
                <c:pt idx="1255">
                  <c:v>-1.1000000000000001</c:v>
                </c:pt>
                <c:pt idx="1256">
                  <c:v>-1.2</c:v>
                </c:pt>
                <c:pt idx="1257">
                  <c:v>-1.4</c:v>
                </c:pt>
                <c:pt idx="1258">
                  <c:v>-1.6</c:v>
                </c:pt>
                <c:pt idx="1259">
                  <c:v>-1.7</c:v>
                </c:pt>
                <c:pt idx="1260">
                  <c:v>-1.8</c:v>
                </c:pt>
                <c:pt idx="1261">
                  <c:v>-1.8</c:v>
                </c:pt>
                <c:pt idx="1262">
                  <c:v>-1.8</c:v>
                </c:pt>
                <c:pt idx="1263">
                  <c:v>-1.8</c:v>
                </c:pt>
                <c:pt idx="1264">
                  <c:v>-1.8</c:v>
                </c:pt>
                <c:pt idx="1265">
                  <c:v>-1.8</c:v>
                </c:pt>
                <c:pt idx="1266">
                  <c:v>-1.7</c:v>
                </c:pt>
                <c:pt idx="1267">
                  <c:v>-1.6</c:v>
                </c:pt>
                <c:pt idx="1268">
                  <c:v>-1.4</c:v>
                </c:pt>
                <c:pt idx="1269">
                  <c:v>-1.7</c:v>
                </c:pt>
                <c:pt idx="1270">
                  <c:v>-1.6</c:v>
                </c:pt>
                <c:pt idx="1271">
                  <c:v>-1.4</c:v>
                </c:pt>
                <c:pt idx="1272">
                  <c:v>-1.3</c:v>
                </c:pt>
                <c:pt idx="1273">
                  <c:v>-1.2</c:v>
                </c:pt>
                <c:pt idx="1274">
                  <c:v>-1.4</c:v>
                </c:pt>
                <c:pt idx="1275">
                  <c:v>-1.4</c:v>
                </c:pt>
                <c:pt idx="1276">
                  <c:v>-1.6</c:v>
                </c:pt>
                <c:pt idx="1277">
                  <c:v>-1.9</c:v>
                </c:pt>
                <c:pt idx="1278">
                  <c:v>-1.5</c:v>
                </c:pt>
                <c:pt idx="1279">
                  <c:v>-1.3</c:v>
                </c:pt>
                <c:pt idx="1280">
                  <c:v>-1.3</c:v>
                </c:pt>
                <c:pt idx="1281">
                  <c:v>-1.3</c:v>
                </c:pt>
                <c:pt idx="1282">
                  <c:v>-1.3</c:v>
                </c:pt>
                <c:pt idx="1283">
                  <c:v>-1.3</c:v>
                </c:pt>
                <c:pt idx="1284">
                  <c:v>-1.3</c:v>
                </c:pt>
                <c:pt idx="1285">
                  <c:v>-1.3</c:v>
                </c:pt>
                <c:pt idx="1286">
                  <c:v>-1.2</c:v>
                </c:pt>
                <c:pt idx="1287">
                  <c:v>-1.2</c:v>
                </c:pt>
                <c:pt idx="1288">
                  <c:v>-1.3</c:v>
                </c:pt>
                <c:pt idx="1289">
                  <c:v>-1.6</c:v>
                </c:pt>
                <c:pt idx="1290">
                  <c:v>-1.6</c:v>
                </c:pt>
                <c:pt idx="1291">
                  <c:v>-1.4</c:v>
                </c:pt>
                <c:pt idx="1292">
                  <c:v>-1.3</c:v>
                </c:pt>
                <c:pt idx="1293">
                  <c:v>-1.4</c:v>
                </c:pt>
                <c:pt idx="1294">
                  <c:v>-1.6</c:v>
                </c:pt>
                <c:pt idx="1295">
                  <c:v>-1.6</c:v>
                </c:pt>
                <c:pt idx="1296">
                  <c:v>-1.5</c:v>
                </c:pt>
                <c:pt idx="1297">
                  <c:v>-1.6</c:v>
                </c:pt>
                <c:pt idx="1298">
                  <c:v>-1.7</c:v>
                </c:pt>
                <c:pt idx="1299">
                  <c:v>-1.7</c:v>
                </c:pt>
                <c:pt idx="1300">
                  <c:v>-1.7</c:v>
                </c:pt>
                <c:pt idx="1301">
                  <c:v>-1.8</c:v>
                </c:pt>
                <c:pt idx="1302">
                  <c:v>-1.8</c:v>
                </c:pt>
                <c:pt idx="1303">
                  <c:v>-1.6</c:v>
                </c:pt>
                <c:pt idx="1304">
                  <c:v>-1.5</c:v>
                </c:pt>
                <c:pt idx="1305">
                  <c:v>-1.6</c:v>
                </c:pt>
                <c:pt idx="1306">
                  <c:v>-1.8</c:v>
                </c:pt>
                <c:pt idx="1307">
                  <c:v>-2.1</c:v>
                </c:pt>
                <c:pt idx="1308">
                  <c:v>-2.1</c:v>
                </c:pt>
                <c:pt idx="1309">
                  <c:v>-1.9</c:v>
                </c:pt>
                <c:pt idx="1310">
                  <c:v>-1.8</c:v>
                </c:pt>
                <c:pt idx="1311">
                  <c:v>-1.9</c:v>
                </c:pt>
                <c:pt idx="1312">
                  <c:v>-1.8</c:v>
                </c:pt>
                <c:pt idx="1313">
                  <c:v>-1.7</c:v>
                </c:pt>
                <c:pt idx="1314">
                  <c:v>-1.6</c:v>
                </c:pt>
                <c:pt idx="1315">
                  <c:v>-1.6</c:v>
                </c:pt>
                <c:pt idx="1316">
                  <c:v>-1.8</c:v>
                </c:pt>
                <c:pt idx="1317">
                  <c:v>-1.8</c:v>
                </c:pt>
                <c:pt idx="1318">
                  <c:v>-1.7</c:v>
                </c:pt>
                <c:pt idx="1319">
                  <c:v>-1.7</c:v>
                </c:pt>
                <c:pt idx="1320">
                  <c:v>-1.6</c:v>
                </c:pt>
                <c:pt idx="1321">
                  <c:v>-1.6</c:v>
                </c:pt>
                <c:pt idx="1322">
                  <c:v>-1.4</c:v>
                </c:pt>
                <c:pt idx="1323">
                  <c:v>-1.9</c:v>
                </c:pt>
                <c:pt idx="1324">
                  <c:v>-2.1</c:v>
                </c:pt>
                <c:pt idx="1325">
                  <c:v>-1.9</c:v>
                </c:pt>
                <c:pt idx="1326">
                  <c:v>-1.8</c:v>
                </c:pt>
                <c:pt idx="1327">
                  <c:v>-1.9</c:v>
                </c:pt>
                <c:pt idx="1328">
                  <c:v>-2.1</c:v>
                </c:pt>
                <c:pt idx="1329">
                  <c:v>-1.9</c:v>
                </c:pt>
                <c:pt idx="1330">
                  <c:v>-1.8</c:v>
                </c:pt>
                <c:pt idx="1331">
                  <c:v>-1.3</c:v>
                </c:pt>
                <c:pt idx="1332">
                  <c:v>-1.3</c:v>
                </c:pt>
                <c:pt idx="1333">
                  <c:v>-1.1000000000000001</c:v>
                </c:pt>
                <c:pt idx="1334">
                  <c:v>-0.8</c:v>
                </c:pt>
                <c:pt idx="1335">
                  <c:v>-0.6</c:v>
                </c:pt>
                <c:pt idx="1336">
                  <c:v>-0.7</c:v>
                </c:pt>
                <c:pt idx="1337">
                  <c:v>-0.7</c:v>
                </c:pt>
                <c:pt idx="1338">
                  <c:v>-0.7</c:v>
                </c:pt>
                <c:pt idx="1339">
                  <c:v>-0.8</c:v>
                </c:pt>
                <c:pt idx="1340">
                  <c:v>-0.8</c:v>
                </c:pt>
                <c:pt idx="1341">
                  <c:v>-0.8</c:v>
                </c:pt>
                <c:pt idx="1342">
                  <c:v>-0.8</c:v>
                </c:pt>
                <c:pt idx="1343">
                  <c:v>-0.6</c:v>
                </c:pt>
                <c:pt idx="1344">
                  <c:v>-0.6</c:v>
                </c:pt>
                <c:pt idx="1345">
                  <c:v>-0.6</c:v>
                </c:pt>
                <c:pt idx="1346">
                  <c:v>-0.8</c:v>
                </c:pt>
                <c:pt idx="1347">
                  <c:v>-0.8</c:v>
                </c:pt>
                <c:pt idx="1348">
                  <c:v>-0.8</c:v>
                </c:pt>
                <c:pt idx="1349">
                  <c:v>-0.8</c:v>
                </c:pt>
                <c:pt idx="1350">
                  <c:v>-0.7</c:v>
                </c:pt>
                <c:pt idx="1351">
                  <c:v>-0.7</c:v>
                </c:pt>
                <c:pt idx="1352">
                  <c:v>-0.7</c:v>
                </c:pt>
                <c:pt idx="1353">
                  <c:v>-0.7</c:v>
                </c:pt>
                <c:pt idx="1354">
                  <c:v>-0.7</c:v>
                </c:pt>
                <c:pt idx="1355">
                  <c:v>-0.7</c:v>
                </c:pt>
                <c:pt idx="1356">
                  <c:v>-0.6</c:v>
                </c:pt>
                <c:pt idx="1357">
                  <c:v>-0.6</c:v>
                </c:pt>
                <c:pt idx="1358">
                  <c:v>-0.6</c:v>
                </c:pt>
                <c:pt idx="1359">
                  <c:v>-0.5</c:v>
                </c:pt>
                <c:pt idx="1360">
                  <c:v>-0.6</c:v>
                </c:pt>
                <c:pt idx="1361">
                  <c:v>-0.5</c:v>
                </c:pt>
                <c:pt idx="1362">
                  <c:v>-0.4</c:v>
                </c:pt>
                <c:pt idx="1363">
                  <c:v>-0.4</c:v>
                </c:pt>
                <c:pt idx="1364">
                  <c:v>-0.4</c:v>
                </c:pt>
                <c:pt idx="1365">
                  <c:v>-0.4</c:v>
                </c:pt>
                <c:pt idx="1366">
                  <c:v>-0.4</c:v>
                </c:pt>
                <c:pt idx="1367">
                  <c:v>-0.4</c:v>
                </c:pt>
                <c:pt idx="1368">
                  <c:v>-0.4</c:v>
                </c:pt>
                <c:pt idx="1369">
                  <c:v>-0.4</c:v>
                </c:pt>
                <c:pt idx="1370">
                  <c:v>-0.3</c:v>
                </c:pt>
                <c:pt idx="1371">
                  <c:v>-0.3</c:v>
                </c:pt>
                <c:pt idx="1372">
                  <c:v>-0.3</c:v>
                </c:pt>
                <c:pt idx="1373">
                  <c:v>-0.3</c:v>
                </c:pt>
                <c:pt idx="1374">
                  <c:v>-0.4</c:v>
                </c:pt>
                <c:pt idx="1375">
                  <c:v>-0.6</c:v>
                </c:pt>
                <c:pt idx="1376">
                  <c:v>-0.7</c:v>
                </c:pt>
                <c:pt idx="1377">
                  <c:v>-0.7</c:v>
                </c:pt>
                <c:pt idx="1378">
                  <c:v>-0.9</c:v>
                </c:pt>
                <c:pt idx="1379">
                  <c:v>-1.1000000000000001</c:v>
                </c:pt>
                <c:pt idx="1380">
                  <c:v>-1.2</c:v>
                </c:pt>
                <c:pt idx="1381">
                  <c:v>-1.4</c:v>
                </c:pt>
                <c:pt idx="1382">
                  <c:v>-1.6</c:v>
                </c:pt>
                <c:pt idx="1383">
                  <c:v>-1.6</c:v>
                </c:pt>
                <c:pt idx="1384">
                  <c:v>-1.7</c:v>
                </c:pt>
                <c:pt idx="1385">
                  <c:v>-1.8</c:v>
                </c:pt>
                <c:pt idx="1386">
                  <c:v>-1.9</c:v>
                </c:pt>
                <c:pt idx="1387">
                  <c:v>-2.1</c:v>
                </c:pt>
                <c:pt idx="1388">
                  <c:v>-2.2000000000000002</c:v>
                </c:pt>
                <c:pt idx="1389">
                  <c:v>-2.2000000000000002</c:v>
                </c:pt>
                <c:pt idx="1390">
                  <c:v>-2.2000000000000002</c:v>
                </c:pt>
                <c:pt idx="1391">
                  <c:v>-2.2000000000000002</c:v>
                </c:pt>
                <c:pt idx="1392">
                  <c:v>-2.1</c:v>
                </c:pt>
                <c:pt idx="1393">
                  <c:v>-2</c:v>
                </c:pt>
                <c:pt idx="1394">
                  <c:v>-2</c:v>
                </c:pt>
                <c:pt idx="1395">
                  <c:v>-2</c:v>
                </c:pt>
                <c:pt idx="1396">
                  <c:v>-2.1</c:v>
                </c:pt>
                <c:pt idx="1397">
                  <c:v>-2.1</c:v>
                </c:pt>
                <c:pt idx="1398">
                  <c:v>-2.1</c:v>
                </c:pt>
                <c:pt idx="1399">
                  <c:v>-2.1</c:v>
                </c:pt>
                <c:pt idx="1400">
                  <c:v>-2.1</c:v>
                </c:pt>
                <c:pt idx="1401">
                  <c:v>-2.1</c:v>
                </c:pt>
                <c:pt idx="1402">
                  <c:v>-2.1</c:v>
                </c:pt>
                <c:pt idx="1403">
                  <c:v>-2.2000000000000002</c:v>
                </c:pt>
                <c:pt idx="1404">
                  <c:v>-2.2000000000000002</c:v>
                </c:pt>
                <c:pt idx="1405">
                  <c:v>-2.2999999999999998</c:v>
                </c:pt>
                <c:pt idx="1406">
                  <c:v>-2.2999999999999998</c:v>
                </c:pt>
                <c:pt idx="1407">
                  <c:v>-2.2999999999999998</c:v>
                </c:pt>
                <c:pt idx="1408">
                  <c:v>-2.2999999999999998</c:v>
                </c:pt>
                <c:pt idx="1409">
                  <c:v>-2.2999999999999998</c:v>
                </c:pt>
                <c:pt idx="1410">
                  <c:v>-2.2999999999999998</c:v>
                </c:pt>
                <c:pt idx="1411">
                  <c:v>-2.2999999999999998</c:v>
                </c:pt>
                <c:pt idx="1412">
                  <c:v>-2.4</c:v>
                </c:pt>
                <c:pt idx="1413">
                  <c:v>-2.6</c:v>
                </c:pt>
                <c:pt idx="1414">
                  <c:v>-2.6</c:v>
                </c:pt>
                <c:pt idx="1415">
                  <c:v>-2.6</c:v>
                </c:pt>
                <c:pt idx="1416">
                  <c:v>-2.7</c:v>
                </c:pt>
                <c:pt idx="1417">
                  <c:v>-2.7</c:v>
                </c:pt>
                <c:pt idx="1418">
                  <c:v>-2.6</c:v>
                </c:pt>
                <c:pt idx="1419">
                  <c:v>-2.6</c:v>
                </c:pt>
                <c:pt idx="1420">
                  <c:v>-2.6</c:v>
                </c:pt>
                <c:pt idx="1421">
                  <c:v>-2.6</c:v>
                </c:pt>
                <c:pt idx="1422">
                  <c:v>-2.6</c:v>
                </c:pt>
                <c:pt idx="1423">
                  <c:v>-2.6</c:v>
                </c:pt>
                <c:pt idx="1424">
                  <c:v>-2.6</c:v>
                </c:pt>
                <c:pt idx="1425">
                  <c:v>-2.6</c:v>
                </c:pt>
                <c:pt idx="1426">
                  <c:v>-2.6</c:v>
                </c:pt>
                <c:pt idx="1427">
                  <c:v>-2.6</c:v>
                </c:pt>
                <c:pt idx="1428">
                  <c:v>-2.7</c:v>
                </c:pt>
                <c:pt idx="1429">
                  <c:v>-2.7</c:v>
                </c:pt>
                <c:pt idx="1430">
                  <c:v>-2.7</c:v>
                </c:pt>
                <c:pt idx="1431">
                  <c:v>-2.7</c:v>
                </c:pt>
                <c:pt idx="1432">
                  <c:v>-2.7</c:v>
                </c:pt>
                <c:pt idx="1433">
                  <c:v>-2.7</c:v>
                </c:pt>
                <c:pt idx="1434">
                  <c:v>-2.7</c:v>
                </c:pt>
                <c:pt idx="1435">
                  <c:v>-2.8</c:v>
                </c:pt>
                <c:pt idx="1436">
                  <c:v>-2.8</c:v>
                </c:pt>
                <c:pt idx="1437">
                  <c:v>-2.9</c:v>
                </c:pt>
                <c:pt idx="1438">
                  <c:v>-2.9</c:v>
                </c:pt>
                <c:pt idx="1439">
                  <c:v>-2.8</c:v>
                </c:pt>
                <c:pt idx="1440">
                  <c:v>-2.8</c:v>
                </c:pt>
                <c:pt idx="1441">
                  <c:v>-2.8</c:v>
                </c:pt>
                <c:pt idx="1442">
                  <c:v>-2.8</c:v>
                </c:pt>
                <c:pt idx="1443">
                  <c:v>-2.7</c:v>
                </c:pt>
                <c:pt idx="1444">
                  <c:v>-2.7</c:v>
                </c:pt>
                <c:pt idx="1445">
                  <c:v>-2.7</c:v>
                </c:pt>
                <c:pt idx="1446">
                  <c:v>-2.7</c:v>
                </c:pt>
                <c:pt idx="1447">
                  <c:v>-2.7</c:v>
                </c:pt>
                <c:pt idx="1448">
                  <c:v>-2.6</c:v>
                </c:pt>
                <c:pt idx="1449">
                  <c:v>-2.6</c:v>
                </c:pt>
                <c:pt idx="1450">
                  <c:v>-2.6</c:v>
                </c:pt>
                <c:pt idx="1451">
                  <c:v>-2.6</c:v>
                </c:pt>
                <c:pt idx="1452">
                  <c:v>-2.7</c:v>
                </c:pt>
                <c:pt idx="1453">
                  <c:v>-2.9</c:v>
                </c:pt>
                <c:pt idx="1454">
                  <c:v>-3</c:v>
                </c:pt>
                <c:pt idx="1455">
                  <c:v>-3.1</c:v>
                </c:pt>
                <c:pt idx="1456">
                  <c:v>-3</c:v>
                </c:pt>
                <c:pt idx="1457">
                  <c:v>-2.9</c:v>
                </c:pt>
                <c:pt idx="1458">
                  <c:v>-2.9</c:v>
                </c:pt>
                <c:pt idx="1459">
                  <c:v>-2.5</c:v>
                </c:pt>
                <c:pt idx="1460">
                  <c:v>-1.9</c:v>
                </c:pt>
                <c:pt idx="1461">
                  <c:v>-1.4</c:v>
                </c:pt>
                <c:pt idx="1462">
                  <c:v>-1</c:v>
                </c:pt>
                <c:pt idx="1463">
                  <c:v>-1</c:v>
                </c:pt>
                <c:pt idx="1464">
                  <c:v>-1.2</c:v>
                </c:pt>
                <c:pt idx="1465">
                  <c:v>-1.4</c:v>
                </c:pt>
                <c:pt idx="1466">
                  <c:v>-1.2</c:v>
                </c:pt>
                <c:pt idx="1467">
                  <c:v>-1</c:v>
                </c:pt>
                <c:pt idx="1468">
                  <c:v>-1.2</c:v>
                </c:pt>
                <c:pt idx="1469">
                  <c:v>-1.1000000000000001</c:v>
                </c:pt>
                <c:pt idx="1470">
                  <c:v>-0.8</c:v>
                </c:pt>
                <c:pt idx="1471">
                  <c:v>-0.7</c:v>
                </c:pt>
                <c:pt idx="1472">
                  <c:v>-1</c:v>
                </c:pt>
                <c:pt idx="1473">
                  <c:v>-1.2</c:v>
                </c:pt>
                <c:pt idx="1474">
                  <c:v>-1.5</c:v>
                </c:pt>
                <c:pt idx="1475">
                  <c:v>-1.8</c:v>
                </c:pt>
                <c:pt idx="1476">
                  <c:v>-1.6</c:v>
                </c:pt>
                <c:pt idx="1477">
                  <c:v>-1.5</c:v>
                </c:pt>
                <c:pt idx="1478">
                  <c:v>-1.6</c:v>
                </c:pt>
                <c:pt idx="1479">
                  <c:v>-2.2000000000000002</c:v>
                </c:pt>
                <c:pt idx="1480">
                  <c:v>-2.2999999999999998</c:v>
                </c:pt>
                <c:pt idx="1481">
                  <c:v>-2.4</c:v>
                </c:pt>
                <c:pt idx="1482">
                  <c:v>-2.2999999999999998</c:v>
                </c:pt>
                <c:pt idx="1483">
                  <c:v>-2.2999999999999998</c:v>
                </c:pt>
                <c:pt idx="1484">
                  <c:v>-2.2999999999999998</c:v>
                </c:pt>
                <c:pt idx="1485">
                  <c:v>-2.2999999999999998</c:v>
                </c:pt>
                <c:pt idx="1486">
                  <c:v>-2.4</c:v>
                </c:pt>
                <c:pt idx="1487">
                  <c:v>-2.5</c:v>
                </c:pt>
                <c:pt idx="1488">
                  <c:v>-2.4</c:v>
                </c:pt>
                <c:pt idx="1489">
                  <c:v>-2.2999999999999998</c:v>
                </c:pt>
                <c:pt idx="1490">
                  <c:v>-2.2000000000000002</c:v>
                </c:pt>
                <c:pt idx="1491">
                  <c:v>-2.2999999999999998</c:v>
                </c:pt>
                <c:pt idx="1492">
                  <c:v>-1.9</c:v>
                </c:pt>
                <c:pt idx="1493">
                  <c:v>-1.7</c:v>
                </c:pt>
                <c:pt idx="1494">
                  <c:v>-1.7</c:v>
                </c:pt>
                <c:pt idx="1495">
                  <c:v>-1.7</c:v>
                </c:pt>
                <c:pt idx="1496">
                  <c:v>-1.6</c:v>
                </c:pt>
                <c:pt idx="1497">
                  <c:v>-1.7</c:v>
                </c:pt>
                <c:pt idx="1498">
                  <c:v>-1.8</c:v>
                </c:pt>
                <c:pt idx="1499">
                  <c:v>-1.8</c:v>
                </c:pt>
                <c:pt idx="1500">
                  <c:v>-2.2000000000000002</c:v>
                </c:pt>
                <c:pt idx="1501">
                  <c:v>-2.2999999999999998</c:v>
                </c:pt>
                <c:pt idx="1502">
                  <c:v>-2.2000000000000002</c:v>
                </c:pt>
                <c:pt idx="1503">
                  <c:v>-2.4</c:v>
                </c:pt>
                <c:pt idx="1504">
                  <c:v>-2.2999999999999998</c:v>
                </c:pt>
                <c:pt idx="1505">
                  <c:v>-2.4</c:v>
                </c:pt>
                <c:pt idx="1506">
                  <c:v>-2.8</c:v>
                </c:pt>
                <c:pt idx="1507">
                  <c:v>-3</c:v>
                </c:pt>
                <c:pt idx="1508">
                  <c:v>-3</c:v>
                </c:pt>
                <c:pt idx="1509">
                  <c:v>-3.1</c:v>
                </c:pt>
                <c:pt idx="1510">
                  <c:v>-3.1</c:v>
                </c:pt>
                <c:pt idx="1511">
                  <c:v>-3.2</c:v>
                </c:pt>
                <c:pt idx="1512">
                  <c:v>-3.2</c:v>
                </c:pt>
                <c:pt idx="1513">
                  <c:v>-3.2</c:v>
                </c:pt>
                <c:pt idx="1514">
                  <c:v>-3.3</c:v>
                </c:pt>
                <c:pt idx="1515">
                  <c:v>-3.2</c:v>
                </c:pt>
                <c:pt idx="1516">
                  <c:v>-3.2</c:v>
                </c:pt>
                <c:pt idx="1517">
                  <c:v>-3.2</c:v>
                </c:pt>
                <c:pt idx="1518">
                  <c:v>-3.2</c:v>
                </c:pt>
                <c:pt idx="1519">
                  <c:v>-3.2</c:v>
                </c:pt>
                <c:pt idx="1520">
                  <c:v>-3.3</c:v>
                </c:pt>
                <c:pt idx="1521">
                  <c:v>-3.2</c:v>
                </c:pt>
                <c:pt idx="1522">
                  <c:v>-3.3</c:v>
                </c:pt>
                <c:pt idx="1523">
                  <c:v>-3.3</c:v>
                </c:pt>
                <c:pt idx="1524">
                  <c:v>-3.2</c:v>
                </c:pt>
                <c:pt idx="1525">
                  <c:v>-3.1</c:v>
                </c:pt>
                <c:pt idx="1526">
                  <c:v>-3.1</c:v>
                </c:pt>
                <c:pt idx="1527">
                  <c:v>-3.2</c:v>
                </c:pt>
                <c:pt idx="1528">
                  <c:v>-3.4</c:v>
                </c:pt>
                <c:pt idx="1529">
                  <c:v>-3.4</c:v>
                </c:pt>
                <c:pt idx="1530">
                  <c:v>-3.4</c:v>
                </c:pt>
                <c:pt idx="1531">
                  <c:v>-3.8</c:v>
                </c:pt>
                <c:pt idx="1532">
                  <c:v>-3.8</c:v>
                </c:pt>
                <c:pt idx="1533">
                  <c:v>-3.9</c:v>
                </c:pt>
                <c:pt idx="1534">
                  <c:v>-4.0999999999999996</c:v>
                </c:pt>
                <c:pt idx="1535">
                  <c:v>-4.2</c:v>
                </c:pt>
                <c:pt idx="1536">
                  <c:v>-4.0999999999999996</c:v>
                </c:pt>
                <c:pt idx="1537">
                  <c:v>-3.9</c:v>
                </c:pt>
                <c:pt idx="1538">
                  <c:v>-3.9</c:v>
                </c:pt>
                <c:pt idx="1539">
                  <c:v>-3.8</c:v>
                </c:pt>
                <c:pt idx="1540">
                  <c:v>-3.8</c:v>
                </c:pt>
                <c:pt idx="1541">
                  <c:v>-3.9</c:v>
                </c:pt>
                <c:pt idx="1542">
                  <c:v>-3.9</c:v>
                </c:pt>
                <c:pt idx="1543">
                  <c:v>-3.9</c:v>
                </c:pt>
                <c:pt idx="1544">
                  <c:v>-4</c:v>
                </c:pt>
                <c:pt idx="1545">
                  <c:v>-4</c:v>
                </c:pt>
                <c:pt idx="1546">
                  <c:v>-4</c:v>
                </c:pt>
                <c:pt idx="1547">
                  <c:v>-3.9</c:v>
                </c:pt>
                <c:pt idx="1548">
                  <c:v>-3.7</c:v>
                </c:pt>
                <c:pt idx="1549">
                  <c:v>-3.8</c:v>
                </c:pt>
                <c:pt idx="1550">
                  <c:v>-3.8</c:v>
                </c:pt>
                <c:pt idx="1551">
                  <c:v>-4</c:v>
                </c:pt>
                <c:pt idx="1552">
                  <c:v>-4.2</c:v>
                </c:pt>
                <c:pt idx="1553">
                  <c:v>-4.2</c:v>
                </c:pt>
                <c:pt idx="1554">
                  <c:v>-4.2</c:v>
                </c:pt>
                <c:pt idx="1555">
                  <c:v>-4.0999999999999996</c:v>
                </c:pt>
                <c:pt idx="1556">
                  <c:v>-4.0999999999999996</c:v>
                </c:pt>
                <c:pt idx="1557">
                  <c:v>-4.2</c:v>
                </c:pt>
                <c:pt idx="1558">
                  <c:v>-4.2</c:v>
                </c:pt>
                <c:pt idx="1559">
                  <c:v>-4.2</c:v>
                </c:pt>
                <c:pt idx="1560">
                  <c:v>-4.0999999999999996</c:v>
                </c:pt>
                <c:pt idx="1561">
                  <c:v>-4</c:v>
                </c:pt>
                <c:pt idx="1562">
                  <c:v>-3.9</c:v>
                </c:pt>
                <c:pt idx="1563">
                  <c:v>-4</c:v>
                </c:pt>
                <c:pt idx="1564">
                  <c:v>-4</c:v>
                </c:pt>
                <c:pt idx="1565">
                  <c:v>-3.9</c:v>
                </c:pt>
                <c:pt idx="1566">
                  <c:v>-3.9</c:v>
                </c:pt>
                <c:pt idx="1567">
                  <c:v>-3.9</c:v>
                </c:pt>
                <c:pt idx="1568">
                  <c:v>-3.9</c:v>
                </c:pt>
                <c:pt idx="1569">
                  <c:v>-4.0999999999999996</c:v>
                </c:pt>
                <c:pt idx="1570">
                  <c:v>-4.3</c:v>
                </c:pt>
                <c:pt idx="1571">
                  <c:v>-4.5</c:v>
                </c:pt>
                <c:pt idx="1572">
                  <c:v>-4.5999999999999996</c:v>
                </c:pt>
                <c:pt idx="1573">
                  <c:v>-4.5999999999999996</c:v>
                </c:pt>
                <c:pt idx="1574">
                  <c:v>-4.7</c:v>
                </c:pt>
                <c:pt idx="1575">
                  <c:v>-4.7</c:v>
                </c:pt>
                <c:pt idx="1576">
                  <c:v>-4.8</c:v>
                </c:pt>
                <c:pt idx="1577">
                  <c:v>-4.8</c:v>
                </c:pt>
                <c:pt idx="1578">
                  <c:v>-4.9000000000000004</c:v>
                </c:pt>
                <c:pt idx="1579">
                  <c:v>-4.9000000000000004</c:v>
                </c:pt>
                <c:pt idx="1580">
                  <c:v>-4.9000000000000004</c:v>
                </c:pt>
                <c:pt idx="1581">
                  <c:v>-4.9000000000000004</c:v>
                </c:pt>
                <c:pt idx="1582">
                  <c:v>-4.9000000000000004</c:v>
                </c:pt>
                <c:pt idx="1583">
                  <c:v>-4.9000000000000004</c:v>
                </c:pt>
                <c:pt idx="1584">
                  <c:v>-5</c:v>
                </c:pt>
                <c:pt idx="1585">
                  <c:v>-1.7</c:v>
                </c:pt>
                <c:pt idx="1586">
                  <c:v>-0.2</c:v>
                </c:pt>
                <c:pt idx="1587">
                  <c:v>-0.4</c:v>
                </c:pt>
                <c:pt idx="1588">
                  <c:v>-0.4</c:v>
                </c:pt>
                <c:pt idx="1589">
                  <c:v>-0.5</c:v>
                </c:pt>
                <c:pt idx="1590">
                  <c:v>-0.6</c:v>
                </c:pt>
                <c:pt idx="1591">
                  <c:v>-0.7</c:v>
                </c:pt>
                <c:pt idx="1592">
                  <c:v>-0.6</c:v>
                </c:pt>
                <c:pt idx="1593">
                  <c:v>-0.5</c:v>
                </c:pt>
                <c:pt idx="1594">
                  <c:v>-0.6</c:v>
                </c:pt>
                <c:pt idx="1595">
                  <c:v>-0.6</c:v>
                </c:pt>
                <c:pt idx="1596">
                  <c:v>-0.5</c:v>
                </c:pt>
                <c:pt idx="1597">
                  <c:v>-0.4</c:v>
                </c:pt>
                <c:pt idx="1598">
                  <c:v>-0.6</c:v>
                </c:pt>
                <c:pt idx="1599">
                  <c:v>-0.5</c:v>
                </c:pt>
                <c:pt idx="1600">
                  <c:v>-0.9</c:v>
                </c:pt>
                <c:pt idx="1601">
                  <c:v>-1.7</c:v>
                </c:pt>
                <c:pt idx="1602">
                  <c:v>-1.8</c:v>
                </c:pt>
                <c:pt idx="1603">
                  <c:v>-1.9</c:v>
                </c:pt>
                <c:pt idx="1604">
                  <c:v>-2</c:v>
                </c:pt>
                <c:pt idx="1605">
                  <c:v>-1.8</c:v>
                </c:pt>
                <c:pt idx="1606">
                  <c:v>-1.3</c:v>
                </c:pt>
                <c:pt idx="1607">
                  <c:v>-1.2</c:v>
                </c:pt>
                <c:pt idx="1608">
                  <c:v>-1.1000000000000001</c:v>
                </c:pt>
                <c:pt idx="1609">
                  <c:v>-1.1000000000000001</c:v>
                </c:pt>
                <c:pt idx="1610">
                  <c:v>-1.2</c:v>
                </c:pt>
                <c:pt idx="1611">
                  <c:v>-1.3</c:v>
                </c:pt>
                <c:pt idx="1612">
                  <c:v>-1.4</c:v>
                </c:pt>
                <c:pt idx="1613">
                  <c:v>-1.6</c:v>
                </c:pt>
                <c:pt idx="1614">
                  <c:v>-1.7</c:v>
                </c:pt>
                <c:pt idx="1615">
                  <c:v>-1.8</c:v>
                </c:pt>
                <c:pt idx="1616">
                  <c:v>-2.9</c:v>
                </c:pt>
                <c:pt idx="1617">
                  <c:v>-3.3</c:v>
                </c:pt>
                <c:pt idx="1618">
                  <c:v>-3.6</c:v>
                </c:pt>
                <c:pt idx="1619">
                  <c:v>-3.6</c:v>
                </c:pt>
                <c:pt idx="1620">
                  <c:v>-3.6</c:v>
                </c:pt>
                <c:pt idx="1621">
                  <c:v>-3.5</c:v>
                </c:pt>
                <c:pt idx="1622">
                  <c:v>-3.4</c:v>
                </c:pt>
                <c:pt idx="1623">
                  <c:v>-3.3</c:v>
                </c:pt>
                <c:pt idx="1624">
                  <c:v>-3.6</c:v>
                </c:pt>
                <c:pt idx="1625">
                  <c:v>-3.9</c:v>
                </c:pt>
                <c:pt idx="1626">
                  <c:v>-4.0999999999999996</c:v>
                </c:pt>
                <c:pt idx="1627">
                  <c:v>-4.0999999999999996</c:v>
                </c:pt>
                <c:pt idx="1628">
                  <c:v>-4</c:v>
                </c:pt>
                <c:pt idx="1629">
                  <c:v>-4</c:v>
                </c:pt>
                <c:pt idx="1630">
                  <c:v>-4.2</c:v>
                </c:pt>
                <c:pt idx="1631">
                  <c:v>-4.2</c:v>
                </c:pt>
                <c:pt idx="1632">
                  <c:v>-4.2</c:v>
                </c:pt>
                <c:pt idx="1633">
                  <c:v>-4.2</c:v>
                </c:pt>
                <c:pt idx="1634">
                  <c:v>-4.2</c:v>
                </c:pt>
                <c:pt idx="1635">
                  <c:v>-4.3</c:v>
                </c:pt>
                <c:pt idx="1636">
                  <c:v>-4.2</c:v>
                </c:pt>
                <c:pt idx="1637">
                  <c:v>-4.3</c:v>
                </c:pt>
                <c:pt idx="1638">
                  <c:v>-4.3</c:v>
                </c:pt>
                <c:pt idx="1639">
                  <c:v>-4.3</c:v>
                </c:pt>
                <c:pt idx="1640">
                  <c:v>-4.3</c:v>
                </c:pt>
                <c:pt idx="1641">
                  <c:v>-4.4000000000000004</c:v>
                </c:pt>
                <c:pt idx="1642">
                  <c:v>-4.4000000000000004</c:v>
                </c:pt>
                <c:pt idx="1643">
                  <c:v>-4.4000000000000004</c:v>
                </c:pt>
                <c:pt idx="1644">
                  <c:v>-4.5</c:v>
                </c:pt>
                <c:pt idx="1645">
                  <c:v>-4.5999999999999996</c:v>
                </c:pt>
                <c:pt idx="1646">
                  <c:v>-4.7</c:v>
                </c:pt>
                <c:pt idx="1647">
                  <c:v>-4.8</c:v>
                </c:pt>
                <c:pt idx="1648">
                  <c:v>-5</c:v>
                </c:pt>
                <c:pt idx="1649">
                  <c:v>-5</c:v>
                </c:pt>
                <c:pt idx="1650">
                  <c:v>-5.0999999999999996</c:v>
                </c:pt>
                <c:pt idx="1651">
                  <c:v>-5.2</c:v>
                </c:pt>
                <c:pt idx="1652">
                  <c:v>-5.4</c:v>
                </c:pt>
                <c:pt idx="1653">
                  <c:v>-5.6</c:v>
                </c:pt>
                <c:pt idx="1654">
                  <c:v>-5.7</c:v>
                </c:pt>
                <c:pt idx="1655">
                  <c:v>-5.7</c:v>
                </c:pt>
                <c:pt idx="1656">
                  <c:v>-5.7</c:v>
                </c:pt>
                <c:pt idx="1657">
                  <c:v>-5.6</c:v>
                </c:pt>
                <c:pt idx="1658">
                  <c:v>-5.5</c:v>
                </c:pt>
                <c:pt idx="1659">
                  <c:v>-5.4</c:v>
                </c:pt>
                <c:pt idx="1660">
                  <c:v>-5.4</c:v>
                </c:pt>
                <c:pt idx="1661">
                  <c:v>-5.4</c:v>
                </c:pt>
                <c:pt idx="1662">
                  <c:v>-5.4</c:v>
                </c:pt>
                <c:pt idx="1663">
                  <c:v>-5.3</c:v>
                </c:pt>
                <c:pt idx="1664">
                  <c:v>-5.2</c:v>
                </c:pt>
                <c:pt idx="1665">
                  <c:v>-5.2</c:v>
                </c:pt>
                <c:pt idx="1666">
                  <c:v>-5.2</c:v>
                </c:pt>
                <c:pt idx="1667">
                  <c:v>-5.2</c:v>
                </c:pt>
                <c:pt idx="1668">
                  <c:v>-5.2</c:v>
                </c:pt>
                <c:pt idx="1669">
                  <c:v>-5.2</c:v>
                </c:pt>
                <c:pt idx="1670">
                  <c:v>-5.0999999999999996</c:v>
                </c:pt>
                <c:pt idx="1671">
                  <c:v>-5</c:v>
                </c:pt>
                <c:pt idx="1672">
                  <c:v>-5.0999999999999996</c:v>
                </c:pt>
                <c:pt idx="1673">
                  <c:v>-4.9000000000000004</c:v>
                </c:pt>
                <c:pt idx="1674">
                  <c:v>-4.9000000000000004</c:v>
                </c:pt>
                <c:pt idx="1675">
                  <c:v>-4.8</c:v>
                </c:pt>
                <c:pt idx="1676">
                  <c:v>-4.7</c:v>
                </c:pt>
                <c:pt idx="1677">
                  <c:v>-4.7</c:v>
                </c:pt>
                <c:pt idx="1678">
                  <c:v>-4.7</c:v>
                </c:pt>
                <c:pt idx="1679">
                  <c:v>-4.5999999999999996</c:v>
                </c:pt>
                <c:pt idx="1680">
                  <c:v>-4.5</c:v>
                </c:pt>
                <c:pt idx="1681">
                  <c:v>-4.2</c:v>
                </c:pt>
                <c:pt idx="1682">
                  <c:v>-4.2</c:v>
                </c:pt>
                <c:pt idx="1683">
                  <c:v>-4.2</c:v>
                </c:pt>
                <c:pt idx="1684">
                  <c:v>-4.2</c:v>
                </c:pt>
                <c:pt idx="1685">
                  <c:v>-4.0999999999999996</c:v>
                </c:pt>
                <c:pt idx="1686">
                  <c:v>-4</c:v>
                </c:pt>
                <c:pt idx="1687">
                  <c:v>-3.8</c:v>
                </c:pt>
                <c:pt idx="1688">
                  <c:v>-3.6</c:v>
                </c:pt>
                <c:pt idx="1689">
                  <c:v>-3.6</c:v>
                </c:pt>
                <c:pt idx="1690">
                  <c:v>-3.6</c:v>
                </c:pt>
                <c:pt idx="1691">
                  <c:v>-3.6</c:v>
                </c:pt>
                <c:pt idx="1693">
                  <c:v>-3.6</c:v>
                </c:pt>
                <c:pt idx="1694">
                  <c:v>-3.6</c:v>
                </c:pt>
                <c:pt idx="1695">
                  <c:v>-3.7</c:v>
                </c:pt>
                <c:pt idx="1696">
                  <c:v>-3.6</c:v>
                </c:pt>
                <c:pt idx="1697">
                  <c:v>-3.4</c:v>
                </c:pt>
                <c:pt idx="1698">
                  <c:v>-3.5</c:v>
                </c:pt>
                <c:pt idx="1699">
                  <c:v>-3.5</c:v>
                </c:pt>
                <c:pt idx="1700">
                  <c:v>-3.4</c:v>
                </c:pt>
                <c:pt idx="1701">
                  <c:v>-3.4</c:v>
                </c:pt>
                <c:pt idx="1702">
                  <c:v>-3.8</c:v>
                </c:pt>
                <c:pt idx="1703">
                  <c:v>-4.0999999999999996</c:v>
                </c:pt>
                <c:pt idx="1704">
                  <c:v>-3.9</c:v>
                </c:pt>
                <c:pt idx="1705">
                  <c:v>-4</c:v>
                </c:pt>
                <c:pt idx="1706">
                  <c:v>-4.2</c:v>
                </c:pt>
                <c:pt idx="1707">
                  <c:v>-4.2</c:v>
                </c:pt>
                <c:pt idx="1708">
                  <c:v>-4.2</c:v>
                </c:pt>
                <c:pt idx="1709">
                  <c:v>-4.4000000000000004</c:v>
                </c:pt>
                <c:pt idx="1710">
                  <c:v>-4.7</c:v>
                </c:pt>
                <c:pt idx="1711">
                  <c:v>-4.7</c:v>
                </c:pt>
                <c:pt idx="1712">
                  <c:v>-4.5</c:v>
                </c:pt>
                <c:pt idx="1713">
                  <c:v>-4.4000000000000004</c:v>
                </c:pt>
                <c:pt idx="1714">
                  <c:v>-4.5999999999999996</c:v>
                </c:pt>
                <c:pt idx="1715">
                  <c:v>-4.7</c:v>
                </c:pt>
                <c:pt idx="1716">
                  <c:v>-4.7</c:v>
                </c:pt>
                <c:pt idx="1717">
                  <c:v>-4.9000000000000004</c:v>
                </c:pt>
                <c:pt idx="1718">
                  <c:v>-4.7</c:v>
                </c:pt>
                <c:pt idx="1719">
                  <c:v>-4.8</c:v>
                </c:pt>
                <c:pt idx="1720">
                  <c:v>-4.7</c:v>
                </c:pt>
                <c:pt idx="1721">
                  <c:v>-4.9000000000000004</c:v>
                </c:pt>
                <c:pt idx="1722">
                  <c:v>-5.2</c:v>
                </c:pt>
                <c:pt idx="1723">
                  <c:v>-5.2</c:v>
                </c:pt>
                <c:pt idx="1724">
                  <c:v>-5.0999999999999996</c:v>
                </c:pt>
                <c:pt idx="1725">
                  <c:v>-5</c:v>
                </c:pt>
                <c:pt idx="1726">
                  <c:v>-5.0999999999999996</c:v>
                </c:pt>
                <c:pt idx="1727">
                  <c:v>-5.3</c:v>
                </c:pt>
                <c:pt idx="1728">
                  <c:v>-5.4</c:v>
                </c:pt>
                <c:pt idx="1729">
                  <c:v>-5.4</c:v>
                </c:pt>
                <c:pt idx="1730">
                  <c:v>-5.6</c:v>
                </c:pt>
                <c:pt idx="1731">
                  <c:v>-5.7</c:v>
                </c:pt>
                <c:pt idx="1732">
                  <c:v>-5.7</c:v>
                </c:pt>
                <c:pt idx="1733">
                  <c:v>-5.8</c:v>
                </c:pt>
                <c:pt idx="1734">
                  <c:v>-6</c:v>
                </c:pt>
                <c:pt idx="1735">
                  <c:v>-6.4</c:v>
                </c:pt>
                <c:pt idx="1736">
                  <c:v>-6.3</c:v>
                </c:pt>
                <c:pt idx="1737">
                  <c:v>-6.6</c:v>
                </c:pt>
                <c:pt idx="1738">
                  <c:v>-6.7</c:v>
                </c:pt>
                <c:pt idx="1739">
                  <c:v>-6.9</c:v>
                </c:pt>
                <c:pt idx="1740">
                  <c:v>-7</c:v>
                </c:pt>
                <c:pt idx="1741">
                  <c:v>-7</c:v>
                </c:pt>
                <c:pt idx="1742">
                  <c:v>-7.1</c:v>
                </c:pt>
                <c:pt idx="1743">
                  <c:v>-7.2</c:v>
                </c:pt>
                <c:pt idx="1744">
                  <c:v>-7.2</c:v>
                </c:pt>
                <c:pt idx="1745">
                  <c:v>-7.3</c:v>
                </c:pt>
                <c:pt idx="1746">
                  <c:v>-7.4</c:v>
                </c:pt>
                <c:pt idx="1747">
                  <c:v>-7.6</c:v>
                </c:pt>
                <c:pt idx="1748">
                  <c:v>-7.8</c:v>
                </c:pt>
                <c:pt idx="1749">
                  <c:v>-8</c:v>
                </c:pt>
                <c:pt idx="1750">
                  <c:v>-8.1</c:v>
                </c:pt>
                <c:pt idx="1751">
                  <c:v>-8.1999999999999993</c:v>
                </c:pt>
                <c:pt idx="1752">
                  <c:v>-8.4</c:v>
                </c:pt>
                <c:pt idx="1753">
                  <c:v>-8.5</c:v>
                </c:pt>
                <c:pt idx="1754">
                  <c:v>-8.6</c:v>
                </c:pt>
                <c:pt idx="1755">
                  <c:v>-8.8000000000000007</c:v>
                </c:pt>
                <c:pt idx="1756">
                  <c:v>-9</c:v>
                </c:pt>
                <c:pt idx="1757">
                  <c:v>-9.1</c:v>
                </c:pt>
                <c:pt idx="1758">
                  <c:v>-9.1999999999999993</c:v>
                </c:pt>
                <c:pt idx="1759">
                  <c:v>-9.1999999999999993</c:v>
                </c:pt>
                <c:pt idx="1760">
                  <c:v>-9.1999999999999993</c:v>
                </c:pt>
                <c:pt idx="1761">
                  <c:v>-9.3000000000000007</c:v>
                </c:pt>
                <c:pt idx="1762">
                  <c:v>-9.3000000000000007</c:v>
                </c:pt>
                <c:pt idx="1763">
                  <c:v>-9.4</c:v>
                </c:pt>
                <c:pt idx="1764">
                  <c:v>-9.4</c:v>
                </c:pt>
                <c:pt idx="1765">
                  <c:v>-9.5</c:v>
                </c:pt>
                <c:pt idx="1766">
                  <c:v>-9.6</c:v>
                </c:pt>
                <c:pt idx="1767">
                  <c:v>-9.6999999999999993</c:v>
                </c:pt>
                <c:pt idx="1768">
                  <c:v>-9.9</c:v>
                </c:pt>
                <c:pt idx="1769">
                  <c:v>-9.9</c:v>
                </c:pt>
                <c:pt idx="1770">
                  <c:v>-9.9</c:v>
                </c:pt>
                <c:pt idx="1771">
                  <c:v>-9.9</c:v>
                </c:pt>
                <c:pt idx="1772">
                  <c:v>-10</c:v>
                </c:pt>
                <c:pt idx="1773">
                  <c:v>-10.1</c:v>
                </c:pt>
                <c:pt idx="1774">
                  <c:v>-10.1</c:v>
                </c:pt>
                <c:pt idx="1775">
                  <c:v>-10.1</c:v>
                </c:pt>
                <c:pt idx="1776">
                  <c:v>-10.3</c:v>
                </c:pt>
                <c:pt idx="1777">
                  <c:v>-10.4</c:v>
                </c:pt>
                <c:pt idx="1778">
                  <c:v>-10.4</c:v>
                </c:pt>
                <c:pt idx="1779">
                  <c:v>-10.4</c:v>
                </c:pt>
                <c:pt idx="1780">
                  <c:v>-10.4</c:v>
                </c:pt>
                <c:pt idx="1781">
                  <c:v>-10.4</c:v>
                </c:pt>
                <c:pt idx="1782">
                  <c:v>-10.6</c:v>
                </c:pt>
                <c:pt idx="1783">
                  <c:v>-10.4</c:v>
                </c:pt>
                <c:pt idx="1784">
                  <c:v>-10.5</c:v>
                </c:pt>
                <c:pt idx="1785">
                  <c:v>-10.6</c:v>
                </c:pt>
                <c:pt idx="1786">
                  <c:v>-10.6</c:v>
                </c:pt>
                <c:pt idx="1787">
                  <c:v>-10.6</c:v>
                </c:pt>
                <c:pt idx="1788">
                  <c:v>-10.6</c:v>
                </c:pt>
                <c:pt idx="1789">
                  <c:v>-10.4</c:v>
                </c:pt>
                <c:pt idx="1790">
                  <c:v>-10.4</c:v>
                </c:pt>
                <c:pt idx="1791">
                  <c:v>-10.3</c:v>
                </c:pt>
                <c:pt idx="1792">
                  <c:v>-10.5</c:v>
                </c:pt>
                <c:pt idx="1793">
                  <c:v>-10.5</c:v>
                </c:pt>
                <c:pt idx="1794">
                  <c:v>-10.5</c:v>
                </c:pt>
                <c:pt idx="1795">
                  <c:v>-10.4</c:v>
                </c:pt>
                <c:pt idx="1796">
                  <c:v>-10.5</c:v>
                </c:pt>
                <c:pt idx="1797">
                  <c:v>-10.4</c:v>
                </c:pt>
                <c:pt idx="1798">
                  <c:v>-10.1</c:v>
                </c:pt>
                <c:pt idx="1799">
                  <c:v>-9.6999999999999993</c:v>
                </c:pt>
                <c:pt idx="1800">
                  <c:v>-9.6999999999999993</c:v>
                </c:pt>
                <c:pt idx="1801">
                  <c:v>-9.4</c:v>
                </c:pt>
                <c:pt idx="1802">
                  <c:v>-9.4</c:v>
                </c:pt>
                <c:pt idx="1803">
                  <c:v>-9.1999999999999993</c:v>
                </c:pt>
                <c:pt idx="1804">
                  <c:v>-9</c:v>
                </c:pt>
                <c:pt idx="1805">
                  <c:v>-8.8000000000000007</c:v>
                </c:pt>
                <c:pt idx="1806">
                  <c:v>-8.5</c:v>
                </c:pt>
                <c:pt idx="1807">
                  <c:v>-8.5</c:v>
                </c:pt>
                <c:pt idx="1808">
                  <c:v>-8.6</c:v>
                </c:pt>
                <c:pt idx="1809">
                  <c:v>-8.5</c:v>
                </c:pt>
                <c:pt idx="1810">
                  <c:v>-8.6</c:v>
                </c:pt>
                <c:pt idx="1811">
                  <c:v>-8.4</c:v>
                </c:pt>
                <c:pt idx="1812">
                  <c:v>-7.9</c:v>
                </c:pt>
                <c:pt idx="1813">
                  <c:v>-7.9</c:v>
                </c:pt>
                <c:pt idx="1814">
                  <c:v>-7.6</c:v>
                </c:pt>
                <c:pt idx="1815">
                  <c:v>-7.7</c:v>
                </c:pt>
                <c:pt idx="1816">
                  <c:v>-7.6</c:v>
                </c:pt>
                <c:pt idx="1817">
                  <c:v>-7.5</c:v>
                </c:pt>
                <c:pt idx="1818">
                  <c:v>-7.4</c:v>
                </c:pt>
                <c:pt idx="1819">
                  <c:v>-7.4</c:v>
                </c:pt>
                <c:pt idx="1820">
                  <c:v>-7</c:v>
                </c:pt>
                <c:pt idx="1821">
                  <c:v>-6.8</c:v>
                </c:pt>
                <c:pt idx="1822">
                  <c:v>-6.5</c:v>
                </c:pt>
                <c:pt idx="1823">
                  <c:v>-6.2</c:v>
                </c:pt>
                <c:pt idx="1824">
                  <c:v>-6.1</c:v>
                </c:pt>
                <c:pt idx="1825">
                  <c:v>-5.8</c:v>
                </c:pt>
                <c:pt idx="1826">
                  <c:v>-5.6</c:v>
                </c:pt>
                <c:pt idx="1827">
                  <c:v>-5.6</c:v>
                </c:pt>
                <c:pt idx="1828">
                  <c:v>-5.3</c:v>
                </c:pt>
                <c:pt idx="1829">
                  <c:v>-5.5</c:v>
                </c:pt>
                <c:pt idx="1830">
                  <c:v>-5.5</c:v>
                </c:pt>
                <c:pt idx="1831">
                  <c:v>-4.9000000000000004</c:v>
                </c:pt>
                <c:pt idx="1832">
                  <c:v>-5</c:v>
                </c:pt>
                <c:pt idx="1833">
                  <c:v>-5.0999999999999996</c:v>
                </c:pt>
                <c:pt idx="1834">
                  <c:v>-5.3</c:v>
                </c:pt>
                <c:pt idx="1835">
                  <c:v>-4.8</c:v>
                </c:pt>
                <c:pt idx="1836">
                  <c:v>-4.8</c:v>
                </c:pt>
                <c:pt idx="1837">
                  <c:v>-4.5999999999999996</c:v>
                </c:pt>
                <c:pt idx="1838">
                  <c:v>-4.3</c:v>
                </c:pt>
                <c:pt idx="1839">
                  <c:v>-4</c:v>
                </c:pt>
                <c:pt idx="1840">
                  <c:v>-4.2</c:v>
                </c:pt>
                <c:pt idx="1841">
                  <c:v>-4.3</c:v>
                </c:pt>
                <c:pt idx="1842">
                  <c:v>-3.8</c:v>
                </c:pt>
                <c:pt idx="1843">
                  <c:v>-3.9</c:v>
                </c:pt>
                <c:pt idx="1844">
                  <c:v>-4.5</c:v>
                </c:pt>
                <c:pt idx="1845">
                  <c:v>-3.9</c:v>
                </c:pt>
                <c:pt idx="1846">
                  <c:v>-4</c:v>
                </c:pt>
                <c:pt idx="1847">
                  <c:v>-4.3</c:v>
                </c:pt>
                <c:pt idx="1848">
                  <c:v>-4.9000000000000004</c:v>
                </c:pt>
                <c:pt idx="1849">
                  <c:v>-4.4000000000000004</c:v>
                </c:pt>
                <c:pt idx="1850">
                  <c:v>-3.6</c:v>
                </c:pt>
                <c:pt idx="1851">
                  <c:v>-4.2</c:v>
                </c:pt>
                <c:pt idx="1852">
                  <c:v>-3.8</c:v>
                </c:pt>
                <c:pt idx="1853">
                  <c:v>-3.7</c:v>
                </c:pt>
                <c:pt idx="1854">
                  <c:v>-4.7</c:v>
                </c:pt>
                <c:pt idx="1855">
                  <c:v>-4.8</c:v>
                </c:pt>
                <c:pt idx="1856">
                  <c:v>-4.5</c:v>
                </c:pt>
                <c:pt idx="1857">
                  <c:v>-4.4000000000000004</c:v>
                </c:pt>
                <c:pt idx="1858">
                  <c:v>-4.8</c:v>
                </c:pt>
                <c:pt idx="1859">
                  <c:v>-5</c:v>
                </c:pt>
                <c:pt idx="1860">
                  <c:v>-4.7</c:v>
                </c:pt>
                <c:pt idx="1861">
                  <c:v>-4.8</c:v>
                </c:pt>
                <c:pt idx="1862">
                  <c:v>-5</c:v>
                </c:pt>
                <c:pt idx="1863">
                  <c:v>-4.5</c:v>
                </c:pt>
                <c:pt idx="1864">
                  <c:v>-5</c:v>
                </c:pt>
                <c:pt idx="1865">
                  <c:v>-5.0999999999999996</c:v>
                </c:pt>
                <c:pt idx="1866">
                  <c:v>-5.4</c:v>
                </c:pt>
                <c:pt idx="1867">
                  <c:v>-5.9</c:v>
                </c:pt>
                <c:pt idx="1868">
                  <c:v>-5.8</c:v>
                </c:pt>
                <c:pt idx="1869">
                  <c:v>-5.6</c:v>
                </c:pt>
                <c:pt idx="1870">
                  <c:v>-5.7</c:v>
                </c:pt>
                <c:pt idx="1871">
                  <c:v>-5.6</c:v>
                </c:pt>
                <c:pt idx="1872">
                  <c:v>-5.7</c:v>
                </c:pt>
                <c:pt idx="1873">
                  <c:v>-5.5</c:v>
                </c:pt>
                <c:pt idx="1874">
                  <c:v>-5.6</c:v>
                </c:pt>
                <c:pt idx="1875">
                  <c:v>-5.5</c:v>
                </c:pt>
                <c:pt idx="1876">
                  <c:v>-5.7</c:v>
                </c:pt>
                <c:pt idx="1877">
                  <c:v>-5.9</c:v>
                </c:pt>
                <c:pt idx="1878">
                  <c:v>-6.1</c:v>
                </c:pt>
                <c:pt idx="1879">
                  <c:v>-6.1</c:v>
                </c:pt>
                <c:pt idx="1880">
                  <c:v>-6.2</c:v>
                </c:pt>
                <c:pt idx="1881">
                  <c:v>-6.5</c:v>
                </c:pt>
                <c:pt idx="1882">
                  <c:v>-6.5</c:v>
                </c:pt>
                <c:pt idx="1883">
                  <c:v>-6.4</c:v>
                </c:pt>
                <c:pt idx="1884">
                  <c:v>-6.4</c:v>
                </c:pt>
                <c:pt idx="1885">
                  <c:v>-6.2</c:v>
                </c:pt>
                <c:pt idx="1886">
                  <c:v>-6</c:v>
                </c:pt>
                <c:pt idx="1887">
                  <c:v>-5.9</c:v>
                </c:pt>
                <c:pt idx="1888">
                  <c:v>-6.2</c:v>
                </c:pt>
                <c:pt idx="1889">
                  <c:v>-6.3</c:v>
                </c:pt>
                <c:pt idx="1890">
                  <c:v>-6.2</c:v>
                </c:pt>
                <c:pt idx="1891">
                  <c:v>-6.3</c:v>
                </c:pt>
                <c:pt idx="1892">
                  <c:v>-6.4</c:v>
                </c:pt>
                <c:pt idx="1893">
                  <c:v>-6.4</c:v>
                </c:pt>
                <c:pt idx="1894">
                  <c:v>-6.5</c:v>
                </c:pt>
                <c:pt idx="1895">
                  <c:v>-6.5</c:v>
                </c:pt>
                <c:pt idx="1896">
                  <c:v>-6.5</c:v>
                </c:pt>
                <c:pt idx="1897">
                  <c:v>-6.5</c:v>
                </c:pt>
                <c:pt idx="1898">
                  <c:v>-6.4</c:v>
                </c:pt>
                <c:pt idx="1899">
                  <c:v>-6.5</c:v>
                </c:pt>
                <c:pt idx="1900">
                  <c:v>-6.5</c:v>
                </c:pt>
                <c:pt idx="1901">
                  <c:v>-6.6</c:v>
                </c:pt>
                <c:pt idx="1902">
                  <c:v>-6.4</c:v>
                </c:pt>
                <c:pt idx="1903">
                  <c:v>-6.4</c:v>
                </c:pt>
                <c:pt idx="1904">
                  <c:v>-6.2</c:v>
                </c:pt>
                <c:pt idx="1905">
                  <c:v>-6</c:v>
                </c:pt>
                <c:pt idx="1906">
                  <c:v>-6</c:v>
                </c:pt>
                <c:pt idx="1907">
                  <c:v>-5.9</c:v>
                </c:pt>
                <c:pt idx="1908">
                  <c:v>-5.9</c:v>
                </c:pt>
                <c:pt idx="1909">
                  <c:v>-5.7</c:v>
                </c:pt>
                <c:pt idx="1910">
                  <c:v>-5.9</c:v>
                </c:pt>
                <c:pt idx="1911">
                  <c:v>-5.9</c:v>
                </c:pt>
                <c:pt idx="1912">
                  <c:v>-6</c:v>
                </c:pt>
                <c:pt idx="1913">
                  <c:v>-6.1</c:v>
                </c:pt>
                <c:pt idx="1914">
                  <c:v>-6.1</c:v>
                </c:pt>
                <c:pt idx="1915">
                  <c:v>-6.3</c:v>
                </c:pt>
                <c:pt idx="1916">
                  <c:v>-6.4</c:v>
                </c:pt>
                <c:pt idx="1917">
                  <c:v>-6.6</c:v>
                </c:pt>
                <c:pt idx="1918">
                  <c:v>-6.8</c:v>
                </c:pt>
                <c:pt idx="1919">
                  <c:v>-7</c:v>
                </c:pt>
                <c:pt idx="1920">
                  <c:v>-7</c:v>
                </c:pt>
                <c:pt idx="1921">
                  <c:v>-6.9</c:v>
                </c:pt>
                <c:pt idx="1922">
                  <c:v>-7.1</c:v>
                </c:pt>
                <c:pt idx="1923">
                  <c:v>-7.5</c:v>
                </c:pt>
                <c:pt idx="1924">
                  <c:v>-7.6</c:v>
                </c:pt>
                <c:pt idx="1925">
                  <c:v>-7.6</c:v>
                </c:pt>
                <c:pt idx="1926">
                  <c:v>-7.7</c:v>
                </c:pt>
                <c:pt idx="1927">
                  <c:v>-7.6</c:v>
                </c:pt>
                <c:pt idx="1928">
                  <c:v>-7.8</c:v>
                </c:pt>
                <c:pt idx="1929">
                  <c:v>-7.8</c:v>
                </c:pt>
                <c:pt idx="1930">
                  <c:v>-7.8</c:v>
                </c:pt>
                <c:pt idx="1931">
                  <c:v>-7.9</c:v>
                </c:pt>
                <c:pt idx="1932">
                  <c:v>-7.9</c:v>
                </c:pt>
                <c:pt idx="1933">
                  <c:v>-8</c:v>
                </c:pt>
                <c:pt idx="1934">
                  <c:v>-7.9</c:v>
                </c:pt>
                <c:pt idx="1935">
                  <c:v>-8.1</c:v>
                </c:pt>
                <c:pt idx="1936">
                  <c:v>-8.1</c:v>
                </c:pt>
                <c:pt idx="1937">
                  <c:v>-8.1999999999999993</c:v>
                </c:pt>
                <c:pt idx="1938">
                  <c:v>-8.3000000000000007</c:v>
                </c:pt>
                <c:pt idx="1939">
                  <c:v>-8.3000000000000007</c:v>
                </c:pt>
                <c:pt idx="1940">
                  <c:v>-8.3000000000000007</c:v>
                </c:pt>
                <c:pt idx="1941">
                  <c:v>-8.3000000000000007</c:v>
                </c:pt>
                <c:pt idx="1942">
                  <c:v>-8.1</c:v>
                </c:pt>
                <c:pt idx="1943">
                  <c:v>-8</c:v>
                </c:pt>
                <c:pt idx="1944">
                  <c:v>-7.7</c:v>
                </c:pt>
                <c:pt idx="1945">
                  <c:v>-7.8</c:v>
                </c:pt>
                <c:pt idx="1946">
                  <c:v>-7.6</c:v>
                </c:pt>
                <c:pt idx="1947">
                  <c:v>-7.7</c:v>
                </c:pt>
                <c:pt idx="1948">
                  <c:v>-7.6</c:v>
                </c:pt>
                <c:pt idx="1949">
                  <c:v>-7.5</c:v>
                </c:pt>
                <c:pt idx="1950">
                  <c:v>-7.5</c:v>
                </c:pt>
                <c:pt idx="1951">
                  <c:v>-7.3</c:v>
                </c:pt>
                <c:pt idx="1952">
                  <c:v>-7.4</c:v>
                </c:pt>
                <c:pt idx="1953">
                  <c:v>-7</c:v>
                </c:pt>
                <c:pt idx="1954">
                  <c:v>-6.9</c:v>
                </c:pt>
                <c:pt idx="1955">
                  <c:v>-6.7</c:v>
                </c:pt>
                <c:pt idx="1956">
                  <c:v>-6.9</c:v>
                </c:pt>
                <c:pt idx="1957">
                  <c:v>-7.1</c:v>
                </c:pt>
                <c:pt idx="1958">
                  <c:v>-7.2</c:v>
                </c:pt>
                <c:pt idx="1959">
                  <c:v>-6.4</c:v>
                </c:pt>
                <c:pt idx="1960">
                  <c:v>-6.7</c:v>
                </c:pt>
                <c:pt idx="1961">
                  <c:v>-6.1</c:v>
                </c:pt>
                <c:pt idx="1962">
                  <c:v>-5</c:v>
                </c:pt>
                <c:pt idx="1963">
                  <c:v>-5.6</c:v>
                </c:pt>
                <c:pt idx="1964">
                  <c:v>-5.5</c:v>
                </c:pt>
                <c:pt idx="1965">
                  <c:v>-6</c:v>
                </c:pt>
                <c:pt idx="1966">
                  <c:v>-5.6</c:v>
                </c:pt>
                <c:pt idx="1967">
                  <c:v>-5.3</c:v>
                </c:pt>
                <c:pt idx="1968">
                  <c:v>-5.6</c:v>
                </c:pt>
                <c:pt idx="1969">
                  <c:v>-5.9</c:v>
                </c:pt>
                <c:pt idx="1970">
                  <c:v>-5.7</c:v>
                </c:pt>
                <c:pt idx="1971">
                  <c:v>-5.7</c:v>
                </c:pt>
                <c:pt idx="1972">
                  <c:v>-5.7</c:v>
                </c:pt>
                <c:pt idx="1973">
                  <c:v>-4.7</c:v>
                </c:pt>
                <c:pt idx="1974">
                  <c:v>-5.2</c:v>
                </c:pt>
                <c:pt idx="1975">
                  <c:v>-5.0999999999999996</c:v>
                </c:pt>
                <c:pt idx="1976">
                  <c:v>-4.5</c:v>
                </c:pt>
                <c:pt idx="1977">
                  <c:v>-4.3</c:v>
                </c:pt>
                <c:pt idx="1978">
                  <c:v>-4.2</c:v>
                </c:pt>
                <c:pt idx="1979">
                  <c:v>-4.4000000000000004</c:v>
                </c:pt>
                <c:pt idx="1980">
                  <c:v>-4.0999999999999996</c:v>
                </c:pt>
                <c:pt idx="1981">
                  <c:v>-4.7</c:v>
                </c:pt>
                <c:pt idx="1982">
                  <c:v>-4.8</c:v>
                </c:pt>
                <c:pt idx="1983">
                  <c:v>-4.9000000000000004</c:v>
                </c:pt>
                <c:pt idx="1984">
                  <c:v>-4.3</c:v>
                </c:pt>
                <c:pt idx="1985">
                  <c:v>-4.3</c:v>
                </c:pt>
                <c:pt idx="1986">
                  <c:v>-4.3</c:v>
                </c:pt>
                <c:pt idx="1987">
                  <c:v>-3.5</c:v>
                </c:pt>
                <c:pt idx="1988">
                  <c:v>-4.3</c:v>
                </c:pt>
                <c:pt idx="1989">
                  <c:v>-4.0999999999999996</c:v>
                </c:pt>
                <c:pt idx="1990">
                  <c:v>-3.4</c:v>
                </c:pt>
                <c:pt idx="1991">
                  <c:v>-4</c:v>
                </c:pt>
                <c:pt idx="1992">
                  <c:v>-3.5</c:v>
                </c:pt>
                <c:pt idx="1993">
                  <c:v>-3.5</c:v>
                </c:pt>
                <c:pt idx="1994">
                  <c:v>-3.5</c:v>
                </c:pt>
                <c:pt idx="1995">
                  <c:v>-3.5</c:v>
                </c:pt>
                <c:pt idx="1996">
                  <c:v>-3.7</c:v>
                </c:pt>
                <c:pt idx="1997">
                  <c:v>-3.7</c:v>
                </c:pt>
                <c:pt idx="1998">
                  <c:v>-4</c:v>
                </c:pt>
                <c:pt idx="1999">
                  <c:v>-3.9</c:v>
                </c:pt>
                <c:pt idx="2000">
                  <c:v>-3.9</c:v>
                </c:pt>
                <c:pt idx="2001">
                  <c:v>-3.9</c:v>
                </c:pt>
                <c:pt idx="2002">
                  <c:v>-3.4</c:v>
                </c:pt>
                <c:pt idx="2003">
                  <c:v>-3.5</c:v>
                </c:pt>
                <c:pt idx="2004">
                  <c:v>-3.9</c:v>
                </c:pt>
                <c:pt idx="2005">
                  <c:v>-4.8</c:v>
                </c:pt>
                <c:pt idx="2006">
                  <c:v>-4.3</c:v>
                </c:pt>
                <c:pt idx="2007">
                  <c:v>-4.3</c:v>
                </c:pt>
                <c:pt idx="2008">
                  <c:v>-4.5</c:v>
                </c:pt>
                <c:pt idx="2009">
                  <c:v>-4.5</c:v>
                </c:pt>
                <c:pt idx="2010">
                  <c:v>-4.5999999999999996</c:v>
                </c:pt>
                <c:pt idx="2011">
                  <c:v>-4.7</c:v>
                </c:pt>
                <c:pt idx="2012">
                  <c:v>-4.4000000000000004</c:v>
                </c:pt>
                <c:pt idx="2013">
                  <c:v>-4.8</c:v>
                </c:pt>
                <c:pt idx="2014">
                  <c:v>-4.7</c:v>
                </c:pt>
                <c:pt idx="2015">
                  <c:v>-4.8</c:v>
                </c:pt>
                <c:pt idx="2016">
                  <c:v>-4.8</c:v>
                </c:pt>
                <c:pt idx="2017">
                  <c:v>-4.5999999999999996</c:v>
                </c:pt>
                <c:pt idx="2018">
                  <c:v>-4.5999999999999996</c:v>
                </c:pt>
                <c:pt idx="2019">
                  <c:v>-4.5</c:v>
                </c:pt>
                <c:pt idx="2020">
                  <c:v>-4.5</c:v>
                </c:pt>
                <c:pt idx="2021">
                  <c:v>-4.7</c:v>
                </c:pt>
                <c:pt idx="2022">
                  <c:v>-4.5999999999999996</c:v>
                </c:pt>
                <c:pt idx="2023">
                  <c:v>-4.5</c:v>
                </c:pt>
                <c:pt idx="2024">
                  <c:v>-4.7</c:v>
                </c:pt>
                <c:pt idx="2025">
                  <c:v>-4.9000000000000004</c:v>
                </c:pt>
                <c:pt idx="2026">
                  <c:v>-4.9000000000000004</c:v>
                </c:pt>
                <c:pt idx="2027">
                  <c:v>-4.9000000000000004</c:v>
                </c:pt>
                <c:pt idx="2028">
                  <c:v>-4.8</c:v>
                </c:pt>
                <c:pt idx="2029">
                  <c:v>-4.7</c:v>
                </c:pt>
                <c:pt idx="2030">
                  <c:v>-4.8</c:v>
                </c:pt>
                <c:pt idx="2031">
                  <c:v>-5</c:v>
                </c:pt>
                <c:pt idx="2032">
                  <c:v>-5.0999999999999996</c:v>
                </c:pt>
                <c:pt idx="2033">
                  <c:v>-5.4</c:v>
                </c:pt>
                <c:pt idx="2034">
                  <c:v>-5.6</c:v>
                </c:pt>
                <c:pt idx="2035">
                  <c:v>-5.8</c:v>
                </c:pt>
                <c:pt idx="2036">
                  <c:v>-5.9</c:v>
                </c:pt>
                <c:pt idx="2037">
                  <c:v>-5.9</c:v>
                </c:pt>
                <c:pt idx="2038">
                  <c:v>-5.8</c:v>
                </c:pt>
                <c:pt idx="2039">
                  <c:v>-5.9</c:v>
                </c:pt>
                <c:pt idx="2040">
                  <c:v>-5.8</c:v>
                </c:pt>
                <c:pt idx="2041">
                  <c:v>-5.9</c:v>
                </c:pt>
                <c:pt idx="2042">
                  <c:v>-6.6</c:v>
                </c:pt>
                <c:pt idx="2043">
                  <c:v>-6.8</c:v>
                </c:pt>
                <c:pt idx="2044">
                  <c:v>-6.9</c:v>
                </c:pt>
                <c:pt idx="2045">
                  <c:v>-6.9</c:v>
                </c:pt>
                <c:pt idx="2046">
                  <c:v>-6.9</c:v>
                </c:pt>
                <c:pt idx="2047">
                  <c:v>-7.2</c:v>
                </c:pt>
                <c:pt idx="2048">
                  <c:v>-7.3</c:v>
                </c:pt>
                <c:pt idx="2049">
                  <c:v>-7.3</c:v>
                </c:pt>
                <c:pt idx="2050">
                  <c:v>-7.3</c:v>
                </c:pt>
                <c:pt idx="2051">
                  <c:v>-7.1</c:v>
                </c:pt>
                <c:pt idx="2052">
                  <c:v>-7.3</c:v>
                </c:pt>
                <c:pt idx="2053">
                  <c:v>-7.5</c:v>
                </c:pt>
                <c:pt idx="2054">
                  <c:v>-7.6</c:v>
                </c:pt>
                <c:pt idx="2055">
                  <c:v>-7.8</c:v>
                </c:pt>
                <c:pt idx="2056">
                  <c:v>-7.8</c:v>
                </c:pt>
                <c:pt idx="2057">
                  <c:v>-7.9</c:v>
                </c:pt>
                <c:pt idx="2058">
                  <c:v>-8</c:v>
                </c:pt>
                <c:pt idx="2059">
                  <c:v>-8.1999999999999993</c:v>
                </c:pt>
                <c:pt idx="2060">
                  <c:v>-8.4</c:v>
                </c:pt>
                <c:pt idx="2061">
                  <c:v>-8.5</c:v>
                </c:pt>
                <c:pt idx="2062">
                  <c:v>-8.5</c:v>
                </c:pt>
                <c:pt idx="2063">
                  <c:v>-8.3000000000000007</c:v>
                </c:pt>
                <c:pt idx="2064">
                  <c:v>-8.1</c:v>
                </c:pt>
                <c:pt idx="2065">
                  <c:v>-8.3000000000000007</c:v>
                </c:pt>
                <c:pt idx="2066">
                  <c:v>-8.3000000000000007</c:v>
                </c:pt>
                <c:pt idx="2067">
                  <c:v>-8.4</c:v>
                </c:pt>
                <c:pt idx="2068">
                  <c:v>-8.4</c:v>
                </c:pt>
                <c:pt idx="2069">
                  <c:v>-8.4</c:v>
                </c:pt>
                <c:pt idx="2070">
                  <c:v>-8.4</c:v>
                </c:pt>
                <c:pt idx="2071">
                  <c:v>-8.1999999999999993</c:v>
                </c:pt>
                <c:pt idx="2072">
                  <c:v>-8.1999999999999993</c:v>
                </c:pt>
                <c:pt idx="2073">
                  <c:v>-8.3000000000000007</c:v>
                </c:pt>
                <c:pt idx="2074">
                  <c:v>-8.4</c:v>
                </c:pt>
                <c:pt idx="2075">
                  <c:v>-8.5</c:v>
                </c:pt>
                <c:pt idx="2076">
                  <c:v>-8.6</c:v>
                </c:pt>
                <c:pt idx="2077">
                  <c:v>-8.6999999999999993</c:v>
                </c:pt>
                <c:pt idx="2078">
                  <c:v>-8.8000000000000007</c:v>
                </c:pt>
                <c:pt idx="2079">
                  <c:v>-8.6</c:v>
                </c:pt>
                <c:pt idx="2080">
                  <c:v>-8.9</c:v>
                </c:pt>
                <c:pt idx="2081">
                  <c:v>-9.1</c:v>
                </c:pt>
                <c:pt idx="2082">
                  <c:v>-9.3000000000000007</c:v>
                </c:pt>
                <c:pt idx="2083">
                  <c:v>-9.3000000000000007</c:v>
                </c:pt>
                <c:pt idx="2084">
                  <c:v>-9</c:v>
                </c:pt>
                <c:pt idx="2085">
                  <c:v>-8.9</c:v>
                </c:pt>
                <c:pt idx="2086">
                  <c:v>-8.8000000000000007</c:v>
                </c:pt>
                <c:pt idx="2087">
                  <c:v>-8.6</c:v>
                </c:pt>
                <c:pt idx="2088">
                  <c:v>-8.4</c:v>
                </c:pt>
                <c:pt idx="2089">
                  <c:v>-8.1999999999999993</c:v>
                </c:pt>
                <c:pt idx="2090">
                  <c:v>-8.1999999999999993</c:v>
                </c:pt>
                <c:pt idx="2091">
                  <c:v>-8.1</c:v>
                </c:pt>
                <c:pt idx="2092">
                  <c:v>-8.3000000000000007</c:v>
                </c:pt>
                <c:pt idx="2093">
                  <c:v>-7.8</c:v>
                </c:pt>
                <c:pt idx="2094">
                  <c:v>-7.6</c:v>
                </c:pt>
                <c:pt idx="2095">
                  <c:v>-7.6</c:v>
                </c:pt>
                <c:pt idx="2096">
                  <c:v>-7.1</c:v>
                </c:pt>
                <c:pt idx="2097">
                  <c:v>-7.4</c:v>
                </c:pt>
                <c:pt idx="2098">
                  <c:v>-7.1</c:v>
                </c:pt>
                <c:pt idx="2099">
                  <c:v>-6.7</c:v>
                </c:pt>
                <c:pt idx="2100">
                  <c:v>-6.8</c:v>
                </c:pt>
                <c:pt idx="2101">
                  <c:v>-5.5</c:v>
                </c:pt>
                <c:pt idx="2102">
                  <c:v>-5.3</c:v>
                </c:pt>
                <c:pt idx="2103">
                  <c:v>-5.2</c:v>
                </c:pt>
                <c:pt idx="2104">
                  <c:v>-4.8</c:v>
                </c:pt>
                <c:pt idx="2105">
                  <c:v>-4.0999999999999996</c:v>
                </c:pt>
                <c:pt idx="2106">
                  <c:v>-3.6</c:v>
                </c:pt>
                <c:pt idx="2107">
                  <c:v>-3.7</c:v>
                </c:pt>
                <c:pt idx="2108">
                  <c:v>-3.8</c:v>
                </c:pt>
                <c:pt idx="2109">
                  <c:v>-3.3</c:v>
                </c:pt>
                <c:pt idx="2110">
                  <c:v>-3.1</c:v>
                </c:pt>
                <c:pt idx="2111">
                  <c:v>-2.2999999999999998</c:v>
                </c:pt>
                <c:pt idx="2112">
                  <c:v>-2.1</c:v>
                </c:pt>
                <c:pt idx="2113">
                  <c:v>-2.5</c:v>
                </c:pt>
                <c:pt idx="2114">
                  <c:v>-1.8</c:v>
                </c:pt>
                <c:pt idx="2115">
                  <c:v>-1.7</c:v>
                </c:pt>
                <c:pt idx="2116">
                  <c:v>-1</c:v>
                </c:pt>
                <c:pt idx="2117">
                  <c:v>-1.3</c:v>
                </c:pt>
                <c:pt idx="2118">
                  <c:v>-0.8</c:v>
                </c:pt>
                <c:pt idx="2119">
                  <c:v>-1.1000000000000001</c:v>
                </c:pt>
                <c:pt idx="2120">
                  <c:v>-1</c:v>
                </c:pt>
                <c:pt idx="2121">
                  <c:v>-0.7</c:v>
                </c:pt>
                <c:pt idx="2122">
                  <c:v>-0.3</c:v>
                </c:pt>
                <c:pt idx="2123">
                  <c:v>-0.7</c:v>
                </c:pt>
                <c:pt idx="2124">
                  <c:v>-0.3</c:v>
                </c:pt>
                <c:pt idx="2125">
                  <c:v>-0.3</c:v>
                </c:pt>
                <c:pt idx="2126">
                  <c:v>-0.2</c:v>
                </c:pt>
                <c:pt idx="2127">
                  <c:v>0</c:v>
                </c:pt>
                <c:pt idx="2128">
                  <c:v>-0.5</c:v>
                </c:pt>
                <c:pt idx="2129">
                  <c:v>0</c:v>
                </c:pt>
                <c:pt idx="2130">
                  <c:v>0</c:v>
                </c:pt>
                <c:pt idx="2131">
                  <c:v>-0.5</c:v>
                </c:pt>
                <c:pt idx="2132">
                  <c:v>-1</c:v>
                </c:pt>
                <c:pt idx="2133">
                  <c:v>-0.6</c:v>
                </c:pt>
                <c:pt idx="2134">
                  <c:v>-0.8</c:v>
                </c:pt>
                <c:pt idx="2135">
                  <c:v>-1.4</c:v>
                </c:pt>
                <c:pt idx="2136">
                  <c:v>-1</c:v>
                </c:pt>
                <c:pt idx="2137">
                  <c:v>-0.7</c:v>
                </c:pt>
                <c:pt idx="2138">
                  <c:v>-1.3</c:v>
                </c:pt>
                <c:pt idx="2139">
                  <c:v>-1.3</c:v>
                </c:pt>
                <c:pt idx="2140">
                  <c:v>-1.2</c:v>
                </c:pt>
                <c:pt idx="2141">
                  <c:v>-1.3</c:v>
                </c:pt>
                <c:pt idx="2142">
                  <c:v>-1.5</c:v>
                </c:pt>
                <c:pt idx="2143">
                  <c:v>-1.8</c:v>
                </c:pt>
                <c:pt idx="2144">
                  <c:v>-1.9</c:v>
                </c:pt>
                <c:pt idx="2145">
                  <c:v>-1.6</c:v>
                </c:pt>
                <c:pt idx="2146">
                  <c:v>-1.5</c:v>
                </c:pt>
                <c:pt idx="2147">
                  <c:v>-1.8</c:v>
                </c:pt>
                <c:pt idx="2148">
                  <c:v>-1.6</c:v>
                </c:pt>
                <c:pt idx="2149">
                  <c:v>-1.5</c:v>
                </c:pt>
                <c:pt idx="2150">
                  <c:v>-2.2000000000000002</c:v>
                </c:pt>
                <c:pt idx="2151">
                  <c:v>-1.8</c:v>
                </c:pt>
                <c:pt idx="2152">
                  <c:v>-1.7</c:v>
                </c:pt>
                <c:pt idx="2153">
                  <c:v>-1.7</c:v>
                </c:pt>
                <c:pt idx="2154">
                  <c:v>-2</c:v>
                </c:pt>
                <c:pt idx="2155">
                  <c:v>-1.9</c:v>
                </c:pt>
                <c:pt idx="2156">
                  <c:v>-1.7</c:v>
                </c:pt>
                <c:pt idx="2157">
                  <c:v>-1.7</c:v>
                </c:pt>
                <c:pt idx="2158">
                  <c:v>-1.8</c:v>
                </c:pt>
                <c:pt idx="2159">
                  <c:v>-1.6</c:v>
                </c:pt>
                <c:pt idx="2160">
                  <c:v>-1.6</c:v>
                </c:pt>
                <c:pt idx="2161">
                  <c:v>-1.6</c:v>
                </c:pt>
                <c:pt idx="2162">
                  <c:v>-1.6</c:v>
                </c:pt>
                <c:pt idx="2163">
                  <c:v>-1.7</c:v>
                </c:pt>
                <c:pt idx="2164">
                  <c:v>-1.8</c:v>
                </c:pt>
                <c:pt idx="2165">
                  <c:v>-1.9</c:v>
                </c:pt>
                <c:pt idx="2166">
                  <c:v>-2</c:v>
                </c:pt>
                <c:pt idx="2167">
                  <c:v>-2.1</c:v>
                </c:pt>
                <c:pt idx="2168">
                  <c:v>-2.2999999999999998</c:v>
                </c:pt>
                <c:pt idx="2169">
                  <c:v>-2.2999999999999998</c:v>
                </c:pt>
                <c:pt idx="2170">
                  <c:v>-2.2999999999999998</c:v>
                </c:pt>
                <c:pt idx="2171">
                  <c:v>-2.4</c:v>
                </c:pt>
                <c:pt idx="2172">
                  <c:v>-2.4</c:v>
                </c:pt>
                <c:pt idx="2173">
                  <c:v>-2.5</c:v>
                </c:pt>
                <c:pt idx="2174">
                  <c:v>-2.8</c:v>
                </c:pt>
                <c:pt idx="2175">
                  <c:v>-2.8</c:v>
                </c:pt>
                <c:pt idx="2176">
                  <c:v>-2.8</c:v>
                </c:pt>
                <c:pt idx="2177">
                  <c:v>-2.9</c:v>
                </c:pt>
                <c:pt idx="2178">
                  <c:v>-3</c:v>
                </c:pt>
                <c:pt idx="2179">
                  <c:v>-3</c:v>
                </c:pt>
                <c:pt idx="2180">
                  <c:v>-2.9</c:v>
                </c:pt>
                <c:pt idx="2181">
                  <c:v>-3</c:v>
                </c:pt>
                <c:pt idx="2182">
                  <c:v>-3.2</c:v>
                </c:pt>
                <c:pt idx="2183">
                  <c:v>-3.3</c:v>
                </c:pt>
                <c:pt idx="2184">
                  <c:v>-3.1</c:v>
                </c:pt>
                <c:pt idx="2185">
                  <c:v>-3.1</c:v>
                </c:pt>
                <c:pt idx="2186">
                  <c:v>-3.1</c:v>
                </c:pt>
                <c:pt idx="2187">
                  <c:v>-3.2</c:v>
                </c:pt>
                <c:pt idx="2188">
                  <c:v>-3.1</c:v>
                </c:pt>
                <c:pt idx="2189">
                  <c:v>-3.3</c:v>
                </c:pt>
                <c:pt idx="2190">
                  <c:v>-3.2</c:v>
                </c:pt>
                <c:pt idx="2191">
                  <c:v>-3.1</c:v>
                </c:pt>
                <c:pt idx="2192">
                  <c:v>-3.5</c:v>
                </c:pt>
                <c:pt idx="2193">
                  <c:v>-3.7</c:v>
                </c:pt>
                <c:pt idx="2194">
                  <c:v>-3.9</c:v>
                </c:pt>
                <c:pt idx="2195">
                  <c:v>-3.9</c:v>
                </c:pt>
                <c:pt idx="2196">
                  <c:v>-4.0999999999999996</c:v>
                </c:pt>
                <c:pt idx="2197">
                  <c:v>-4.2</c:v>
                </c:pt>
                <c:pt idx="2198">
                  <c:v>-4.3</c:v>
                </c:pt>
                <c:pt idx="2199">
                  <c:v>-4.3</c:v>
                </c:pt>
                <c:pt idx="2200">
                  <c:v>-4.5</c:v>
                </c:pt>
                <c:pt idx="2201">
                  <c:v>-4.3</c:v>
                </c:pt>
                <c:pt idx="2202">
                  <c:v>-4.4000000000000004</c:v>
                </c:pt>
                <c:pt idx="2203">
                  <c:v>-4.5</c:v>
                </c:pt>
                <c:pt idx="2204">
                  <c:v>-4.5999999999999996</c:v>
                </c:pt>
                <c:pt idx="2205">
                  <c:v>-4.5999999999999996</c:v>
                </c:pt>
                <c:pt idx="2206">
                  <c:v>-4.5999999999999996</c:v>
                </c:pt>
                <c:pt idx="2207">
                  <c:v>-4.5</c:v>
                </c:pt>
                <c:pt idx="2208">
                  <c:v>-4.4000000000000004</c:v>
                </c:pt>
                <c:pt idx="2209">
                  <c:v>-4.5999999999999996</c:v>
                </c:pt>
                <c:pt idx="2210">
                  <c:v>-4.8</c:v>
                </c:pt>
                <c:pt idx="2211">
                  <c:v>-4.9000000000000004</c:v>
                </c:pt>
                <c:pt idx="2212">
                  <c:v>-4.7</c:v>
                </c:pt>
                <c:pt idx="2213">
                  <c:v>-4.9000000000000004</c:v>
                </c:pt>
                <c:pt idx="2214">
                  <c:v>-6.1</c:v>
                </c:pt>
                <c:pt idx="2215">
                  <c:v>-6.1</c:v>
                </c:pt>
                <c:pt idx="2216">
                  <c:v>-6.3</c:v>
                </c:pt>
                <c:pt idx="2217">
                  <c:v>-6.1</c:v>
                </c:pt>
                <c:pt idx="2218">
                  <c:v>-6.1</c:v>
                </c:pt>
                <c:pt idx="2219">
                  <c:v>-5.7</c:v>
                </c:pt>
                <c:pt idx="2220">
                  <c:v>-6.3</c:v>
                </c:pt>
                <c:pt idx="2221">
                  <c:v>-5.3</c:v>
                </c:pt>
                <c:pt idx="2222">
                  <c:v>-5.0999999999999996</c:v>
                </c:pt>
                <c:pt idx="2223">
                  <c:v>-5.3</c:v>
                </c:pt>
                <c:pt idx="2224">
                  <c:v>-5.2</c:v>
                </c:pt>
                <c:pt idx="2225">
                  <c:v>-5.0999999999999996</c:v>
                </c:pt>
                <c:pt idx="2226">
                  <c:v>-5.4</c:v>
                </c:pt>
                <c:pt idx="2227">
                  <c:v>-5.6</c:v>
                </c:pt>
                <c:pt idx="2228">
                  <c:v>-5.6</c:v>
                </c:pt>
                <c:pt idx="2229">
                  <c:v>-5.6</c:v>
                </c:pt>
                <c:pt idx="2230">
                  <c:v>-5.5</c:v>
                </c:pt>
                <c:pt idx="2231">
                  <c:v>-5.7</c:v>
                </c:pt>
                <c:pt idx="2232">
                  <c:v>-5.7</c:v>
                </c:pt>
                <c:pt idx="2233">
                  <c:v>-5.5</c:v>
                </c:pt>
                <c:pt idx="2234">
                  <c:v>-5.7</c:v>
                </c:pt>
                <c:pt idx="2235">
                  <c:v>-5.5</c:v>
                </c:pt>
                <c:pt idx="2236">
                  <c:v>-5.8</c:v>
                </c:pt>
                <c:pt idx="2237">
                  <c:v>-4.8</c:v>
                </c:pt>
                <c:pt idx="2238">
                  <c:v>-5.6</c:v>
                </c:pt>
                <c:pt idx="2239">
                  <c:v>-5.4</c:v>
                </c:pt>
                <c:pt idx="2240">
                  <c:v>-5.5</c:v>
                </c:pt>
                <c:pt idx="2241">
                  <c:v>-5</c:v>
                </c:pt>
                <c:pt idx="2242">
                  <c:v>-4.9000000000000004</c:v>
                </c:pt>
                <c:pt idx="2243">
                  <c:v>-4.4000000000000004</c:v>
                </c:pt>
                <c:pt idx="2244">
                  <c:v>-4.7</c:v>
                </c:pt>
                <c:pt idx="2245">
                  <c:v>-4.5999999999999996</c:v>
                </c:pt>
                <c:pt idx="2246">
                  <c:v>-3.9</c:v>
                </c:pt>
                <c:pt idx="2247">
                  <c:v>-4.0999999999999996</c:v>
                </c:pt>
                <c:pt idx="2248">
                  <c:v>-4.0999999999999996</c:v>
                </c:pt>
                <c:pt idx="2249">
                  <c:v>-3.8</c:v>
                </c:pt>
                <c:pt idx="2250">
                  <c:v>-2.9</c:v>
                </c:pt>
                <c:pt idx="2251">
                  <c:v>-3.1</c:v>
                </c:pt>
                <c:pt idx="2252">
                  <c:v>-3.3</c:v>
                </c:pt>
                <c:pt idx="2253">
                  <c:v>-2.5</c:v>
                </c:pt>
                <c:pt idx="2254">
                  <c:v>-1.9</c:v>
                </c:pt>
                <c:pt idx="2255">
                  <c:v>-2</c:v>
                </c:pt>
                <c:pt idx="2256">
                  <c:v>-1.7</c:v>
                </c:pt>
                <c:pt idx="2257">
                  <c:v>-1.6</c:v>
                </c:pt>
                <c:pt idx="2258">
                  <c:v>-1.4</c:v>
                </c:pt>
                <c:pt idx="2259">
                  <c:v>-1.2</c:v>
                </c:pt>
                <c:pt idx="2260">
                  <c:v>-1</c:v>
                </c:pt>
                <c:pt idx="2261">
                  <c:v>-0.6</c:v>
                </c:pt>
                <c:pt idx="2262">
                  <c:v>-0.8</c:v>
                </c:pt>
                <c:pt idx="2263">
                  <c:v>-1.3</c:v>
                </c:pt>
                <c:pt idx="2264">
                  <c:v>-0.3</c:v>
                </c:pt>
                <c:pt idx="2265">
                  <c:v>-0.4</c:v>
                </c:pt>
                <c:pt idx="2266">
                  <c:v>-0.7</c:v>
                </c:pt>
                <c:pt idx="2267">
                  <c:v>-0.1</c:v>
                </c:pt>
                <c:pt idx="2268">
                  <c:v>0</c:v>
                </c:pt>
                <c:pt idx="2269">
                  <c:v>0</c:v>
                </c:pt>
                <c:pt idx="2270">
                  <c:v>-0.2</c:v>
                </c:pt>
                <c:pt idx="2271">
                  <c:v>-0.9</c:v>
                </c:pt>
                <c:pt idx="2272">
                  <c:v>-0.2</c:v>
                </c:pt>
                <c:pt idx="2273">
                  <c:v>0.1</c:v>
                </c:pt>
                <c:pt idx="2274">
                  <c:v>-1</c:v>
                </c:pt>
                <c:pt idx="2275">
                  <c:v>-0.8</c:v>
                </c:pt>
                <c:pt idx="2276">
                  <c:v>-0.2</c:v>
                </c:pt>
                <c:pt idx="2277">
                  <c:v>-0.5</c:v>
                </c:pt>
                <c:pt idx="2278">
                  <c:v>-0.3</c:v>
                </c:pt>
                <c:pt idx="2279">
                  <c:v>0.1</c:v>
                </c:pt>
                <c:pt idx="2280">
                  <c:v>0.1</c:v>
                </c:pt>
                <c:pt idx="2281">
                  <c:v>0.1</c:v>
                </c:pt>
                <c:pt idx="2282">
                  <c:v>-0.3</c:v>
                </c:pt>
                <c:pt idx="2283">
                  <c:v>-0.3</c:v>
                </c:pt>
                <c:pt idx="2284">
                  <c:v>-0.3</c:v>
                </c:pt>
                <c:pt idx="2285">
                  <c:v>-0.3</c:v>
                </c:pt>
                <c:pt idx="2286">
                  <c:v>-0.3</c:v>
                </c:pt>
                <c:pt idx="2287">
                  <c:v>-0.4</c:v>
                </c:pt>
                <c:pt idx="2288">
                  <c:v>-0.1</c:v>
                </c:pt>
                <c:pt idx="2289">
                  <c:v>0</c:v>
                </c:pt>
                <c:pt idx="2290">
                  <c:v>0.4</c:v>
                </c:pt>
                <c:pt idx="2291">
                  <c:v>0.1</c:v>
                </c:pt>
                <c:pt idx="2292">
                  <c:v>0.2</c:v>
                </c:pt>
                <c:pt idx="2293">
                  <c:v>0.5</c:v>
                </c:pt>
                <c:pt idx="2294">
                  <c:v>0.5</c:v>
                </c:pt>
                <c:pt idx="2295">
                  <c:v>0.6</c:v>
                </c:pt>
                <c:pt idx="2296">
                  <c:v>0.9</c:v>
                </c:pt>
                <c:pt idx="2297">
                  <c:v>0.9</c:v>
                </c:pt>
                <c:pt idx="2298">
                  <c:v>1.2</c:v>
                </c:pt>
                <c:pt idx="2299">
                  <c:v>1.3</c:v>
                </c:pt>
                <c:pt idx="2300">
                  <c:v>1.3</c:v>
                </c:pt>
                <c:pt idx="2301">
                  <c:v>1.1000000000000001</c:v>
                </c:pt>
                <c:pt idx="2302">
                  <c:v>0.6</c:v>
                </c:pt>
                <c:pt idx="2303">
                  <c:v>0.6</c:v>
                </c:pt>
                <c:pt idx="2304">
                  <c:v>0.9</c:v>
                </c:pt>
                <c:pt idx="2305">
                  <c:v>0.8</c:v>
                </c:pt>
                <c:pt idx="2306">
                  <c:v>0.7</c:v>
                </c:pt>
                <c:pt idx="2307">
                  <c:v>0.4</c:v>
                </c:pt>
                <c:pt idx="2308">
                  <c:v>0.3</c:v>
                </c:pt>
                <c:pt idx="2309">
                  <c:v>0.2</c:v>
                </c:pt>
                <c:pt idx="2310">
                  <c:v>0.2</c:v>
                </c:pt>
                <c:pt idx="2311">
                  <c:v>0.2</c:v>
                </c:pt>
                <c:pt idx="2312">
                  <c:v>0.2</c:v>
                </c:pt>
                <c:pt idx="2313">
                  <c:v>-0.1</c:v>
                </c:pt>
                <c:pt idx="2314">
                  <c:v>0</c:v>
                </c:pt>
                <c:pt idx="2315">
                  <c:v>-0.1</c:v>
                </c:pt>
                <c:pt idx="2316">
                  <c:v>0.1</c:v>
                </c:pt>
                <c:pt idx="2317">
                  <c:v>0.1</c:v>
                </c:pt>
                <c:pt idx="2318">
                  <c:v>0.3</c:v>
                </c:pt>
                <c:pt idx="2319">
                  <c:v>0.1</c:v>
                </c:pt>
                <c:pt idx="2320">
                  <c:v>-0.3</c:v>
                </c:pt>
                <c:pt idx="2321">
                  <c:v>-0.7</c:v>
                </c:pt>
                <c:pt idx="2322">
                  <c:v>-0.4</c:v>
                </c:pt>
                <c:pt idx="2323">
                  <c:v>-0.4</c:v>
                </c:pt>
                <c:pt idx="2324">
                  <c:v>-0.2</c:v>
                </c:pt>
                <c:pt idx="2325">
                  <c:v>-0.2</c:v>
                </c:pt>
                <c:pt idx="2326">
                  <c:v>-0.2</c:v>
                </c:pt>
                <c:pt idx="2327">
                  <c:v>-0.3</c:v>
                </c:pt>
                <c:pt idx="2328">
                  <c:v>-0.4</c:v>
                </c:pt>
                <c:pt idx="2329">
                  <c:v>-0.4</c:v>
                </c:pt>
                <c:pt idx="2330">
                  <c:v>-0.5</c:v>
                </c:pt>
                <c:pt idx="2331">
                  <c:v>-0.6</c:v>
                </c:pt>
                <c:pt idx="2332">
                  <c:v>-0.3</c:v>
                </c:pt>
                <c:pt idx="2333">
                  <c:v>-0.4</c:v>
                </c:pt>
                <c:pt idx="2334">
                  <c:v>-0.3</c:v>
                </c:pt>
                <c:pt idx="2335">
                  <c:v>-0.4</c:v>
                </c:pt>
                <c:pt idx="2336">
                  <c:v>-0.4</c:v>
                </c:pt>
                <c:pt idx="2337">
                  <c:v>-0.3</c:v>
                </c:pt>
                <c:pt idx="2338">
                  <c:v>-0.4</c:v>
                </c:pt>
                <c:pt idx="2339">
                  <c:v>-0.4</c:v>
                </c:pt>
                <c:pt idx="2340">
                  <c:v>-0.4</c:v>
                </c:pt>
                <c:pt idx="2341">
                  <c:v>-0.5</c:v>
                </c:pt>
                <c:pt idx="2342">
                  <c:v>-0.4</c:v>
                </c:pt>
                <c:pt idx="2343">
                  <c:v>-0.5</c:v>
                </c:pt>
                <c:pt idx="2344">
                  <c:v>-0.4</c:v>
                </c:pt>
                <c:pt idx="2345">
                  <c:v>-0.5</c:v>
                </c:pt>
                <c:pt idx="2346">
                  <c:v>-0.4</c:v>
                </c:pt>
                <c:pt idx="2347">
                  <c:v>-0.5</c:v>
                </c:pt>
                <c:pt idx="2348">
                  <c:v>-0.5</c:v>
                </c:pt>
                <c:pt idx="2349">
                  <c:v>-0.5</c:v>
                </c:pt>
                <c:pt idx="2350">
                  <c:v>-0.6</c:v>
                </c:pt>
                <c:pt idx="2351">
                  <c:v>-0.8</c:v>
                </c:pt>
                <c:pt idx="2352">
                  <c:v>-0.9</c:v>
                </c:pt>
                <c:pt idx="2353">
                  <c:v>-1.2</c:v>
                </c:pt>
                <c:pt idx="2354">
                  <c:v>-1.5</c:v>
                </c:pt>
                <c:pt idx="2355">
                  <c:v>-1.5</c:v>
                </c:pt>
                <c:pt idx="2356">
                  <c:v>-1.4</c:v>
                </c:pt>
                <c:pt idx="2357">
                  <c:v>-1.7</c:v>
                </c:pt>
                <c:pt idx="2358">
                  <c:v>-1.8</c:v>
                </c:pt>
                <c:pt idx="2359">
                  <c:v>-1.9</c:v>
                </c:pt>
                <c:pt idx="2360">
                  <c:v>-2.1</c:v>
                </c:pt>
                <c:pt idx="2361">
                  <c:v>-2.4</c:v>
                </c:pt>
                <c:pt idx="2362">
                  <c:v>-2.2999999999999998</c:v>
                </c:pt>
                <c:pt idx="2363">
                  <c:v>-2.2999999999999998</c:v>
                </c:pt>
                <c:pt idx="2364">
                  <c:v>-2.2000000000000002</c:v>
                </c:pt>
                <c:pt idx="2365">
                  <c:v>-2.4</c:v>
                </c:pt>
                <c:pt idx="2366">
                  <c:v>-2.2999999999999998</c:v>
                </c:pt>
                <c:pt idx="2367">
                  <c:v>-2.2000000000000002</c:v>
                </c:pt>
                <c:pt idx="2368">
                  <c:v>-2.2999999999999998</c:v>
                </c:pt>
                <c:pt idx="2369">
                  <c:v>-2.2000000000000002</c:v>
                </c:pt>
                <c:pt idx="2370">
                  <c:v>-2.2999999999999998</c:v>
                </c:pt>
                <c:pt idx="2371">
                  <c:v>-2.2999999999999998</c:v>
                </c:pt>
                <c:pt idx="2372">
                  <c:v>-2.4</c:v>
                </c:pt>
                <c:pt idx="2373">
                  <c:v>-2.6</c:v>
                </c:pt>
                <c:pt idx="2374">
                  <c:v>-2.6</c:v>
                </c:pt>
                <c:pt idx="2375">
                  <c:v>-2.7</c:v>
                </c:pt>
                <c:pt idx="2376">
                  <c:v>-2.7</c:v>
                </c:pt>
                <c:pt idx="2377">
                  <c:v>-2.6</c:v>
                </c:pt>
                <c:pt idx="2378">
                  <c:v>-2.7</c:v>
                </c:pt>
                <c:pt idx="2379">
                  <c:v>-2.7</c:v>
                </c:pt>
                <c:pt idx="2380">
                  <c:v>-2.8</c:v>
                </c:pt>
                <c:pt idx="2381">
                  <c:v>-2.6</c:v>
                </c:pt>
                <c:pt idx="2382">
                  <c:v>-2.7</c:v>
                </c:pt>
                <c:pt idx="2383">
                  <c:v>-2.6</c:v>
                </c:pt>
                <c:pt idx="2384">
                  <c:v>-2.7</c:v>
                </c:pt>
                <c:pt idx="2385">
                  <c:v>-2.7</c:v>
                </c:pt>
                <c:pt idx="2386">
                  <c:v>-2.5</c:v>
                </c:pt>
                <c:pt idx="2387">
                  <c:v>-2.6</c:v>
                </c:pt>
                <c:pt idx="2388">
                  <c:v>-2.4</c:v>
                </c:pt>
                <c:pt idx="2389">
                  <c:v>-2.1</c:v>
                </c:pt>
                <c:pt idx="2390">
                  <c:v>-2</c:v>
                </c:pt>
                <c:pt idx="2391">
                  <c:v>-1.7</c:v>
                </c:pt>
                <c:pt idx="2392">
                  <c:v>-1.9</c:v>
                </c:pt>
                <c:pt idx="2393">
                  <c:v>-1.9</c:v>
                </c:pt>
                <c:pt idx="2394">
                  <c:v>-1.8</c:v>
                </c:pt>
                <c:pt idx="2395">
                  <c:v>-1.5</c:v>
                </c:pt>
                <c:pt idx="2396">
                  <c:v>-1.7</c:v>
                </c:pt>
                <c:pt idx="2397">
                  <c:v>-1.4</c:v>
                </c:pt>
                <c:pt idx="2398">
                  <c:v>-1.6</c:v>
                </c:pt>
                <c:pt idx="2399">
                  <c:v>-1.6</c:v>
                </c:pt>
                <c:pt idx="2400">
                  <c:v>-1.4</c:v>
                </c:pt>
                <c:pt idx="2401">
                  <c:v>-1.6</c:v>
                </c:pt>
                <c:pt idx="2402">
                  <c:v>-1.6</c:v>
                </c:pt>
                <c:pt idx="2403">
                  <c:v>-1.1000000000000001</c:v>
                </c:pt>
                <c:pt idx="2404">
                  <c:v>-1.2</c:v>
                </c:pt>
                <c:pt idx="2405">
                  <c:v>-1.1000000000000001</c:v>
                </c:pt>
                <c:pt idx="2406">
                  <c:v>-1.4</c:v>
                </c:pt>
                <c:pt idx="2407">
                  <c:v>-1.6</c:v>
                </c:pt>
                <c:pt idx="2408">
                  <c:v>-1.1000000000000001</c:v>
                </c:pt>
                <c:pt idx="2409">
                  <c:v>-1.5</c:v>
                </c:pt>
                <c:pt idx="2410">
                  <c:v>-1.3</c:v>
                </c:pt>
                <c:pt idx="2411">
                  <c:v>-1.3</c:v>
                </c:pt>
                <c:pt idx="2412">
                  <c:v>-1.1000000000000001</c:v>
                </c:pt>
                <c:pt idx="2413">
                  <c:v>-1</c:v>
                </c:pt>
                <c:pt idx="2414">
                  <c:v>-1.5</c:v>
                </c:pt>
                <c:pt idx="2415">
                  <c:v>-1.5</c:v>
                </c:pt>
                <c:pt idx="2416">
                  <c:v>-1.6</c:v>
                </c:pt>
                <c:pt idx="2417">
                  <c:v>-1.4</c:v>
                </c:pt>
                <c:pt idx="2418">
                  <c:v>-1.5</c:v>
                </c:pt>
                <c:pt idx="2419">
                  <c:v>-1.5</c:v>
                </c:pt>
                <c:pt idx="2420">
                  <c:v>-1.9</c:v>
                </c:pt>
                <c:pt idx="2421">
                  <c:v>-1.3</c:v>
                </c:pt>
                <c:pt idx="2422">
                  <c:v>-2.1</c:v>
                </c:pt>
                <c:pt idx="2423">
                  <c:v>-1.9</c:v>
                </c:pt>
                <c:pt idx="2424">
                  <c:v>-1.6</c:v>
                </c:pt>
                <c:pt idx="2425">
                  <c:v>-1.5</c:v>
                </c:pt>
                <c:pt idx="2426">
                  <c:v>-1.5</c:v>
                </c:pt>
                <c:pt idx="2427">
                  <c:v>-2.2000000000000002</c:v>
                </c:pt>
                <c:pt idx="2428">
                  <c:v>-1.9</c:v>
                </c:pt>
                <c:pt idx="2429">
                  <c:v>-2</c:v>
                </c:pt>
                <c:pt idx="2430">
                  <c:v>-1.7</c:v>
                </c:pt>
                <c:pt idx="2431">
                  <c:v>-2</c:v>
                </c:pt>
                <c:pt idx="2432">
                  <c:v>-2</c:v>
                </c:pt>
                <c:pt idx="2433">
                  <c:v>-2.5</c:v>
                </c:pt>
                <c:pt idx="2434">
                  <c:v>-2.4</c:v>
                </c:pt>
                <c:pt idx="2435">
                  <c:v>-2.5</c:v>
                </c:pt>
                <c:pt idx="2436">
                  <c:v>-2.1</c:v>
                </c:pt>
                <c:pt idx="2437">
                  <c:v>-2.1</c:v>
                </c:pt>
                <c:pt idx="2438">
                  <c:v>-1.8</c:v>
                </c:pt>
                <c:pt idx="2439">
                  <c:v>-1.6</c:v>
                </c:pt>
                <c:pt idx="2440">
                  <c:v>-1.5</c:v>
                </c:pt>
                <c:pt idx="2441">
                  <c:v>-1.3</c:v>
                </c:pt>
                <c:pt idx="2442">
                  <c:v>-1.2</c:v>
                </c:pt>
                <c:pt idx="2443">
                  <c:v>-1</c:v>
                </c:pt>
                <c:pt idx="2444">
                  <c:v>-1</c:v>
                </c:pt>
                <c:pt idx="2445">
                  <c:v>-1.2</c:v>
                </c:pt>
                <c:pt idx="2446">
                  <c:v>-0.8</c:v>
                </c:pt>
                <c:pt idx="2447">
                  <c:v>-0.7</c:v>
                </c:pt>
                <c:pt idx="2448">
                  <c:v>-0.6</c:v>
                </c:pt>
                <c:pt idx="2449">
                  <c:v>-0.8</c:v>
                </c:pt>
                <c:pt idx="2450">
                  <c:v>-0.9</c:v>
                </c:pt>
                <c:pt idx="2451">
                  <c:v>-1</c:v>
                </c:pt>
                <c:pt idx="2452">
                  <c:v>-1</c:v>
                </c:pt>
                <c:pt idx="2453">
                  <c:v>-1.1000000000000001</c:v>
                </c:pt>
                <c:pt idx="2454">
                  <c:v>-1.1000000000000001</c:v>
                </c:pt>
                <c:pt idx="2455">
                  <c:v>-1</c:v>
                </c:pt>
                <c:pt idx="2456">
                  <c:v>-0.9</c:v>
                </c:pt>
                <c:pt idx="2457">
                  <c:v>-2.2999999999999998</c:v>
                </c:pt>
                <c:pt idx="2458">
                  <c:v>-3</c:v>
                </c:pt>
                <c:pt idx="2459">
                  <c:v>-3.3</c:v>
                </c:pt>
                <c:pt idx="2460">
                  <c:v>-3.8</c:v>
                </c:pt>
                <c:pt idx="2461">
                  <c:v>-4.5</c:v>
                </c:pt>
                <c:pt idx="2462">
                  <c:v>-5</c:v>
                </c:pt>
                <c:pt idx="2463">
                  <c:v>-5.3</c:v>
                </c:pt>
                <c:pt idx="2464">
                  <c:v>-5.5</c:v>
                </c:pt>
                <c:pt idx="2465">
                  <c:v>-5.7</c:v>
                </c:pt>
                <c:pt idx="2466">
                  <c:v>-5.9</c:v>
                </c:pt>
                <c:pt idx="2467">
                  <c:v>-6.3</c:v>
                </c:pt>
                <c:pt idx="2468">
                  <c:v>-6.4</c:v>
                </c:pt>
                <c:pt idx="2469">
                  <c:v>-6.8</c:v>
                </c:pt>
                <c:pt idx="2470">
                  <c:v>-7</c:v>
                </c:pt>
                <c:pt idx="2471">
                  <c:v>-7.1</c:v>
                </c:pt>
                <c:pt idx="2472">
                  <c:v>-7.2</c:v>
                </c:pt>
                <c:pt idx="2473">
                  <c:v>-7.4</c:v>
                </c:pt>
                <c:pt idx="2474">
                  <c:v>-7.7</c:v>
                </c:pt>
                <c:pt idx="2475">
                  <c:v>-7.9</c:v>
                </c:pt>
                <c:pt idx="2476">
                  <c:v>-8.1</c:v>
                </c:pt>
                <c:pt idx="2477">
                  <c:v>-8.1999999999999993</c:v>
                </c:pt>
                <c:pt idx="2478">
                  <c:v>-8.5</c:v>
                </c:pt>
                <c:pt idx="2479">
                  <c:v>-8.8000000000000007</c:v>
                </c:pt>
                <c:pt idx="2480">
                  <c:v>-8.8000000000000007</c:v>
                </c:pt>
                <c:pt idx="2481">
                  <c:v>-9</c:v>
                </c:pt>
                <c:pt idx="2482">
                  <c:v>-9</c:v>
                </c:pt>
                <c:pt idx="2483">
                  <c:v>-9.1</c:v>
                </c:pt>
                <c:pt idx="2484">
                  <c:v>-9.3000000000000007</c:v>
                </c:pt>
                <c:pt idx="2485">
                  <c:v>-9.5</c:v>
                </c:pt>
                <c:pt idx="2486">
                  <c:v>-11.5</c:v>
                </c:pt>
                <c:pt idx="2487">
                  <c:v>-11.9</c:v>
                </c:pt>
                <c:pt idx="2488">
                  <c:v>-12.1</c:v>
                </c:pt>
                <c:pt idx="2489">
                  <c:v>-12.5</c:v>
                </c:pt>
                <c:pt idx="2490">
                  <c:v>-12.8</c:v>
                </c:pt>
                <c:pt idx="2491">
                  <c:v>-13</c:v>
                </c:pt>
                <c:pt idx="2492">
                  <c:v>-13.2</c:v>
                </c:pt>
                <c:pt idx="2493">
                  <c:v>-13.5</c:v>
                </c:pt>
                <c:pt idx="2494">
                  <c:v>-13.7</c:v>
                </c:pt>
                <c:pt idx="2495">
                  <c:v>-13.5</c:v>
                </c:pt>
                <c:pt idx="2496">
                  <c:v>-13.5</c:v>
                </c:pt>
                <c:pt idx="2497">
                  <c:v>-13.4</c:v>
                </c:pt>
                <c:pt idx="2498">
                  <c:v>-13.4</c:v>
                </c:pt>
                <c:pt idx="2499">
                  <c:v>-13.7</c:v>
                </c:pt>
                <c:pt idx="2500">
                  <c:v>-13.7</c:v>
                </c:pt>
                <c:pt idx="2501">
                  <c:v>-13.8</c:v>
                </c:pt>
                <c:pt idx="2502">
                  <c:v>-13.9</c:v>
                </c:pt>
                <c:pt idx="2503">
                  <c:v>-13.9</c:v>
                </c:pt>
                <c:pt idx="2504">
                  <c:v>-13.8</c:v>
                </c:pt>
                <c:pt idx="2505">
                  <c:v>-13.9</c:v>
                </c:pt>
                <c:pt idx="2506">
                  <c:v>-13.7</c:v>
                </c:pt>
                <c:pt idx="2507">
                  <c:v>-13.6</c:v>
                </c:pt>
                <c:pt idx="2508">
                  <c:v>-13.6</c:v>
                </c:pt>
                <c:pt idx="2509">
                  <c:v>-13.4</c:v>
                </c:pt>
                <c:pt idx="2510">
                  <c:v>-13.2</c:v>
                </c:pt>
                <c:pt idx="2511">
                  <c:v>-13</c:v>
                </c:pt>
                <c:pt idx="2512">
                  <c:v>-12.9</c:v>
                </c:pt>
                <c:pt idx="2513">
                  <c:v>-12.9</c:v>
                </c:pt>
                <c:pt idx="2514">
                  <c:v>-12.6</c:v>
                </c:pt>
                <c:pt idx="2515">
                  <c:v>-12.5</c:v>
                </c:pt>
                <c:pt idx="2516">
                  <c:v>-12.3</c:v>
                </c:pt>
                <c:pt idx="2517">
                  <c:v>-12.1</c:v>
                </c:pt>
                <c:pt idx="2518">
                  <c:v>-12.3</c:v>
                </c:pt>
                <c:pt idx="2519">
                  <c:v>-12.2</c:v>
                </c:pt>
                <c:pt idx="2520">
                  <c:v>-12.3</c:v>
                </c:pt>
                <c:pt idx="2521">
                  <c:v>-12.3</c:v>
                </c:pt>
                <c:pt idx="2522">
                  <c:v>-13.3</c:v>
                </c:pt>
                <c:pt idx="2523">
                  <c:v>-13.8</c:v>
                </c:pt>
                <c:pt idx="2524">
                  <c:v>-14.5</c:v>
                </c:pt>
                <c:pt idx="2525">
                  <c:v>-14.5</c:v>
                </c:pt>
                <c:pt idx="2526">
                  <c:v>-15.5</c:v>
                </c:pt>
                <c:pt idx="2527">
                  <c:v>-15.6</c:v>
                </c:pt>
                <c:pt idx="2528">
                  <c:v>-16</c:v>
                </c:pt>
                <c:pt idx="2529">
                  <c:v>-16.399999999999999</c:v>
                </c:pt>
                <c:pt idx="2530">
                  <c:v>-16.399999999999999</c:v>
                </c:pt>
                <c:pt idx="2531">
                  <c:v>-17</c:v>
                </c:pt>
                <c:pt idx="2532">
                  <c:v>-17</c:v>
                </c:pt>
                <c:pt idx="2533">
                  <c:v>-17.3</c:v>
                </c:pt>
                <c:pt idx="2534">
                  <c:v>-17.2</c:v>
                </c:pt>
                <c:pt idx="2535">
                  <c:v>-16.7</c:v>
                </c:pt>
                <c:pt idx="2536">
                  <c:v>-16.899999999999999</c:v>
                </c:pt>
                <c:pt idx="2537">
                  <c:v>-17.7</c:v>
                </c:pt>
                <c:pt idx="2538">
                  <c:v>-17</c:v>
                </c:pt>
                <c:pt idx="2539">
                  <c:v>-15.8</c:v>
                </c:pt>
                <c:pt idx="2540">
                  <c:v>-15.7</c:v>
                </c:pt>
                <c:pt idx="2541">
                  <c:v>-16.2</c:v>
                </c:pt>
                <c:pt idx="2542">
                  <c:v>-15.8</c:v>
                </c:pt>
                <c:pt idx="2543">
                  <c:v>-15.7</c:v>
                </c:pt>
                <c:pt idx="2544">
                  <c:v>-15.1</c:v>
                </c:pt>
                <c:pt idx="2545">
                  <c:v>-15.2</c:v>
                </c:pt>
                <c:pt idx="2546">
                  <c:v>-14.7</c:v>
                </c:pt>
                <c:pt idx="2547">
                  <c:v>-13.8</c:v>
                </c:pt>
                <c:pt idx="2548">
                  <c:v>-13.9</c:v>
                </c:pt>
                <c:pt idx="2549">
                  <c:v>-13.8</c:v>
                </c:pt>
                <c:pt idx="2550">
                  <c:v>-14.1</c:v>
                </c:pt>
                <c:pt idx="2551">
                  <c:v>-13.2</c:v>
                </c:pt>
                <c:pt idx="2552">
                  <c:v>-12.8</c:v>
                </c:pt>
                <c:pt idx="2553">
                  <c:v>-13.8</c:v>
                </c:pt>
                <c:pt idx="2554">
                  <c:v>-15.9</c:v>
                </c:pt>
                <c:pt idx="2555">
                  <c:v>-13.8</c:v>
                </c:pt>
                <c:pt idx="2556">
                  <c:v>-13.8</c:v>
                </c:pt>
                <c:pt idx="2557">
                  <c:v>-13.5</c:v>
                </c:pt>
                <c:pt idx="2558">
                  <c:v>-12.9</c:v>
                </c:pt>
                <c:pt idx="2559">
                  <c:v>-12.2</c:v>
                </c:pt>
                <c:pt idx="2560">
                  <c:v>-10.9</c:v>
                </c:pt>
                <c:pt idx="2561">
                  <c:v>-12.8</c:v>
                </c:pt>
                <c:pt idx="2562">
                  <c:v>-12.6</c:v>
                </c:pt>
                <c:pt idx="2563">
                  <c:v>-13.2</c:v>
                </c:pt>
                <c:pt idx="2564">
                  <c:v>-13.5</c:v>
                </c:pt>
                <c:pt idx="2565">
                  <c:v>-14.2</c:v>
                </c:pt>
                <c:pt idx="2566">
                  <c:v>-14.2</c:v>
                </c:pt>
                <c:pt idx="2567">
                  <c:v>-13.7</c:v>
                </c:pt>
                <c:pt idx="2568">
                  <c:v>-13.7</c:v>
                </c:pt>
                <c:pt idx="2569">
                  <c:v>-14.3</c:v>
                </c:pt>
                <c:pt idx="2570">
                  <c:v>-15.3</c:v>
                </c:pt>
                <c:pt idx="2571">
                  <c:v>-15.6</c:v>
                </c:pt>
                <c:pt idx="2572">
                  <c:v>-16.3</c:v>
                </c:pt>
                <c:pt idx="2573">
                  <c:v>-14.2</c:v>
                </c:pt>
                <c:pt idx="2574">
                  <c:v>-16.2</c:v>
                </c:pt>
                <c:pt idx="2575">
                  <c:v>-15.9</c:v>
                </c:pt>
                <c:pt idx="2576">
                  <c:v>-16.2</c:v>
                </c:pt>
                <c:pt idx="2577">
                  <c:v>-16.3</c:v>
                </c:pt>
                <c:pt idx="2578">
                  <c:v>-17.2</c:v>
                </c:pt>
                <c:pt idx="2579">
                  <c:v>-13.9</c:v>
                </c:pt>
                <c:pt idx="2580">
                  <c:v>-13.8</c:v>
                </c:pt>
                <c:pt idx="2581">
                  <c:v>-16.2</c:v>
                </c:pt>
                <c:pt idx="2582">
                  <c:v>-15.6</c:v>
                </c:pt>
                <c:pt idx="2583">
                  <c:v>-15.1</c:v>
                </c:pt>
                <c:pt idx="2584">
                  <c:v>-17.600000000000001</c:v>
                </c:pt>
                <c:pt idx="2585">
                  <c:v>-18.100000000000001</c:v>
                </c:pt>
                <c:pt idx="2586">
                  <c:v>-17.600000000000001</c:v>
                </c:pt>
                <c:pt idx="2587">
                  <c:v>-16.100000000000001</c:v>
                </c:pt>
                <c:pt idx="2588">
                  <c:v>-13.3</c:v>
                </c:pt>
                <c:pt idx="2589">
                  <c:v>-13.7</c:v>
                </c:pt>
                <c:pt idx="2590">
                  <c:v>-12.6</c:v>
                </c:pt>
                <c:pt idx="2591">
                  <c:v>-12.9</c:v>
                </c:pt>
                <c:pt idx="2592">
                  <c:v>-14.6</c:v>
                </c:pt>
                <c:pt idx="2593">
                  <c:v>-15.1</c:v>
                </c:pt>
                <c:pt idx="2594">
                  <c:v>-12.9</c:v>
                </c:pt>
                <c:pt idx="2595">
                  <c:v>-14</c:v>
                </c:pt>
                <c:pt idx="2596">
                  <c:v>-15</c:v>
                </c:pt>
                <c:pt idx="2597">
                  <c:v>-18</c:v>
                </c:pt>
                <c:pt idx="2598">
                  <c:v>-19.3</c:v>
                </c:pt>
                <c:pt idx="2599">
                  <c:v>-19.600000000000001</c:v>
                </c:pt>
                <c:pt idx="2600">
                  <c:v>-19.600000000000001</c:v>
                </c:pt>
                <c:pt idx="2601">
                  <c:v>-20.5</c:v>
                </c:pt>
                <c:pt idx="2602">
                  <c:v>-20.399999999999999</c:v>
                </c:pt>
                <c:pt idx="2603">
                  <c:v>-20.9</c:v>
                </c:pt>
                <c:pt idx="2604">
                  <c:v>-20.9</c:v>
                </c:pt>
                <c:pt idx="2605">
                  <c:v>-20.9</c:v>
                </c:pt>
                <c:pt idx="2606">
                  <c:v>-20.9</c:v>
                </c:pt>
                <c:pt idx="2607">
                  <c:v>-20.8</c:v>
                </c:pt>
                <c:pt idx="2608">
                  <c:v>-20.8</c:v>
                </c:pt>
                <c:pt idx="2609">
                  <c:v>-16.8</c:v>
                </c:pt>
                <c:pt idx="2610">
                  <c:v>-19.399999999999999</c:v>
                </c:pt>
                <c:pt idx="2611">
                  <c:v>-20.6</c:v>
                </c:pt>
                <c:pt idx="2612">
                  <c:v>-19.399999999999999</c:v>
                </c:pt>
                <c:pt idx="2613">
                  <c:v>-15.2</c:v>
                </c:pt>
                <c:pt idx="2614">
                  <c:v>-14</c:v>
                </c:pt>
                <c:pt idx="2615">
                  <c:v>-11.3</c:v>
                </c:pt>
                <c:pt idx="2616">
                  <c:v>-11.5</c:v>
                </c:pt>
                <c:pt idx="2617">
                  <c:v>-13.3</c:v>
                </c:pt>
                <c:pt idx="2618">
                  <c:v>-18.2</c:v>
                </c:pt>
                <c:pt idx="2619">
                  <c:v>-19.3</c:v>
                </c:pt>
                <c:pt idx="2620">
                  <c:v>-18.899999999999999</c:v>
                </c:pt>
                <c:pt idx="2621">
                  <c:v>-19.399999999999999</c:v>
                </c:pt>
                <c:pt idx="2622">
                  <c:v>-19</c:v>
                </c:pt>
                <c:pt idx="2623">
                  <c:v>-19.100000000000001</c:v>
                </c:pt>
                <c:pt idx="2624">
                  <c:v>-19.5</c:v>
                </c:pt>
                <c:pt idx="2625">
                  <c:v>-19.600000000000001</c:v>
                </c:pt>
                <c:pt idx="2626">
                  <c:v>-19.600000000000001</c:v>
                </c:pt>
                <c:pt idx="2627">
                  <c:v>-19.5</c:v>
                </c:pt>
                <c:pt idx="2628">
                  <c:v>-17.399999999999999</c:v>
                </c:pt>
                <c:pt idx="2629">
                  <c:v>-15.7</c:v>
                </c:pt>
                <c:pt idx="2630">
                  <c:v>-15.7</c:v>
                </c:pt>
                <c:pt idx="2631">
                  <c:v>-16.8</c:v>
                </c:pt>
                <c:pt idx="2632">
                  <c:v>-16.899999999999999</c:v>
                </c:pt>
                <c:pt idx="2633">
                  <c:v>-17.8</c:v>
                </c:pt>
                <c:pt idx="2634">
                  <c:v>-19.3</c:v>
                </c:pt>
                <c:pt idx="2635">
                  <c:v>-19.2</c:v>
                </c:pt>
                <c:pt idx="2636">
                  <c:v>-19.2</c:v>
                </c:pt>
                <c:pt idx="2637">
                  <c:v>-19.2</c:v>
                </c:pt>
                <c:pt idx="2638">
                  <c:v>-19.8</c:v>
                </c:pt>
                <c:pt idx="2639">
                  <c:v>-20</c:v>
                </c:pt>
                <c:pt idx="2640">
                  <c:v>-19</c:v>
                </c:pt>
                <c:pt idx="2641">
                  <c:v>-18.399999999999999</c:v>
                </c:pt>
                <c:pt idx="2642">
                  <c:v>-18.100000000000001</c:v>
                </c:pt>
                <c:pt idx="2643">
                  <c:v>-18</c:v>
                </c:pt>
                <c:pt idx="2644">
                  <c:v>-18.100000000000001</c:v>
                </c:pt>
                <c:pt idx="2645">
                  <c:v>-18.2</c:v>
                </c:pt>
                <c:pt idx="2646">
                  <c:v>-17.899999999999999</c:v>
                </c:pt>
                <c:pt idx="2647">
                  <c:v>-19.100000000000001</c:v>
                </c:pt>
                <c:pt idx="2648">
                  <c:v>-19.5</c:v>
                </c:pt>
                <c:pt idx="2649">
                  <c:v>-19.2</c:v>
                </c:pt>
                <c:pt idx="2650">
                  <c:v>-19.2</c:v>
                </c:pt>
                <c:pt idx="2651">
                  <c:v>-18.8</c:v>
                </c:pt>
                <c:pt idx="2652">
                  <c:v>-18.399999999999999</c:v>
                </c:pt>
                <c:pt idx="2653">
                  <c:v>-18.5</c:v>
                </c:pt>
                <c:pt idx="2654">
                  <c:v>-18.8</c:v>
                </c:pt>
                <c:pt idx="2655">
                  <c:v>-18.5</c:v>
                </c:pt>
                <c:pt idx="2656">
                  <c:v>-18.5</c:v>
                </c:pt>
                <c:pt idx="2657">
                  <c:v>-18.399999999999999</c:v>
                </c:pt>
                <c:pt idx="2658">
                  <c:v>-18.2</c:v>
                </c:pt>
                <c:pt idx="2659">
                  <c:v>-17.399999999999999</c:v>
                </c:pt>
                <c:pt idx="2660">
                  <c:v>-18</c:v>
                </c:pt>
                <c:pt idx="2661">
                  <c:v>-17.899999999999999</c:v>
                </c:pt>
                <c:pt idx="2662">
                  <c:v>-17.3</c:v>
                </c:pt>
                <c:pt idx="2663">
                  <c:v>-17</c:v>
                </c:pt>
                <c:pt idx="2664">
                  <c:v>-17</c:v>
                </c:pt>
                <c:pt idx="2665">
                  <c:v>-16.5</c:v>
                </c:pt>
                <c:pt idx="2666">
                  <c:v>-16.7</c:v>
                </c:pt>
                <c:pt idx="2667">
                  <c:v>-15.9</c:v>
                </c:pt>
                <c:pt idx="2668">
                  <c:v>-16.100000000000001</c:v>
                </c:pt>
                <c:pt idx="2669">
                  <c:v>-16</c:v>
                </c:pt>
                <c:pt idx="2670">
                  <c:v>-14</c:v>
                </c:pt>
                <c:pt idx="2671">
                  <c:v>-13.2</c:v>
                </c:pt>
                <c:pt idx="2672">
                  <c:v>-13.9</c:v>
                </c:pt>
                <c:pt idx="2673">
                  <c:v>-12.9</c:v>
                </c:pt>
                <c:pt idx="2674">
                  <c:v>-12.3</c:v>
                </c:pt>
                <c:pt idx="2675">
                  <c:v>-11</c:v>
                </c:pt>
                <c:pt idx="2676">
                  <c:v>-8.4</c:v>
                </c:pt>
                <c:pt idx="2677">
                  <c:v>-8.5</c:v>
                </c:pt>
                <c:pt idx="2678">
                  <c:v>-7.7</c:v>
                </c:pt>
                <c:pt idx="2679">
                  <c:v>-6.8</c:v>
                </c:pt>
                <c:pt idx="2680">
                  <c:v>-7.5</c:v>
                </c:pt>
                <c:pt idx="2681">
                  <c:v>-7.4</c:v>
                </c:pt>
                <c:pt idx="2682">
                  <c:v>-8.1</c:v>
                </c:pt>
                <c:pt idx="2683">
                  <c:v>-7.4</c:v>
                </c:pt>
                <c:pt idx="2684">
                  <c:v>-8.8000000000000007</c:v>
                </c:pt>
                <c:pt idx="2685">
                  <c:v>-8</c:v>
                </c:pt>
                <c:pt idx="2686">
                  <c:v>-8.3000000000000007</c:v>
                </c:pt>
                <c:pt idx="2687">
                  <c:v>-8</c:v>
                </c:pt>
                <c:pt idx="2688">
                  <c:v>-8</c:v>
                </c:pt>
                <c:pt idx="2689">
                  <c:v>-8.5</c:v>
                </c:pt>
                <c:pt idx="2690">
                  <c:v>-9.1</c:v>
                </c:pt>
                <c:pt idx="2691">
                  <c:v>-9.8000000000000007</c:v>
                </c:pt>
                <c:pt idx="2692">
                  <c:v>-8.6999999999999993</c:v>
                </c:pt>
                <c:pt idx="2693">
                  <c:v>-9.5</c:v>
                </c:pt>
                <c:pt idx="2694">
                  <c:v>-10.5</c:v>
                </c:pt>
                <c:pt idx="2695">
                  <c:v>-8.4</c:v>
                </c:pt>
                <c:pt idx="2696">
                  <c:v>-7.5</c:v>
                </c:pt>
                <c:pt idx="2697">
                  <c:v>-6.5</c:v>
                </c:pt>
                <c:pt idx="2698">
                  <c:v>-7</c:v>
                </c:pt>
                <c:pt idx="2699">
                  <c:v>-8</c:v>
                </c:pt>
                <c:pt idx="2700">
                  <c:v>-6.2</c:v>
                </c:pt>
                <c:pt idx="2701">
                  <c:v>-6.5</c:v>
                </c:pt>
                <c:pt idx="2702">
                  <c:v>-6.8</c:v>
                </c:pt>
                <c:pt idx="2703">
                  <c:v>-6.9</c:v>
                </c:pt>
                <c:pt idx="2704">
                  <c:v>-7.4</c:v>
                </c:pt>
                <c:pt idx="2705">
                  <c:v>-7.2</c:v>
                </c:pt>
                <c:pt idx="2706">
                  <c:v>-6.5</c:v>
                </c:pt>
                <c:pt idx="2707">
                  <c:v>-6.3</c:v>
                </c:pt>
                <c:pt idx="2708">
                  <c:v>-6.3</c:v>
                </c:pt>
                <c:pt idx="2709">
                  <c:v>-6.5</c:v>
                </c:pt>
                <c:pt idx="2710">
                  <c:v>-6.7</c:v>
                </c:pt>
                <c:pt idx="2711">
                  <c:v>-7.1</c:v>
                </c:pt>
                <c:pt idx="2712">
                  <c:v>-6.7</c:v>
                </c:pt>
                <c:pt idx="2713">
                  <c:v>-7.2</c:v>
                </c:pt>
                <c:pt idx="2714">
                  <c:v>-6.6</c:v>
                </c:pt>
                <c:pt idx="2715">
                  <c:v>-6.8</c:v>
                </c:pt>
                <c:pt idx="2716">
                  <c:v>-6.1</c:v>
                </c:pt>
                <c:pt idx="2717">
                  <c:v>-5.7</c:v>
                </c:pt>
                <c:pt idx="2718">
                  <c:v>-5.9</c:v>
                </c:pt>
                <c:pt idx="2719">
                  <c:v>-6.1</c:v>
                </c:pt>
                <c:pt idx="2720">
                  <c:v>-6.3</c:v>
                </c:pt>
                <c:pt idx="2721">
                  <c:v>-6.3</c:v>
                </c:pt>
                <c:pt idx="2722">
                  <c:v>-5.9</c:v>
                </c:pt>
                <c:pt idx="2723">
                  <c:v>-6.7</c:v>
                </c:pt>
                <c:pt idx="2724">
                  <c:v>-6.8</c:v>
                </c:pt>
                <c:pt idx="2725">
                  <c:v>-7</c:v>
                </c:pt>
                <c:pt idx="2726">
                  <c:v>-7.4</c:v>
                </c:pt>
                <c:pt idx="2727">
                  <c:v>-7.5</c:v>
                </c:pt>
                <c:pt idx="2728">
                  <c:v>-8</c:v>
                </c:pt>
                <c:pt idx="2729">
                  <c:v>-9</c:v>
                </c:pt>
                <c:pt idx="2730">
                  <c:v>-9</c:v>
                </c:pt>
                <c:pt idx="2731">
                  <c:v>-8.8000000000000007</c:v>
                </c:pt>
                <c:pt idx="2732">
                  <c:v>-9</c:v>
                </c:pt>
                <c:pt idx="2733">
                  <c:v>-9.1999999999999993</c:v>
                </c:pt>
                <c:pt idx="2734">
                  <c:v>-9</c:v>
                </c:pt>
                <c:pt idx="2735">
                  <c:v>-8.1999999999999993</c:v>
                </c:pt>
                <c:pt idx="2736">
                  <c:v>-7.7</c:v>
                </c:pt>
                <c:pt idx="2737">
                  <c:v>-7.8</c:v>
                </c:pt>
                <c:pt idx="2738">
                  <c:v>-8</c:v>
                </c:pt>
                <c:pt idx="2739">
                  <c:v>-8</c:v>
                </c:pt>
                <c:pt idx="2740">
                  <c:v>-8</c:v>
                </c:pt>
                <c:pt idx="2741">
                  <c:v>-8</c:v>
                </c:pt>
                <c:pt idx="2742">
                  <c:v>-8.1999999999999993</c:v>
                </c:pt>
                <c:pt idx="2743">
                  <c:v>-7.9</c:v>
                </c:pt>
                <c:pt idx="2744">
                  <c:v>-8</c:v>
                </c:pt>
                <c:pt idx="2745">
                  <c:v>-8</c:v>
                </c:pt>
                <c:pt idx="2746">
                  <c:v>-8.3000000000000007</c:v>
                </c:pt>
                <c:pt idx="2747">
                  <c:v>-8.3000000000000007</c:v>
                </c:pt>
                <c:pt idx="2748">
                  <c:v>-8.6999999999999993</c:v>
                </c:pt>
                <c:pt idx="2749">
                  <c:v>-8.3000000000000007</c:v>
                </c:pt>
                <c:pt idx="2750">
                  <c:v>-8.4</c:v>
                </c:pt>
                <c:pt idx="2751">
                  <c:v>-8.6</c:v>
                </c:pt>
                <c:pt idx="2752">
                  <c:v>-8.9</c:v>
                </c:pt>
                <c:pt idx="2753">
                  <c:v>-9.1999999999999993</c:v>
                </c:pt>
                <c:pt idx="2754">
                  <c:v>-9.8000000000000007</c:v>
                </c:pt>
                <c:pt idx="2755">
                  <c:v>-9.1999999999999993</c:v>
                </c:pt>
                <c:pt idx="2756">
                  <c:v>-10.199999999999999</c:v>
                </c:pt>
                <c:pt idx="2757">
                  <c:v>-9.6</c:v>
                </c:pt>
                <c:pt idx="2758">
                  <c:v>-9.4</c:v>
                </c:pt>
                <c:pt idx="2759">
                  <c:v>-9.6</c:v>
                </c:pt>
                <c:pt idx="2760">
                  <c:v>-9.6</c:v>
                </c:pt>
                <c:pt idx="2761">
                  <c:v>-9.9</c:v>
                </c:pt>
                <c:pt idx="2762">
                  <c:v>-11.1</c:v>
                </c:pt>
                <c:pt idx="2763">
                  <c:v>-12.2</c:v>
                </c:pt>
                <c:pt idx="2764">
                  <c:v>-13.8</c:v>
                </c:pt>
                <c:pt idx="2765">
                  <c:v>-13.9</c:v>
                </c:pt>
                <c:pt idx="2766">
                  <c:v>-12.6</c:v>
                </c:pt>
                <c:pt idx="2767">
                  <c:v>-12</c:v>
                </c:pt>
                <c:pt idx="2768">
                  <c:v>-12.2</c:v>
                </c:pt>
                <c:pt idx="2769">
                  <c:v>-11.5</c:v>
                </c:pt>
                <c:pt idx="2770">
                  <c:v>-10.8</c:v>
                </c:pt>
                <c:pt idx="2771">
                  <c:v>-10.6</c:v>
                </c:pt>
                <c:pt idx="2772">
                  <c:v>-10.6</c:v>
                </c:pt>
                <c:pt idx="2773">
                  <c:v>-10.5</c:v>
                </c:pt>
                <c:pt idx="2774">
                  <c:v>-10.4</c:v>
                </c:pt>
                <c:pt idx="2775">
                  <c:v>-10.199999999999999</c:v>
                </c:pt>
                <c:pt idx="2776">
                  <c:v>-10.199999999999999</c:v>
                </c:pt>
                <c:pt idx="2777">
                  <c:v>-9.9</c:v>
                </c:pt>
                <c:pt idx="2778">
                  <c:v>-9.9</c:v>
                </c:pt>
                <c:pt idx="2779">
                  <c:v>-10</c:v>
                </c:pt>
                <c:pt idx="2780">
                  <c:v>-9.9</c:v>
                </c:pt>
                <c:pt idx="2781">
                  <c:v>-9.9</c:v>
                </c:pt>
                <c:pt idx="2782">
                  <c:v>-9.6999999999999993</c:v>
                </c:pt>
                <c:pt idx="2783">
                  <c:v>-9.6</c:v>
                </c:pt>
                <c:pt idx="2784">
                  <c:v>-9.6</c:v>
                </c:pt>
                <c:pt idx="2785">
                  <c:v>-9.6</c:v>
                </c:pt>
                <c:pt idx="2786">
                  <c:v>-9.6999999999999993</c:v>
                </c:pt>
                <c:pt idx="2787">
                  <c:v>-9.6</c:v>
                </c:pt>
                <c:pt idx="2788">
                  <c:v>-9.6999999999999993</c:v>
                </c:pt>
                <c:pt idx="2789">
                  <c:v>-9.6</c:v>
                </c:pt>
                <c:pt idx="2790">
                  <c:v>-9.6</c:v>
                </c:pt>
                <c:pt idx="2791">
                  <c:v>-9.1999999999999993</c:v>
                </c:pt>
                <c:pt idx="2792">
                  <c:v>-9</c:v>
                </c:pt>
                <c:pt idx="2793">
                  <c:v>-9</c:v>
                </c:pt>
                <c:pt idx="2794">
                  <c:v>-8.6999999999999993</c:v>
                </c:pt>
                <c:pt idx="2795">
                  <c:v>-8.9</c:v>
                </c:pt>
                <c:pt idx="2796">
                  <c:v>-8.6999999999999993</c:v>
                </c:pt>
                <c:pt idx="2797">
                  <c:v>-8.1999999999999993</c:v>
                </c:pt>
                <c:pt idx="2798">
                  <c:v>-7.8</c:v>
                </c:pt>
                <c:pt idx="2799">
                  <c:v>-7.7</c:v>
                </c:pt>
                <c:pt idx="2800">
                  <c:v>-8.1999999999999993</c:v>
                </c:pt>
                <c:pt idx="2801">
                  <c:v>-8.1</c:v>
                </c:pt>
                <c:pt idx="2802">
                  <c:v>-7.8</c:v>
                </c:pt>
                <c:pt idx="2803">
                  <c:v>-7.6</c:v>
                </c:pt>
                <c:pt idx="2804">
                  <c:v>-7.8</c:v>
                </c:pt>
                <c:pt idx="2805">
                  <c:v>-7.7</c:v>
                </c:pt>
                <c:pt idx="2806">
                  <c:v>-6.8</c:v>
                </c:pt>
                <c:pt idx="2807">
                  <c:v>-7.1</c:v>
                </c:pt>
                <c:pt idx="2808">
                  <c:v>-6.9</c:v>
                </c:pt>
                <c:pt idx="2809">
                  <c:v>-6.8</c:v>
                </c:pt>
                <c:pt idx="2810">
                  <c:v>-7.4</c:v>
                </c:pt>
                <c:pt idx="2811">
                  <c:v>-7.2</c:v>
                </c:pt>
                <c:pt idx="2812">
                  <c:v>-7.1</c:v>
                </c:pt>
                <c:pt idx="2813">
                  <c:v>-6.9</c:v>
                </c:pt>
                <c:pt idx="2814">
                  <c:v>-6.7</c:v>
                </c:pt>
                <c:pt idx="2815">
                  <c:v>-7.3</c:v>
                </c:pt>
                <c:pt idx="2816">
                  <c:v>-7.4</c:v>
                </c:pt>
                <c:pt idx="2817">
                  <c:v>-7.7</c:v>
                </c:pt>
                <c:pt idx="2818">
                  <c:v>-8.1999999999999993</c:v>
                </c:pt>
                <c:pt idx="2819">
                  <c:v>-9.1</c:v>
                </c:pt>
                <c:pt idx="2820">
                  <c:v>-8.1999999999999993</c:v>
                </c:pt>
                <c:pt idx="2821">
                  <c:v>-8.3000000000000007</c:v>
                </c:pt>
                <c:pt idx="2822">
                  <c:v>-8.6999999999999993</c:v>
                </c:pt>
                <c:pt idx="2823">
                  <c:v>-8</c:v>
                </c:pt>
                <c:pt idx="2824">
                  <c:v>-7.8</c:v>
                </c:pt>
                <c:pt idx="2825">
                  <c:v>-7.3</c:v>
                </c:pt>
                <c:pt idx="2826">
                  <c:v>-6.2</c:v>
                </c:pt>
                <c:pt idx="2827">
                  <c:v>-5.8</c:v>
                </c:pt>
                <c:pt idx="2828">
                  <c:v>-5.8</c:v>
                </c:pt>
                <c:pt idx="2829">
                  <c:v>-6</c:v>
                </c:pt>
                <c:pt idx="2830">
                  <c:v>-6</c:v>
                </c:pt>
                <c:pt idx="2831">
                  <c:v>-7</c:v>
                </c:pt>
                <c:pt idx="2832">
                  <c:v>-5.0999999999999996</c:v>
                </c:pt>
                <c:pt idx="2833">
                  <c:v>-6.8</c:v>
                </c:pt>
                <c:pt idx="2834">
                  <c:v>-6.7</c:v>
                </c:pt>
                <c:pt idx="2835">
                  <c:v>-6.2</c:v>
                </c:pt>
                <c:pt idx="2836">
                  <c:v>-6.3</c:v>
                </c:pt>
                <c:pt idx="2837">
                  <c:v>-5.4</c:v>
                </c:pt>
                <c:pt idx="2838">
                  <c:v>-4.9000000000000004</c:v>
                </c:pt>
                <c:pt idx="2839">
                  <c:v>-4.7</c:v>
                </c:pt>
                <c:pt idx="2840">
                  <c:v>-6</c:v>
                </c:pt>
                <c:pt idx="2841">
                  <c:v>-6.2</c:v>
                </c:pt>
                <c:pt idx="2842">
                  <c:v>-6.8</c:v>
                </c:pt>
                <c:pt idx="2843">
                  <c:v>-5.2</c:v>
                </c:pt>
                <c:pt idx="2844">
                  <c:v>-5.9</c:v>
                </c:pt>
                <c:pt idx="2845">
                  <c:v>-4.7</c:v>
                </c:pt>
                <c:pt idx="2846">
                  <c:v>-4.7</c:v>
                </c:pt>
                <c:pt idx="2847">
                  <c:v>-5</c:v>
                </c:pt>
                <c:pt idx="2848">
                  <c:v>-5</c:v>
                </c:pt>
                <c:pt idx="2849">
                  <c:v>-4.7</c:v>
                </c:pt>
                <c:pt idx="2850">
                  <c:v>-5.0999999999999996</c:v>
                </c:pt>
                <c:pt idx="2851">
                  <c:v>-4.7</c:v>
                </c:pt>
                <c:pt idx="2852">
                  <c:v>-4.3</c:v>
                </c:pt>
                <c:pt idx="2853">
                  <c:v>-4.7</c:v>
                </c:pt>
                <c:pt idx="2854">
                  <c:v>-4.0999999999999996</c:v>
                </c:pt>
                <c:pt idx="2855">
                  <c:v>-4.7</c:v>
                </c:pt>
                <c:pt idx="2856">
                  <c:v>-3.8</c:v>
                </c:pt>
                <c:pt idx="2857">
                  <c:v>-3.9</c:v>
                </c:pt>
                <c:pt idx="2858">
                  <c:v>-4.3</c:v>
                </c:pt>
                <c:pt idx="2859">
                  <c:v>-4.4000000000000004</c:v>
                </c:pt>
                <c:pt idx="2860">
                  <c:v>-4.5</c:v>
                </c:pt>
                <c:pt idx="2861">
                  <c:v>-4.0999999999999996</c:v>
                </c:pt>
                <c:pt idx="2862">
                  <c:v>-3.9</c:v>
                </c:pt>
                <c:pt idx="2863">
                  <c:v>-3.6</c:v>
                </c:pt>
                <c:pt idx="2864">
                  <c:v>-3.1</c:v>
                </c:pt>
                <c:pt idx="2865">
                  <c:v>-2.7</c:v>
                </c:pt>
                <c:pt idx="2866">
                  <c:v>-2.7</c:v>
                </c:pt>
                <c:pt idx="2867">
                  <c:v>-2.8</c:v>
                </c:pt>
                <c:pt idx="2868">
                  <c:v>-2.8</c:v>
                </c:pt>
                <c:pt idx="2869">
                  <c:v>-2.7</c:v>
                </c:pt>
                <c:pt idx="2870">
                  <c:v>-2.7</c:v>
                </c:pt>
                <c:pt idx="2871">
                  <c:v>-2.6</c:v>
                </c:pt>
                <c:pt idx="2872">
                  <c:v>-2.4</c:v>
                </c:pt>
                <c:pt idx="2873">
                  <c:v>-2.4</c:v>
                </c:pt>
                <c:pt idx="2874">
                  <c:v>-2.5</c:v>
                </c:pt>
                <c:pt idx="2875">
                  <c:v>-2.6</c:v>
                </c:pt>
                <c:pt idx="2876">
                  <c:v>-2.6</c:v>
                </c:pt>
                <c:pt idx="2877">
                  <c:v>-2.6</c:v>
                </c:pt>
                <c:pt idx="2878">
                  <c:v>-2.7</c:v>
                </c:pt>
                <c:pt idx="2879">
                  <c:v>-2.7</c:v>
                </c:pt>
                <c:pt idx="2880">
                  <c:v>-2.8</c:v>
                </c:pt>
                <c:pt idx="2881">
                  <c:v>-1.9</c:v>
                </c:pt>
                <c:pt idx="2882">
                  <c:v>-2.9</c:v>
                </c:pt>
                <c:pt idx="2883">
                  <c:v>-3.3</c:v>
                </c:pt>
                <c:pt idx="2884">
                  <c:v>-3.4</c:v>
                </c:pt>
                <c:pt idx="2885">
                  <c:v>-3.6</c:v>
                </c:pt>
                <c:pt idx="2886">
                  <c:v>-3.8</c:v>
                </c:pt>
                <c:pt idx="2887">
                  <c:v>-3.8</c:v>
                </c:pt>
                <c:pt idx="2888">
                  <c:v>-3.8</c:v>
                </c:pt>
                <c:pt idx="2889">
                  <c:v>-3.8</c:v>
                </c:pt>
                <c:pt idx="2890">
                  <c:v>-3.9</c:v>
                </c:pt>
                <c:pt idx="2891">
                  <c:v>-3.6</c:v>
                </c:pt>
                <c:pt idx="2892">
                  <c:v>-3.5</c:v>
                </c:pt>
                <c:pt idx="2893">
                  <c:v>-3.4</c:v>
                </c:pt>
                <c:pt idx="2894">
                  <c:v>-3.5</c:v>
                </c:pt>
                <c:pt idx="2895">
                  <c:v>-3.4</c:v>
                </c:pt>
                <c:pt idx="2896">
                  <c:v>-3.3</c:v>
                </c:pt>
                <c:pt idx="2897">
                  <c:v>-3.2</c:v>
                </c:pt>
                <c:pt idx="2898">
                  <c:v>-3.1</c:v>
                </c:pt>
                <c:pt idx="2899">
                  <c:v>-3.1</c:v>
                </c:pt>
                <c:pt idx="2900">
                  <c:v>-3</c:v>
                </c:pt>
                <c:pt idx="2901">
                  <c:v>-2.8</c:v>
                </c:pt>
                <c:pt idx="2902">
                  <c:v>-2.9</c:v>
                </c:pt>
                <c:pt idx="2903">
                  <c:v>-3</c:v>
                </c:pt>
                <c:pt idx="2904">
                  <c:v>-2.9</c:v>
                </c:pt>
                <c:pt idx="2905">
                  <c:v>-2.9</c:v>
                </c:pt>
                <c:pt idx="2906">
                  <c:v>-2.9</c:v>
                </c:pt>
                <c:pt idx="2907">
                  <c:v>-2.8</c:v>
                </c:pt>
                <c:pt idx="2908">
                  <c:v>-2.7</c:v>
                </c:pt>
                <c:pt idx="2909">
                  <c:v>-2.9</c:v>
                </c:pt>
                <c:pt idx="2910">
                  <c:v>-2.8</c:v>
                </c:pt>
                <c:pt idx="2911">
                  <c:v>-3.1</c:v>
                </c:pt>
                <c:pt idx="2912">
                  <c:v>-3</c:v>
                </c:pt>
                <c:pt idx="2913">
                  <c:v>-3</c:v>
                </c:pt>
                <c:pt idx="2914">
                  <c:v>-3.2</c:v>
                </c:pt>
                <c:pt idx="2915">
                  <c:v>-3.2</c:v>
                </c:pt>
                <c:pt idx="2916">
                  <c:v>-3.1</c:v>
                </c:pt>
                <c:pt idx="2917">
                  <c:v>-3</c:v>
                </c:pt>
                <c:pt idx="2918">
                  <c:v>-3.2</c:v>
                </c:pt>
                <c:pt idx="2919">
                  <c:v>-3.1</c:v>
                </c:pt>
                <c:pt idx="2920">
                  <c:v>-3</c:v>
                </c:pt>
                <c:pt idx="2921">
                  <c:v>-3.2</c:v>
                </c:pt>
                <c:pt idx="2922">
                  <c:v>-3.1</c:v>
                </c:pt>
                <c:pt idx="2923">
                  <c:v>-3.1</c:v>
                </c:pt>
                <c:pt idx="2924">
                  <c:v>-3</c:v>
                </c:pt>
                <c:pt idx="2925">
                  <c:v>-3.1</c:v>
                </c:pt>
                <c:pt idx="2926">
                  <c:v>-3</c:v>
                </c:pt>
                <c:pt idx="2927">
                  <c:v>-2.9</c:v>
                </c:pt>
                <c:pt idx="2928">
                  <c:v>-3</c:v>
                </c:pt>
                <c:pt idx="2929">
                  <c:v>-3.1</c:v>
                </c:pt>
                <c:pt idx="2930">
                  <c:v>-3.1</c:v>
                </c:pt>
                <c:pt idx="2931">
                  <c:v>-3.1</c:v>
                </c:pt>
                <c:pt idx="2932">
                  <c:v>-3</c:v>
                </c:pt>
                <c:pt idx="2933">
                  <c:v>-3.1</c:v>
                </c:pt>
                <c:pt idx="2934">
                  <c:v>-3.1</c:v>
                </c:pt>
                <c:pt idx="2935">
                  <c:v>-2.9</c:v>
                </c:pt>
                <c:pt idx="2936">
                  <c:v>-2.9</c:v>
                </c:pt>
                <c:pt idx="2937">
                  <c:v>-3</c:v>
                </c:pt>
                <c:pt idx="2938">
                  <c:v>-3.1</c:v>
                </c:pt>
                <c:pt idx="2939">
                  <c:v>-3</c:v>
                </c:pt>
                <c:pt idx="2940">
                  <c:v>-2.8</c:v>
                </c:pt>
                <c:pt idx="2941">
                  <c:v>-2.6</c:v>
                </c:pt>
                <c:pt idx="2942">
                  <c:v>-2.5</c:v>
                </c:pt>
                <c:pt idx="2943">
                  <c:v>-2.5</c:v>
                </c:pt>
                <c:pt idx="2944">
                  <c:v>-2.5</c:v>
                </c:pt>
                <c:pt idx="2945">
                  <c:v>-2.6</c:v>
                </c:pt>
                <c:pt idx="2946">
                  <c:v>-2.5</c:v>
                </c:pt>
                <c:pt idx="2947">
                  <c:v>-2.5</c:v>
                </c:pt>
                <c:pt idx="2948">
                  <c:v>-2.5</c:v>
                </c:pt>
                <c:pt idx="2949">
                  <c:v>-2.5</c:v>
                </c:pt>
                <c:pt idx="2950">
                  <c:v>-2.9</c:v>
                </c:pt>
                <c:pt idx="2951">
                  <c:v>-2.9</c:v>
                </c:pt>
                <c:pt idx="2952">
                  <c:v>-2.8</c:v>
                </c:pt>
                <c:pt idx="2953">
                  <c:v>-2.6</c:v>
                </c:pt>
                <c:pt idx="2954">
                  <c:v>-2.4</c:v>
                </c:pt>
                <c:pt idx="2955">
                  <c:v>-2.2999999999999998</c:v>
                </c:pt>
                <c:pt idx="2956">
                  <c:v>-2</c:v>
                </c:pt>
                <c:pt idx="2957">
                  <c:v>-2.1</c:v>
                </c:pt>
                <c:pt idx="2958">
                  <c:v>-1.8</c:v>
                </c:pt>
                <c:pt idx="2959">
                  <c:v>-1.7</c:v>
                </c:pt>
                <c:pt idx="2960">
                  <c:v>-1.4</c:v>
                </c:pt>
                <c:pt idx="2961">
                  <c:v>-1.5</c:v>
                </c:pt>
                <c:pt idx="2962">
                  <c:v>-1.5</c:v>
                </c:pt>
                <c:pt idx="2963">
                  <c:v>-1.5</c:v>
                </c:pt>
                <c:pt idx="2964">
                  <c:v>-1.5</c:v>
                </c:pt>
                <c:pt idx="2965">
                  <c:v>-1.3</c:v>
                </c:pt>
                <c:pt idx="2966">
                  <c:v>-1.4</c:v>
                </c:pt>
                <c:pt idx="2967">
                  <c:v>-1</c:v>
                </c:pt>
                <c:pt idx="2968">
                  <c:v>-1</c:v>
                </c:pt>
                <c:pt idx="2969">
                  <c:v>-1</c:v>
                </c:pt>
                <c:pt idx="2970">
                  <c:v>-0.8</c:v>
                </c:pt>
                <c:pt idx="2971">
                  <c:v>-0.8</c:v>
                </c:pt>
                <c:pt idx="2972">
                  <c:v>-0.8</c:v>
                </c:pt>
                <c:pt idx="2973">
                  <c:v>-1.1000000000000001</c:v>
                </c:pt>
                <c:pt idx="2974">
                  <c:v>-0.5</c:v>
                </c:pt>
                <c:pt idx="2975">
                  <c:v>-0.3</c:v>
                </c:pt>
                <c:pt idx="2976">
                  <c:v>-0.2</c:v>
                </c:pt>
                <c:pt idx="2977">
                  <c:v>-0.1</c:v>
                </c:pt>
                <c:pt idx="2978">
                  <c:v>-0.2</c:v>
                </c:pt>
                <c:pt idx="2979">
                  <c:v>0</c:v>
                </c:pt>
                <c:pt idx="2980">
                  <c:v>-0.1</c:v>
                </c:pt>
                <c:pt idx="2981">
                  <c:v>-0.3</c:v>
                </c:pt>
                <c:pt idx="2982">
                  <c:v>-0.3</c:v>
                </c:pt>
                <c:pt idx="2983">
                  <c:v>-0.2</c:v>
                </c:pt>
                <c:pt idx="2984">
                  <c:v>-0.1</c:v>
                </c:pt>
                <c:pt idx="2985">
                  <c:v>-0.1</c:v>
                </c:pt>
                <c:pt idx="2986">
                  <c:v>-0.2</c:v>
                </c:pt>
                <c:pt idx="2987">
                  <c:v>-0.1</c:v>
                </c:pt>
                <c:pt idx="2988">
                  <c:v>-0.2</c:v>
                </c:pt>
                <c:pt idx="2989">
                  <c:v>-0.3</c:v>
                </c:pt>
                <c:pt idx="2990">
                  <c:v>-0.2</c:v>
                </c:pt>
                <c:pt idx="2991">
                  <c:v>-0.3</c:v>
                </c:pt>
                <c:pt idx="2992">
                  <c:v>-0.3</c:v>
                </c:pt>
                <c:pt idx="2993">
                  <c:v>-0.3</c:v>
                </c:pt>
                <c:pt idx="2994">
                  <c:v>-0.3</c:v>
                </c:pt>
                <c:pt idx="2995">
                  <c:v>-0.2</c:v>
                </c:pt>
                <c:pt idx="2996">
                  <c:v>-0.2</c:v>
                </c:pt>
                <c:pt idx="2997">
                  <c:v>-0.1</c:v>
                </c:pt>
                <c:pt idx="2998">
                  <c:v>0</c:v>
                </c:pt>
                <c:pt idx="2999">
                  <c:v>0.1</c:v>
                </c:pt>
                <c:pt idx="3000">
                  <c:v>0.1</c:v>
                </c:pt>
                <c:pt idx="3001">
                  <c:v>0.2</c:v>
                </c:pt>
                <c:pt idx="3002">
                  <c:v>0.4</c:v>
                </c:pt>
                <c:pt idx="3003">
                  <c:v>0.6</c:v>
                </c:pt>
                <c:pt idx="3004">
                  <c:v>0.7</c:v>
                </c:pt>
                <c:pt idx="3005">
                  <c:v>0.8</c:v>
                </c:pt>
                <c:pt idx="3006">
                  <c:v>0.8</c:v>
                </c:pt>
                <c:pt idx="3007">
                  <c:v>0.8</c:v>
                </c:pt>
                <c:pt idx="3008">
                  <c:v>0.9</c:v>
                </c:pt>
                <c:pt idx="3009">
                  <c:v>0.9</c:v>
                </c:pt>
                <c:pt idx="3010">
                  <c:v>1.1000000000000001</c:v>
                </c:pt>
                <c:pt idx="3011">
                  <c:v>1.2</c:v>
                </c:pt>
                <c:pt idx="3012">
                  <c:v>1.3</c:v>
                </c:pt>
                <c:pt idx="3013">
                  <c:v>1.3</c:v>
                </c:pt>
                <c:pt idx="3014">
                  <c:v>1.3</c:v>
                </c:pt>
                <c:pt idx="3015">
                  <c:v>1.7</c:v>
                </c:pt>
                <c:pt idx="3016">
                  <c:v>1.1000000000000001</c:v>
                </c:pt>
                <c:pt idx="3017">
                  <c:v>0.9</c:v>
                </c:pt>
                <c:pt idx="3018">
                  <c:v>0.6</c:v>
                </c:pt>
                <c:pt idx="3019">
                  <c:v>0.9</c:v>
                </c:pt>
                <c:pt idx="3020">
                  <c:v>1.1000000000000001</c:v>
                </c:pt>
                <c:pt idx="3021">
                  <c:v>1.1000000000000001</c:v>
                </c:pt>
                <c:pt idx="3022">
                  <c:v>1.1000000000000001</c:v>
                </c:pt>
                <c:pt idx="3023">
                  <c:v>1</c:v>
                </c:pt>
                <c:pt idx="3024">
                  <c:v>0.9</c:v>
                </c:pt>
                <c:pt idx="3025">
                  <c:v>0.9</c:v>
                </c:pt>
                <c:pt idx="3026">
                  <c:v>1</c:v>
                </c:pt>
                <c:pt idx="3027">
                  <c:v>1</c:v>
                </c:pt>
                <c:pt idx="3028">
                  <c:v>1</c:v>
                </c:pt>
                <c:pt idx="3029">
                  <c:v>1</c:v>
                </c:pt>
                <c:pt idx="3030">
                  <c:v>0.8</c:v>
                </c:pt>
                <c:pt idx="3031">
                  <c:v>0.8</c:v>
                </c:pt>
                <c:pt idx="3032">
                  <c:v>0.7</c:v>
                </c:pt>
                <c:pt idx="3033">
                  <c:v>0.8</c:v>
                </c:pt>
                <c:pt idx="3034">
                  <c:v>0.4</c:v>
                </c:pt>
                <c:pt idx="3035">
                  <c:v>0.2</c:v>
                </c:pt>
                <c:pt idx="3036">
                  <c:v>-0.3</c:v>
                </c:pt>
                <c:pt idx="3037">
                  <c:v>-0.7</c:v>
                </c:pt>
                <c:pt idx="3038">
                  <c:v>-1.2</c:v>
                </c:pt>
                <c:pt idx="3039">
                  <c:v>-1.2</c:v>
                </c:pt>
                <c:pt idx="3040">
                  <c:v>-1.4</c:v>
                </c:pt>
                <c:pt idx="3041">
                  <c:v>-1.6</c:v>
                </c:pt>
                <c:pt idx="3042">
                  <c:v>-1.6</c:v>
                </c:pt>
                <c:pt idx="3043">
                  <c:v>-1.7</c:v>
                </c:pt>
                <c:pt idx="3044">
                  <c:v>-1.9</c:v>
                </c:pt>
                <c:pt idx="3045">
                  <c:v>-1.8</c:v>
                </c:pt>
                <c:pt idx="3046">
                  <c:v>-1.8</c:v>
                </c:pt>
                <c:pt idx="3047">
                  <c:v>-1.8</c:v>
                </c:pt>
                <c:pt idx="3048">
                  <c:v>-2</c:v>
                </c:pt>
                <c:pt idx="3049">
                  <c:v>-2.2000000000000002</c:v>
                </c:pt>
                <c:pt idx="3050">
                  <c:v>-2.2000000000000002</c:v>
                </c:pt>
                <c:pt idx="3051">
                  <c:v>-2.2999999999999998</c:v>
                </c:pt>
                <c:pt idx="3052">
                  <c:v>-2.4</c:v>
                </c:pt>
                <c:pt idx="3053">
                  <c:v>-2.5</c:v>
                </c:pt>
                <c:pt idx="3054">
                  <c:v>-2.6</c:v>
                </c:pt>
                <c:pt idx="3055">
                  <c:v>-2.5</c:v>
                </c:pt>
                <c:pt idx="3056">
                  <c:v>-2.5</c:v>
                </c:pt>
                <c:pt idx="3057">
                  <c:v>-2.5</c:v>
                </c:pt>
                <c:pt idx="3058">
                  <c:v>-2.4</c:v>
                </c:pt>
                <c:pt idx="3059">
                  <c:v>-2.5</c:v>
                </c:pt>
                <c:pt idx="3060">
                  <c:v>-2.6</c:v>
                </c:pt>
                <c:pt idx="3061">
                  <c:v>-2.6</c:v>
                </c:pt>
                <c:pt idx="3062">
                  <c:v>-2.4</c:v>
                </c:pt>
                <c:pt idx="3063">
                  <c:v>-2.2999999999999998</c:v>
                </c:pt>
                <c:pt idx="3064">
                  <c:v>-2.4</c:v>
                </c:pt>
                <c:pt idx="3065">
                  <c:v>-2.4</c:v>
                </c:pt>
                <c:pt idx="3066">
                  <c:v>-2.4</c:v>
                </c:pt>
                <c:pt idx="3067">
                  <c:v>-2.2999999999999998</c:v>
                </c:pt>
                <c:pt idx="3068">
                  <c:v>-2.5</c:v>
                </c:pt>
                <c:pt idx="3069">
                  <c:v>-2.6</c:v>
                </c:pt>
                <c:pt idx="3070">
                  <c:v>-2.6</c:v>
                </c:pt>
                <c:pt idx="3071">
                  <c:v>-2.2999999999999998</c:v>
                </c:pt>
                <c:pt idx="3072">
                  <c:v>-2.1</c:v>
                </c:pt>
                <c:pt idx="3073">
                  <c:v>-2.2000000000000002</c:v>
                </c:pt>
                <c:pt idx="3074">
                  <c:v>-2.2000000000000002</c:v>
                </c:pt>
                <c:pt idx="3075">
                  <c:v>-2.1</c:v>
                </c:pt>
                <c:pt idx="3076">
                  <c:v>-1.9</c:v>
                </c:pt>
                <c:pt idx="3077">
                  <c:v>-1.7</c:v>
                </c:pt>
                <c:pt idx="3078">
                  <c:v>-1.4</c:v>
                </c:pt>
                <c:pt idx="3079">
                  <c:v>-1.2</c:v>
                </c:pt>
                <c:pt idx="3080">
                  <c:v>-1</c:v>
                </c:pt>
                <c:pt idx="3081">
                  <c:v>-0.8</c:v>
                </c:pt>
                <c:pt idx="3082">
                  <c:v>-0.8</c:v>
                </c:pt>
                <c:pt idx="3083">
                  <c:v>-0.6</c:v>
                </c:pt>
                <c:pt idx="3084">
                  <c:v>-0.6</c:v>
                </c:pt>
                <c:pt idx="3085">
                  <c:v>-0.7</c:v>
                </c:pt>
                <c:pt idx="3086">
                  <c:v>-0.6</c:v>
                </c:pt>
                <c:pt idx="3087">
                  <c:v>-0.7</c:v>
                </c:pt>
                <c:pt idx="3088">
                  <c:v>-0.9</c:v>
                </c:pt>
                <c:pt idx="3089">
                  <c:v>-0.7</c:v>
                </c:pt>
                <c:pt idx="3090">
                  <c:v>-1.1000000000000001</c:v>
                </c:pt>
                <c:pt idx="3091">
                  <c:v>-1.6</c:v>
                </c:pt>
                <c:pt idx="3092">
                  <c:v>-1.6</c:v>
                </c:pt>
                <c:pt idx="3093">
                  <c:v>-0.7</c:v>
                </c:pt>
                <c:pt idx="3094">
                  <c:v>-1.8</c:v>
                </c:pt>
                <c:pt idx="3095">
                  <c:v>-1.8</c:v>
                </c:pt>
                <c:pt idx="3096">
                  <c:v>-2.2000000000000002</c:v>
                </c:pt>
                <c:pt idx="3097">
                  <c:v>-2</c:v>
                </c:pt>
                <c:pt idx="3098">
                  <c:v>-2.2000000000000002</c:v>
                </c:pt>
                <c:pt idx="3099">
                  <c:v>-2.1</c:v>
                </c:pt>
                <c:pt idx="3100">
                  <c:v>-2.2000000000000002</c:v>
                </c:pt>
                <c:pt idx="3101">
                  <c:v>-3</c:v>
                </c:pt>
                <c:pt idx="3102">
                  <c:v>-3.1</c:v>
                </c:pt>
                <c:pt idx="3103">
                  <c:v>-3.1</c:v>
                </c:pt>
                <c:pt idx="3104">
                  <c:v>-3.1</c:v>
                </c:pt>
                <c:pt idx="3105">
                  <c:v>-3.1</c:v>
                </c:pt>
                <c:pt idx="3106">
                  <c:v>-2.6</c:v>
                </c:pt>
                <c:pt idx="3107">
                  <c:v>-1.3</c:v>
                </c:pt>
                <c:pt idx="3108">
                  <c:v>-1.7</c:v>
                </c:pt>
                <c:pt idx="3109">
                  <c:v>-2.1</c:v>
                </c:pt>
                <c:pt idx="3110">
                  <c:v>-1.8</c:v>
                </c:pt>
                <c:pt idx="3111">
                  <c:v>-0.4</c:v>
                </c:pt>
                <c:pt idx="3112">
                  <c:v>-1.4</c:v>
                </c:pt>
                <c:pt idx="3113">
                  <c:v>-0.3</c:v>
                </c:pt>
                <c:pt idx="3114">
                  <c:v>-0.8</c:v>
                </c:pt>
                <c:pt idx="3115">
                  <c:v>-0.7</c:v>
                </c:pt>
                <c:pt idx="3116">
                  <c:v>-0.9</c:v>
                </c:pt>
                <c:pt idx="3117">
                  <c:v>-0.5</c:v>
                </c:pt>
                <c:pt idx="3118">
                  <c:v>-0.9</c:v>
                </c:pt>
                <c:pt idx="3119">
                  <c:v>-0.8</c:v>
                </c:pt>
                <c:pt idx="3120">
                  <c:v>-0.7</c:v>
                </c:pt>
                <c:pt idx="3121">
                  <c:v>-1.2</c:v>
                </c:pt>
                <c:pt idx="3122">
                  <c:v>-1.1000000000000001</c:v>
                </c:pt>
                <c:pt idx="3123">
                  <c:v>-0.7</c:v>
                </c:pt>
                <c:pt idx="3124">
                  <c:v>-0.4</c:v>
                </c:pt>
                <c:pt idx="3125">
                  <c:v>-0.2</c:v>
                </c:pt>
                <c:pt idx="3126">
                  <c:v>-0.5</c:v>
                </c:pt>
                <c:pt idx="3127">
                  <c:v>-0.6</c:v>
                </c:pt>
                <c:pt idx="3128">
                  <c:v>-0.3</c:v>
                </c:pt>
                <c:pt idx="3129">
                  <c:v>0</c:v>
                </c:pt>
                <c:pt idx="3130">
                  <c:v>0.1</c:v>
                </c:pt>
                <c:pt idx="3131">
                  <c:v>0.2</c:v>
                </c:pt>
                <c:pt idx="3132">
                  <c:v>0.3</c:v>
                </c:pt>
                <c:pt idx="3133">
                  <c:v>0.3</c:v>
                </c:pt>
                <c:pt idx="3134">
                  <c:v>0.2</c:v>
                </c:pt>
                <c:pt idx="3135">
                  <c:v>0.3</c:v>
                </c:pt>
                <c:pt idx="3136">
                  <c:v>0.2</c:v>
                </c:pt>
                <c:pt idx="3137">
                  <c:v>0.2</c:v>
                </c:pt>
                <c:pt idx="3138">
                  <c:v>0.2</c:v>
                </c:pt>
                <c:pt idx="3139">
                  <c:v>0.3</c:v>
                </c:pt>
                <c:pt idx="3140">
                  <c:v>0.4</c:v>
                </c:pt>
                <c:pt idx="3141">
                  <c:v>0.5</c:v>
                </c:pt>
                <c:pt idx="3142">
                  <c:v>0.3</c:v>
                </c:pt>
                <c:pt idx="3143">
                  <c:v>0.1</c:v>
                </c:pt>
                <c:pt idx="3144">
                  <c:v>0.1</c:v>
                </c:pt>
                <c:pt idx="3145">
                  <c:v>0.3</c:v>
                </c:pt>
                <c:pt idx="3146">
                  <c:v>0.1</c:v>
                </c:pt>
                <c:pt idx="3147">
                  <c:v>0</c:v>
                </c:pt>
                <c:pt idx="3148">
                  <c:v>-0.1</c:v>
                </c:pt>
                <c:pt idx="3149">
                  <c:v>-0.1</c:v>
                </c:pt>
                <c:pt idx="3150">
                  <c:v>0.2</c:v>
                </c:pt>
                <c:pt idx="3151">
                  <c:v>0.7</c:v>
                </c:pt>
                <c:pt idx="3152">
                  <c:v>0.5</c:v>
                </c:pt>
                <c:pt idx="3153">
                  <c:v>0.7</c:v>
                </c:pt>
                <c:pt idx="3154">
                  <c:v>0.7</c:v>
                </c:pt>
                <c:pt idx="3155">
                  <c:v>0.6</c:v>
                </c:pt>
                <c:pt idx="3156">
                  <c:v>0.4</c:v>
                </c:pt>
                <c:pt idx="3157">
                  <c:v>0.4</c:v>
                </c:pt>
                <c:pt idx="3158">
                  <c:v>0.5</c:v>
                </c:pt>
                <c:pt idx="3159">
                  <c:v>0.3</c:v>
                </c:pt>
                <c:pt idx="3160">
                  <c:v>0.2</c:v>
                </c:pt>
                <c:pt idx="3161">
                  <c:v>0.3</c:v>
                </c:pt>
                <c:pt idx="3162">
                  <c:v>0.3</c:v>
                </c:pt>
                <c:pt idx="3163">
                  <c:v>0.6</c:v>
                </c:pt>
                <c:pt idx="3164">
                  <c:v>0.5</c:v>
                </c:pt>
                <c:pt idx="3165">
                  <c:v>0.7</c:v>
                </c:pt>
                <c:pt idx="3166">
                  <c:v>0.5</c:v>
                </c:pt>
                <c:pt idx="3167">
                  <c:v>0.1</c:v>
                </c:pt>
                <c:pt idx="3168">
                  <c:v>0.3</c:v>
                </c:pt>
                <c:pt idx="3169">
                  <c:v>0.1</c:v>
                </c:pt>
                <c:pt idx="3170">
                  <c:v>0.2</c:v>
                </c:pt>
                <c:pt idx="3171">
                  <c:v>0.1</c:v>
                </c:pt>
                <c:pt idx="3172">
                  <c:v>0.1</c:v>
                </c:pt>
                <c:pt idx="3173">
                  <c:v>0.1</c:v>
                </c:pt>
                <c:pt idx="3174">
                  <c:v>0.2</c:v>
                </c:pt>
                <c:pt idx="3175">
                  <c:v>0.2</c:v>
                </c:pt>
                <c:pt idx="3176">
                  <c:v>0.1</c:v>
                </c:pt>
                <c:pt idx="3177">
                  <c:v>0.4</c:v>
                </c:pt>
                <c:pt idx="3178">
                  <c:v>0.3</c:v>
                </c:pt>
                <c:pt idx="3179">
                  <c:v>0.2</c:v>
                </c:pt>
                <c:pt idx="3180">
                  <c:v>0.1</c:v>
                </c:pt>
                <c:pt idx="3181">
                  <c:v>0</c:v>
                </c:pt>
                <c:pt idx="3182">
                  <c:v>-0.2</c:v>
                </c:pt>
                <c:pt idx="3183">
                  <c:v>-0.2</c:v>
                </c:pt>
                <c:pt idx="3184">
                  <c:v>-0.2</c:v>
                </c:pt>
                <c:pt idx="3185">
                  <c:v>-0.1</c:v>
                </c:pt>
                <c:pt idx="3186">
                  <c:v>-0.2</c:v>
                </c:pt>
                <c:pt idx="3187">
                  <c:v>-0.4</c:v>
                </c:pt>
                <c:pt idx="3188">
                  <c:v>-0.6</c:v>
                </c:pt>
                <c:pt idx="3189">
                  <c:v>-0.7</c:v>
                </c:pt>
                <c:pt idx="3190">
                  <c:v>-0.9</c:v>
                </c:pt>
                <c:pt idx="3191">
                  <c:v>-1.3</c:v>
                </c:pt>
                <c:pt idx="3192">
                  <c:v>-1.3</c:v>
                </c:pt>
                <c:pt idx="3193">
                  <c:v>-1.2</c:v>
                </c:pt>
                <c:pt idx="3194">
                  <c:v>-0.9</c:v>
                </c:pt>
                <c:pt idx="3195">
                  <c:v>-1.1000000000000001</c:v>
                </c:pt>
                <c:pt idx="3196">
                  <c:v>-0.9</c:v>
                </c:pt>
                <c:pt idx="3197">
                  <c:v>-0.9</c:v>
                </c:pt>
                <c:pt idx="3198">
                  <c:v>-0.8</c:v>
                </c:pt>
                <c:pt idx="3199">
                  <c:v>-0.7</c:v>
                </c:pt>
                <c:pt idx="3200">
                  <c:v>-0.8</c:v>
                </c:pt>
                <c:pt idx="3201">
                  <c:v>-0.6</c:v>
                </c:pt>
                <c:pt idx="3202">
                  <c:v>-0.5</c:v>
                </c:pt>
                <c:pt idx="3203">
                  <c:v>-0.6</c:v>
                </c:pt>
                <c:pt idx="3204">
                  <c:v>-0.7</c:v>
                </c:pt>
                <c:pt idx="3205">
                  <c:v>-0.7</c:v>
                </c:pt>
                <c:pt idx="3206">
                  <c:v>-0.6</c:v>
                </c:pt>
                <c:pt idx="3207">
                  <c:v>-0.7</c:v>
                </c:pt>
                <c:pt idx="3208">
                  <c:v>-0.8</c:v>
                </c:pt>
                <c:pt idx="3209">
                  <c:v>-0.8</c:v>
                </c:pt>
                <c:pt idx="3210">
                  <c:v>-0.7</c:v>
                </c:pt>
                <c:pt idx="3211">
                  <c:v>-0.8</c:v>
                </c:pt>
                <c:pt idx="3212">
                  <c:v>-0.7</c:v>
                </c:pt>
                <c:pt idx="3213">
                  <c:v>-0.7</c:v>
                </c:pt>
                <c:pt idx="3214">
                  <c:v>-0.7</c:v>
                </c:pt>
                <c:pt idx="3215">
                  <c:v>-0.7</c:v>
                </c:pt>
                <c:pt idx="3216">
                  <c:v>-0.6</c:v>
                </c:pt>
                <c:pt idx="3217">
                  <c:v>-0.6</c:v>
                </c:pt>
                <c:pt idx="3218">
                  <c:v>-0.6</c:v>
                </c:pt>
                <c:pt idx="3219">
                  <c:v>-0.5</c:v>
                </c:pt>
                <c:pt idx="3220">
                  <c:v>-0.5</c:v>
                </c:pt>
                <c:pt idx="3221">
                  <c:v>-0.4</c:v>
                </c:pt>
                <c:pt idx="3222">
                  <c:v>-0.4</c:v>
                </c:pt>
                <c:pt idx="3223">
                  <c:v>-0.4</c:v>
                </c:pt>
                <c:pt idx="3224">
                  <c:v>-0.3</c:v>
                </c:pt>
                <c:pt idx="3225">
                  <c:v>-0.2</c:v>
                </c:pt>
                <c:pt idx="3226">
                  <c:v>-0.2</c:v>
                </c:pt>
                <c:pt idx="3227">
                  <c:v>-0.1</c:v>
                </c:pt>
                <c:pt idx="3228">
                  <c:v>0</c:v>
                </c:pt>
                <c:pt idx="3229">
                  <c:v>0.2</c:v>
                </c:pt>
                <c:pt idx="3230">
                  <c:v>0.3</c:v>
                </c:pt>
                <c:pt idx="3231">
                  <c:v>0.3</c:v>
                </c:pt>
                <c:pt idx="3232">
                  <c:v>0.5</c:v>
                </c:pt>
                <c:pt idx="3233">
                  <c:v>0.8</c:v>
                </c:pt>
                <c:pt idx="3234">
                  <c:v>0.7</c:v>
                </c:pt>
                <c:pt idx="3235">
                  <c:v>0.9</c:v>
                </c:pt>
                <c:pt idx="3236">
                  <c:v>0.8</c:v>
                </c:pt>
                <c:pt idx="3237">
                  <c:v>1</c:v>
                </c:pt>
                <c:pt idx="3238">
                  <c:v>0.8</c:v>
                </c:pt>
                <c:pt idx="3239">
                  <c:v>0.8</c:v>
                </c:pt>
                <c:pt idx="3240">
                  <c:v>0.8</c:v>
                </c:pt>
                <c:pt idx="3241">
                  <c:v>0.8</c:v>
                </c:pt>
                <c:pt idx="3242">
                  <c:v>1.1000000000000001</c:v>
                </c:pt>
                <c:pt idx="3243">
                  <c:v>1</c:v>
                </c:pt>
                <c:pt idx="3244">
                  <c:v>1.3</c:v>
                </c:pt>
                <c:pt idx="3245">
                  <c:v>1.6</c:v>
                </c:pt>
                <c:pt idx="3246">
                  <c:v>1.7</c:v>
                </c:pt>
                <c:pt idx="3247">
                  <c:v>1.3</c:v>
                </c:pt>
                <c:pt idx="3248">
                  <c:v>0.8</c:v>
                </c:pt>
                <c:pt idx="3249">
                  <c:v>0.7</c:v>
                </c:pt>
                <c:pt idx="3250">
                  <c:v>0.9</c:v>
                </c:pt>
                <c:pt idx="3251">
                  <c:v>0.8</c:v>
                </c:pt>
                <c:pt idx="3252">
                  <c:v>1.3</c:v>
                </c:pt>
                <c:pt idx="3253">
                  <c:v>1.6</c:v>
                </c:pt>
                <c:pt idx="3254">
                  <c:v>2.5</c:v>
                </c:pt>
                <c:pt idx="3255">
                  <c:v>2.8</c:v>
                </c:pt>
                <c:pt idx="3256">
                  <c:v>2.9</c:v>
                </c:pt>
                <c:pt idx="3257">
                  <c:v>2.6</c:v>
                </c:pt>
                <c:pt idx="3258">
                  <c:v>2.5</c:v>
                </c:pt>
                <c:pt idx="3259">
                  <c:v>2.2000000000000002</c:v>
                </c:pt>
                <c:pt idx="3260">
                  <c:v>2.2000000000000002</c:v>
                </c:pt>
                <c:pt idx="3261">
                  <c:v>2.2999999999999998</c:v>
                </c:pt>
                <c:pt idx="3262">
                  <c:v>1.7</c:v>
                </c:pt>
                <c:pt idx="3263">
                  <c:v>1.8</c:v>
                </c:pt>
                <c:pt idx="3264">
                  <c:v>1.8</c:v>
                </c:pt>
                <c:pt idx="3265">
                  <c:v>1.9</c:v>
                </c:pt>
                <c:pt idx="3266">
                  <c:v>1.8</c:v>
                </c:pt>
                <c:pt idx="3267">
                  <c:v>1.8</c:v>
                </c:pt>
                <c:pt idx="3268">
                  <c:v>1.7</c:v>
                </c:pt>
                <c:pt idx="3269">
                  <c:v>0.8</c:v>
                </c:pt>
                <c:pt idx="3270">
                  <c:v>0.5</c:v>
                </c:pt>
                <c:pt idx="3271">
                  <c:v>0.7</c:v>
                </c:pt>
                <c:pt idx="3272">
                  <c:v>1.1000000000000001</c:v>
                </c:pt>
                <c:pt idx="3273">
                  <c:v>1</c:v>
                </c:pt>
                <c:pt idx="3274">
                  <c:v>0.8</c:v>
                </c:pt>
                <c:pt idx="3275">
                  <c:v>0.8</c:v>
                </c:pt>
                <c:pt idx="3276">
                  <c:v>0.3</c:v>
                </c:pt>
                <c:pt idx="3277">
                  <c:v>-0.1</c:v>
                </c:pt>
                <c:pt idx="3278">
                  <c:v>-0.2</c:v>
                </c:pt>
                <c:pt idx="3279">
                  <c:v>-0.2</c:v>
                </c:pt>
                <c:pt idx="3280">
                  <c:v>-0.2</c:v>
                </c:pt>
                <c:pt idx="3281">
                  <c:v>0</c:v>
                </c:pt>
                <c:pt idx="3282">
                  <c:v>0.1</c:v>
                </c:pt>
                <c:pt idx="3283">
                  <c:v>0</c:v>
                </c:pt>
                <c:pt idx="3284">
                  <c:v>0.1</c:v>
                </c:pt>
                <c:pt idx="3285">
                  <c:v>0</c:v>
                </c:pt>
                <c:pt idx="3286">
                  <c:v>0.2</c:v>
                </c:pt>
                <c:pt idx="3287">
                  <c:v>0.2</c:v>
                </c:pt>
                <c:pt idx="3288">
                  <c:v>0.2</c:v>
                </c:pt>
                <c:pt idx="3289">
                  <c:v>0.2</c:v>
                </c:pt>
                <c:pt idx="3290">
                  <c:v>0.3</c:v>
                </c:pt>
                <c:pt idx="3291">
                  <c:v>0.2</c:v>
                </c:pt>
                <c:pt idx="3292">
                  <c:v>0.1</c:v>
                </c:pt>
                <c:pt idx="3293">
                  <c:v>0.1</c:v>
                </c:pt>
                <c:pt idx="3294">
                  <c:v>0</c:v>
                </c:pt>
                <c:pt idx="3295">
                  <c:v>0.2</c:v>
                </c:pt>
                <c:pt idx="3296">
                  <c:v>0.1</c:v>
                </c:pt>
                <c:pt idx="3297">
                  <c:v>0.3</c:v>
                </c:pt>
                <c:pt idx="3298">
                  <c:v>-0.1</c:v>
                </c:pt>
                <c:pt idx="3299">
                  <c:v>-0.1</c:v>
                </c:pt>
                <c:pt idx="3300">
                  <c:v>-0.2</c:v>
                </c:pt>
                <c:pt idx="3301">
                  <c:v>-0.3</c:v>
                </c:pt>
                <c:pt idx="3302">
                  <c:v>-0.3</c:v>
                </c:pt>
                <c:pt idx="3303">
                  <c:v>-0.3</c:v>
                </c:pt>
                <c:pt idx="3304">
                  <c:v>-0.4</c:v>
                </c:pt>
                <c:pt idx="3305">
                  <c:v>-0.3</c:v>
                </c:pt>
                <c:pt idx="3306">
                  <c:v>-0.4</c:v>
                </c:pt>
                <c:pt idx="3307">
                  <c:v>-0.4</c:v>
                </c:pt>
                <c:pt idx="3308">
                  <c:v>-0.4</c:v>
                </c:pt>
                <c:pt idx="3309">
                  <c:v>-0.2</c:v>
                </c:pt>
                <c:pt idx="3310">
                  <c:v>-0.3</c:v>
                </c:pt>
                <c:pt idx="3311">
                  <c:v>-0.3</c:v>
                </c:pt>
                <c:pt idx="3312">
                  <c:v>-0.5</c:v>
                </c:pt>
                <c:pt idx="3313">
                  <c:v>-0.9</c:v>
                </c:pt>
                <c:pt idx="3314">
                  <c:v>-1.2</c:v>
                </c:pt>
                <c:pt idx="3315">
                  <c:v>-0.9</c:v>
                </c:pt>
                <c:pt idx="3316">
                  <c:v>-0.4</c:v>
                </c:pt>
                <c:pt idx="3317">
                  <c:v>-0.4</c:v>
                </c:pt>
                <c:pt idx="3318">
                  <c:v>-0.3</c:v>
                </c:pt>
                <c:pt idx="3319">
                  <c:v>-0.4</c:v>
                </c:pt>
                <c:pt idx="3320">
                  <c:v>-0.4</c:v>
                </c:pt>
                <c:pt idx="3321">
                  <c:v>-0.3</c:v>
                </c:pt>
                <c:pt idx="3322">
                  <c:v>-0.2</c:v>
                </c:pt>
                <c:pt idx="3323">
                  <c:v>-0.1</c:v>
                </c:pt>
                <c:pt idx="3324">
                  <c:v>-0.1</c:v>
                </c:pt>
                <c:pt idx="3325">
                  <c:v>-0.1</c:v>
                </c:pt>
                <c:pt idx="3326">
                  <c:v>-0.1</c:v>
                </c:pt>
                <c:pt idx="3327">
                  <c:v>-0.1</c:v>
                </c:pt>
                <c:pt idx="3328">
                  <c:v>-0.2</c:v>
                </c:pt>
                <c:pt idx="3329">
                  <c:v>-0.3</c:v>
                </c:pt>
                <c:pt idx="3330">
                  <c:v>-0.3</c:v>
                </c:pt>
                <c:pt idx="3331">
                  <c:v>-0.3</c:v>
                </c:pt>
                <c:pt idx="3332">
                  <c:v>-0.2</c:v>
                </c:pt>
                <c:pt idx="3333">
                  <c:v>-0.2</c:v>
                </c:pt>
                <c:pt idx="3334">
                  <c:v>-0.3</c:v>
                </c:pt>
                <c:pt idx="3335">
                  <c:v>-0.2</c:v>
                </c:pt>
                <c:pt idx="3336">
                  <c:v>-0.2</c:v>
                </c:pt>
                <c:pt idx="3337">
                  <c:v>-0.2</c:v>
                </c:pt>
                <c:pt idx="3338">
                  <c:v>-0.3</c:v>
                </c:pt>
                <c:pt idx="3339">
                  <c:v>-0.3</c:v>
                </c:pt>
                <c:pt idx="3340">
                  <c:v>-0.4</c:v>
                </c:pt>
                <c:pt idx="3341">
                  <c:v>-0.4</c:v>
                </c:pt>
                <c:pt idx="3342">
                  <c:v>-0.4</c:v>
                </c:pt>
                <c:pt idx="3343">
                  <c:v>-0.4</c:v>
                </c:pt>
                <c:pt idx="3344">
                  <c:v>-0.1</c:v>
                </c:pt>
                <c:pt idx="3345">
                  <c:v>-0.3</c:v>
                </c:pt>
                <c:pt idx="3346">
                  <c:v>-0.1</c:v>
                </c:pt>
                <c:pt idx="3347">
                  <c:v>-0.1</c:v>
                </c:pt>
                <c:pt idx="3348">
                  <c:v>-0.5</c:v>
                </c:pt>
                <c:pt idx="3349">
                  <c:v>-0.5</c:v>
                </c:pt>
                <c:pt idx="3350">
                  <c:v>-0.3</c:v>
                </c:pt>
                <c:pt idx="3351">
                  <c:v>-0.4</c:v>
                </c:pt>
                <c:pt idx="3352">
                  <c:v>-0.3</c:v>
                </c:pt>
                <c:pt idx="3353">
                  <c:v>-0.3</c:v>
                </c:pt>
                <c:pt idx="3354">
                  <c:v>-0.4</c:v>
                </c:pt>
                <c:pt idx="3355">
                  <c:v>0</c:v>
                </c:pt>
                <c:pt idx="3356">
                  <c:v>0</c:v>
                </c:pt>
                <c:pt idx="3357">
                  <c:v>0.4</c:v>
                </c:pt>
                <c:pt idx="3358">
                  <c:v>0.2</c:v>
                </c:pt>
                <c:pt idx="3359">
                  <c:v>0</c:v>
                </c:pt>
                <c:pt idx="3360">
                  <c:v>0.1</c:v>
                </c:pt>
                <c:pt idx="3361">
                  <c:v>0.5</c:v>
                </c:pt>
                <c:pt idx="3362">
                  <c:v>0.3</c:v>
                </c:pt>
                <c:pt idx="3363">
                  <c:v>0.6</c:v>
                </c:pt>
                <c:pt idx="3364">
                  <c:v>0.9</c:v>
                </c:pt>
                <c:pt idx="3365">
                  <c:v>0.6</c:v>
                </c:pt>
                <c:pt idx="3366">
                  <c:v>0.7</c:v>
                </c:pt>
                <c:pt idx="3367">
                  <c:v>0.6</c:v>
                </c:pt>
                <c:pt idx="3368">
                  <c:v>0.2</c:v>
                </c:pt>
                <c:pt idx="3369">
                  <c:v>0.2</c:v>
                </c:pt>
                <c:pt idx="3370">
                  <c:v>0.2</c:v>
                </c:pt>
                <c:pt idx="3371">
                  <c:v>0.1</c:v>
                </c:pt>
                <c:pt idx="3372">
                  <c:v>0.2</c:v>
                </c:pt>
                <c:pt idx="3373">
                  <c:v>0.1</c:v>
                </c:pt>
                <c:pt idx="3374">
                  <c:v>0.6</c:v>
                </c:pt>
                <c:pt idx="3375">
                  <c:v>0</c:v>
                </c:pt>
                <c:pt idx="3376">
                  <c:v>0.1</c:v>
                </c:pt>
                <c:pt idx="3377">
                  <c:v>0.6</c:v>
                </c:pt>
                <c:pt idx="3378">
                  <c:v>-0.3</c:v>
                </c:pt>
                <c:pt idx="3379">
                  <c:v>-0.5</c:v>
                </c:pt>
                <c:pt idx="3380">
                  <c:v>-0.8</c:v>
                </c:pt>
                <c:pt idx="3381">
                  <c:v>-0.2</c:v>
                </c:pt>
                <c:pt idx="3382">
                  <c:v>0.1</c:v>
                </c:pt>
                <c:pt idx="3383">
                  <c:v>-0.2</c:v>
                </c:pt>
                <c:pt idx="3384">
                  <c:v>-0.8</c:v>
                </c:pt>
                <c:pt idx="3385">
                  <c:v>-1.3</c:v>
                </c:pt>
                <c:pt idx="3386">
                  <c:v>0.2</c:v>
                </c:pt>
                <c:pt idx="3387">
                  <c:v>0.1</c:v>
                </c:pt>
                <c:pt idx="3388">
                  <c:v>-0.3</c:v>
                </c:pt>
                <c:pt idx="3389">
                  <c:v>-0.6</c:v>
                </c:pt>
                <c:pt idx="3390">
                  <c:v>-1.3</c:v>
                </c:pt>
                <c:pt idx="3391">
                  <c:v>-0.7</c:v>
                </c:pt>
                <c:pt idx="3392">
                  <c:v>-0.3</c:v>
                </c:pt>
                <c:pt idx="3393">
                  <c:v>-0.5</c:v>
                </c:pt>
                <c:pt idx="3394">
                  <c:v>-0.9</c:v>
                </c:pt>
                <c:pt idx="3395">
                  <c:v>-1.3</c:v>
                </c:pt>
                <c:pt idx="3396">
                  <c:v>-1.9</c:v>
                </c:pt>
                <c:pt idx="3397">
                  <c:v>-1.7</c:v>
                </c:pt>
                <c:pt idx="3398">
                  <c:v>-1.6</c:v>
                </c:pt>
                <c:pt idx="3399">
                  <c:v>-1.7</c:v>
                </c:pt>
                <c:pt idx="3400">
                  <c:v>-1.6</c:v>
                </c:pt>
                <c:pt idx="3401">
                  <c:v>-1.8</c:v>
                </c:pt>
                <c:pt idx="3402">
                  <c:v>-1.7</c:v>
                </c:pt>
                <c:pt idx="3403">
                  <c:v>-1.3</c:v>
                </c:pt>
                <c:pt idx="3404">
                  <c:v>-1.8</c:v>
                </c:pt>
                <c:pt idx="3405">
                  <c:v>-2</c:v>
                </c:pt>
                <c:pt idx="3406">
                  <c:v>-2</c:v>
                </c:pt>
                <c:pt idx="3407">
                  <c:v>-1.9</c:v>
                </c:pt>
                <c:pt idx="3408">
                  <c:v>-1.9</c:v>
                </c:pt>
                <c:pt idx="3409">
                  <c:v>-2</c:v>
                </c:pt>
                <c:pt idx="3410">
                  <c:v>-2.1</c:v>
                </c:pt>
                <c:pt idx="3411">
                  <c:v>-2.2000000000000002</c:v>
                </c:pt>
                <c:pt idx="3412">
                  <c:v>-2.2000000000000002</c:v>
                </c:pt>
                <c:pt idx="3413">
                  <c:v>-2.1</c:v>
                </c:pt>
                <c:pt idx="3414">
                  <c:v>-2.4</c:v>
                </c:pt>
                <c:pt idx="3415">
                  <c:v>-2.7</c:v>
                </c:pt>
                <c:pt idx="3416">
                  <c:v>-2.7</c:v>
                </c:pt>
                <c:pt idx="3417">
                  <c:v>-2.2999999999999998</c:v>
                </c:pt>
                <c:pt idx="3418">
                  <c:v>-2.2999999999999998</c:v>
                </c:pt>
                <c:pt idx="3419">
                  <c:v>-2.2999999999999998</c:v>
                </c:pt>
                <c:pt idx="3420">
                  <c:v>-2.2000000000000002</c:v>
                </c:pt>
                <c:pt idx="3421">
                  <c:v>-2.2000000000000002</c:v>
                </c:pt>
                <c:pt idx="3422">
                  <c:v>-2.2000000000000002</c:v>
                </c:pt>
                <c:pt idx="3423">
                  <c:v>-2.2000000000000002</c:v>
                </c:pt>
                <c:pt idx="3424">
                  <c:v>-2.2000000000000002</c:v>
                </c:pt>
                <c:pt idx="3425">
                  <c:v>-2.2000000000000002</c:v>
                </c:pt>
                <c:pt idx="3426">
                  <c:v>-2.2000000000000002</c:v>
                </c:pt>
                <c:pt idx="3427">
                  <c:v>-2.2000000000000002</c:v>
                </c:pt>
                <c:pt idx="3428">
                  <c:v>-2.2000000000000002</c:v>
                </c:pt>
                <c:pt idx="3429">
                  <c:v>-2.2999999999999998</c:v>
                </c:pt>
                <c:pt idx="3430">
                  <c:v>-2.2999999999999998</c:v>
                </c:pt>
                <c:pt idx="3431">
                  <c:v>-2.2000000000000002</c:v>
                </c:pt>
                <c:pt idx="3432">
                  <c:v>-2.2000000000000002</c:v>
                </c:pt>
                <c:pt idx="3433">
                  <c:v>-2.2999999999999998</c:v>
                </c:pt>
                <c:pt idx="3434">
                  <c:v>-2.5</c:v>
                </c:pt>
                <c:pt idx="3435">
                  <c:v>-2.5</c:v>
                </c:pt>
                <c:pt idx="3436">
                  <c:v>-2.4</c:v>
                </c:pt>
                <c:pt idx="3437">
                  <c:v>-2.2999999999999998</c:v>
                </c:pt>
                <c:pt idx="3438">
                  <c:v>-2.4</c:v>
                </c:pt>
                <c:pt idx="3439">
                  <c:v>-2.2999999999999998</c:v>
                </c:pt>
                <c:pt idx="3440">
                  <c:v>-2.6</c:v>
                </c:pt>
                <c:pt idx="3441">
                  <c:v>-2.8</c:v>
                </c:pt>
                <c:pt idx="3442">
                  <c:v>-2.9</c:v>
                </c:pt>
                <c:pt idx="3443">
                  <c:v>-2.8</c:v>
                </c:pt>
                <c:pt idx="3444">
                  <c:v>-2.8</c:v>
                </c:pt>
                <c:pt idx="3445">
                  <c:v>-2.8</c:v>
                </c:pt>
                <c:pt idx="3446">
                  <c:v>-2.7</c:v>
                </c:pt>
                <c:pt idx="3447">
                  <c:v>-2.7</c:v>
                </c:pt>
                <c:pt idx="3448">
                  <c:v>-2.6</c:v>
                </c:pt>
                <c:pt idx="3449">
                  <c:v>-2.8</c:v>
                </c:pt>
                <c:pt idx="3450">
                  <c:v>-2.8</c:v>
                </c:pt>
                <c:pt idx="3451">
                  <c:v>-2.7</c:v>
                </c:pt>
                <c:pt idx="3452">
                  <c:v>-2.7</c:v>
                </c:pt>
                <c:pt idx="3453">
                  <c:v>-2.7</c:v>
                </c:pt>
                <c:pt idx="3454">
                  <c:v>-2.7</c:v>
                </c:pt>
                <c:pt idx="3455">
                  <c:v>-2.8</c:v>
                </c:pt>
                <c:pt idx="3456">
                  <c:v>-2.8</c:v>
                </c:pt>
                <c:pt idx="3457">
                  <c:v>-2.8</c:v>
                </c:pt>
                <c:pt idx="3458">
                  <c:v>-2.8</c:v>
                </c:pt>
                <c:pt idx="3459">
                  <c:v>-2.8</c:v>
                </c:pt>
                <c:pt idx="3460">
                  <c:v>-2.7</c:v>
                </c:pt>
                <c:pt idx="3461">
                  <c:v>-2.8</c:v>
                </c:pt>
                <c:pt idx="3462">
                  <c:v>-2.8</c:v>
                </c:pt>
                <c:pt idx="3463">
                  <c:v>-2.7</c:v>
                </c:pt>
                <c:pt idx="3464">
                  <c:v>-2.7</c:v>
                </c:pt>
                <c:pt idx="3465">
                  <c:v>-2.7</c:v>
                </c:pt>
                <c:pt idx="3466">
                  <c:v>-2.7</c:v>
                </c:pt>
                <c:pt idx="3467">
                  <c:v>-2.7</c:v>
                </c:pt>
                <c:pt idx="3468">
                  <c:v>-2.6</c:v>
                </c:pt>
                <c:pt idx="3469">
                  <c:v>-2.7</c:v>
                </c:pt>
                <c:pt idx="3470">
                  <c:v>-2.7</c:v>
                </c:pt>
                <c:pt idx="3471">
                  <c:v>-2.8</c:v>
                </c:pt>
                <c:pt idx="3472">
                  <c:v>-2.8</c:v>
                </c:pt>
                <c:pt idx="3473">
                  <c:v>-2.8</c:v>
                </c:pt>
                <c:pt idx="3474">
                  <c:v>-2.7</c:v>
                </c:pt>
                <c:pt idx="3475">
                  <c:v>-2.7</c:v>
                </c:pt>
                <c:pt idx="3476">
                  <c:v>-2.7</c:v>
                </c:pt>
                <c:pt idx="3477">
                  <c:v>-2.8</c:v>
                </c:pt>
                <c:pt idx="3478">
                  <c:v>-2.7</c:v>
                </c:pt>
                <c:pt idx="3479">
                  <c:v>-2.5</c:v>
                </c:pt>
                <c:pt idx="3480">
                  <c:v>-2.5</c:v>
                </c:pt>
                <c:pt idx="3481">
                  <c:v>-2.8</c:v>
                </c:pt>
                <c:pt idx="3482">
                  <c:v>-2.8</c:v>
                </c:pt>
                <c:pt idx="3483">
                  <c:v>-2.7</c:v>
                </c:pt>
                <c:pt idx="3484">
                  <c:v>-2.6</c:v>
                </c:pt>
                <c:pt idx="3485">
                  <c:v>-2.4</c:v>
                </c:pt>
                <c:pt idx="3486">
                  <c:v>-2.1</c:v>
                </c:pt>
                <c:pt idx="3487">
                  <c:v>-2.1</c:v>
                </c:pt>
                <c:pt idx="3488">
                  <c:v>-2.1</c:v>
                </c:pt>
                <c:pt idx="3489">
                  <c:v>-2.2000000000000002</c:v>
                </c:pt>
                <c:pt idx="3490">
                  <c:v>-2.2000000000000002</c:v>
                </c:pt>
                <c:pt idx="3491">
                  <c:v>-2</c:v>
                </c:pt>
                <c:pt idx="3492">
                  <c:v>-1.9</c:v>
                </c:pt>
                <c:pt idx="3493">
                  <c:v>-1.7</c:v>
                </c:pt>
                <c:pt idx="3494">
                  <c:v>-1.5</c:v>
                </c:pt>
                <c:pt idx="3495">
                  <c:v>-1.7</c:v>
                </c:pt>
                <c:pt idx="3496">
                  <c:v>-2.2000000000000002</c:v>
                </c:pt>
                <c:pt idx="3497">
                  <c:v>-2.2000000000000002</c:v>
                </c:pt>
                <c:pt idx="3498">
                  <c:v>-1.9</c:v>
                </c:pt>
                <c:pt idx="3499">
                  <c:v>-1.9</c:v>
                </c:pt>
                <c:pt idx="3500">
                  <c:v>-1.6</c:v>
                </c:pt>
                <c:pt idx="3501">
                  <c:v>-1.1000000000000001</c:v>
                </c:pt>
                <c:pt idx="3502">
                  <c:v>-0.9</c:v>
                </c:pt>
                <c:pt idx="3503">
                  <c:v>-0.2</c:v>
                </c:pt>
                <c:pt idx="3504">
                  <c:v>-0.1</c:v>
                </c:pt>
                <c:pt idx="3505">
                  <c:v>-0.3</c:v>
                </c:pt>
                <c:pt idx="3506">
                  <c:v>-0.3</c:v>
                </c:pt>
                <c:pt idx="3507">
                  <c:v>-0.4</c:v>
                </c:pt>
                <c:pt idx="3508">
                  <c:v>-0.3</c:v>
                </c:pt>
                <c:pt idx="3509">
                  <c:v>-0.2</c:v>
                </c:pt>
                <c:pt idx="3510">
                  <c:v>-0.3</c:v>
                </c:pt>
                <c:pt idx="3511">
                  <c:v>-0.6</c:v>
                </c:pt>
                <c:pt idx="3512">
                  <c:v>-0.8</c:v>
                </c:pt>
                <c:pt idx="3513">
                  <c:v>-0.8</c:v>
                </c:pt>
                <c:pt idx="3514">
                  <c:v>-0.6</c:v>
                </c:pt>
                <c:pt idx="3515">
                  <c:v>-0.3</c:v>
                </c:pt>
                <c:pt idx="3516">
                  <c:v>-0.2</c:v>
                </c:pt>
                <c:pt idx="3517">
                  <c:v>0.1</c:v>
                </c:pt>
                <c:pt idx="3518">
                  <c:v>-0.2</c:v>
                </c:pt>
                <c:pt idx="3519">
                  <c:v>0.2</c:v>
                </c:pt>
                <c:pt idx="3520">
                  <c:v>0.2</c:v>
                </c:pt>
                <c:pt idx="3521">
                  <c:v>-0.1</c:v>
                </c:pt>
                <c:pt idx="3522">
                  <c:v>0.3</c:v>
                </c:pt>
                <c:pt idx="3523">
                  <c:v>0.6</c:v>
                </c:pt>
                <c:pt idx="3524">
                  <c:v>0.8</c:v>
                </c:pt>
                <c:pt idx="3525">
                  <c:v>0.3</c:v>
                </c:pt>
                <c:pt idx="3526">
                  <c:v>0.4</c:v>
                </c:pt>
                <c:pt idx="3527">
                  <c:v>0.1</c:v>
                </c:pt>
                <c:pt idx="3528">
                  <c:v>0.1</c:v>
                </c:pt>
                <c:pt idx="3529">
                  <c:v>0.2</c:v>
                </c:pt>
                <c:pt idx="3530">
                  <c:v>-0.2</c:v>
                </c:pt>
                <c:pt idx="3531">
                  <c:v>-0.4</c:v>
                </c:pt>
                <c:pt idx="3532">
                  <c:v>-0.1</c:v>
                </c:pt>
                <c:pt idx="3533">
                  <c:v>0</c:v>
                </c:pt>
                <c:pt idx="3534">
                  <c:v>0.6</c:v>
                </c:pt>
                <c:pt idx="3535">
                  <c:v>0.5</c:v>
                </c:pt>
                <c:pt idx="3536">
                  <c:v>0.6</c:v>
                </c:pt>
                <c:pt idx="3537">
                  <c:v>0.6</c:v>
                </c:pt>
                <c:pt idx="3538">
                  <c:v>0.7</c:v>
                </c:pt>
                <c:pt idx="3539">
                  <c:v>0.5</c:v>
                </c:pt>
                <c:pt idx="3540">
                  <c:v>0.6</c:v>
                </c:pt>
                <c:pt idx="3541">
                  <c:v>0.3</c:v>
                </c:pt>
                <c:pt idx="3542">
                  <c:v>0.1</c:v>
                </c:pt>
                <c:pt idx="3543">
                  <c:v>0.1</c:v>
                </c:pt>
                <c:pt idx="3544">
                  <c:v>0</c:v>
                </c:pt>
                <c:pt idx="3545">
                  <c:v>0.1</c:v>
                </c:pt>
                <c:pt idx="3546">
                  <c:v>0.2</c:v>
                </c:pt>
                <c:pt idx="3547">
                  <c:v>-0.1</c:v>
                </c:pt>
                <c:pt idx="3548">
                  <c:v>0.2</c:v>
                </c:pt>
                <c:pt idx="3549">
                  <c:v>0.2</c:v>
                </c:pt>
                <c:pt idx="3550">
                  <c:v>0.2</c:v>
                </c:pt>
                <c:pt idx="3551">
                  <c:v>-0.1</c:v>
                </c:pt>
                <c:pt idx="3552">
                  <c:v>-0.2</c:v>
                </c:pt>
                <c:pt idx="3553">
                  <c:v>-0.5</c:v>
                </c:pt>
                <c:pt idx="3554">
                  <c:v>-0.5</c:v>
                </c:pt>
                <c:pt idx="3555">
                  <c:v>-0.6</c:v>
                </c:pt>
                <c:pt idx="3556">
                  <c:v>-0.5</c:v>
                </c:pt>
                <c:pt idx="3557">
                  <c:v>-0.5</c:v>
                </c:pt>
                <c:pt idx="3558">
                  <c:v>-0.7</c:v>
                </c:pt>
                <c:pt idx="3559">
                  <c:v>-0.9</c:v>
                </c:pt>
                <c:pt idx="3560">
                  <c:v>-1</c:v>
                </c:pt>
                <c:pt idx="3561">
                  <c:v>-1.2</c:v>
                </c:pt>
                <c:pt idx="3562">
                  <c:v>-1.3</c:v>
                </c:pt>
                <c:pt idx="3563">
                  <c:v>-1.4</c:v>
                </c:pt>
                <c:pt idx="3564">
                  <c:v>-1.4</c:v>
                </c:pt>
                <c:pt idx="3565">
                  <c:v>-1.6</c:v>
                </c:pt>
                <c:pt idx="3566">
                  <c:v>-1.6</c:v>
                </c:pt>
                <c:pt idx="3567">
                  <c:v>-1.5</c:v>
                </c:pt>
                <c:pt idx="3568">
                  <c:v>-1.6</c:v>
                </c:pt>
                <c:pt idx="3569">
                  <c:v>-1.6</c:v>
                </c:pt>
                <c:pt idx="3570">
                  <c:v>-1.8</c:v>
                </c:pt>
                <c:pt idx="3571">
                  <c:v>-1.8</c:v>
                </c:pt>
                <c:pt idx="3572">
                  <c:v>-1.7</c:v>
                </c:pt>
                <c:pt idx="3573">
                  <c:v>-1.7</c:v>
                </c:pt>
                <c:pt idx="3574">
                  <c:v>-1.8</c:v>
                </c:pt>
                <c:pt idx="3575">
                  <c:v>-1.9</c:v>
                </c:pt>
                <c:pt idx="3576">
                  <c:v>-1.8</c:v>
                </c:pt>
                <c:pt idx="3577">
                  <c:v>-1.8</c:v>
                </c:pt>
                <c:pt idx="3578">
                  <c:v>-1.8</c:v>
                </c:pt>
                <c:pt idx="3579">
                  <c:v>-1.8</c:v>
                </c:pt>
                <c:pt idx="3580">
                  <c:v>-1.8</c:v>
                </c:pt>
                <c:pt idx="3581">
                  <c:v>-1.9</c:v>
                </c:pt>
                <c:pt idx="3582">
                  <c:v>-2</c:v>
                </c:pt>
                <c:pt idx="3583">
                  <c:v>-2.1</c:v>
                </c:pt>
                <c:pt idx="3584">
                  <c:v>-2</c:v>
                </c:pt>
                <c:pt idx="3585">
                  <c:v>-2</c:v>
                </c:pt>
                <c:pt idx="3586">
                  <c:v>-1.9</c:v>
                </c:pt>
                <c:pt idx="3587">
                  <c:v>-2</c:v>
                </c:pt>
                <c:pt idx="3588">
                  <c:v>-2</c:v>
                </c:pt>
                <c:pt idx="3589">
                  <c:v>-2.2000000000000002</c:v>
                </c:pt>
                <c:pt idx="3590">
                  <c:v>-2.2000000000000002</c:v>
                </c:pt>
                <c:pt idx="3591">
                  <c:v>-2.2000000000000002</c:v>
                </c:pt>
                <c:pt idx="3592">
                  <c:v>-2.4</c:v>
                </c:pt>
                <c:pt idx="3593">
                  <c:v>-2.4</c:v>
                </c:pt>
                <c:pt idx="3594">
                  <c:v>-2.2000000000000002</c:v>
                </c:pt>
                <c:pt idx="3595">
                  <c:v>-2.2999999999999998</c:v>
                </c:pt>
                <c:pt idx="3596">
                  <c:v>-2.4</c:v>
                </c:pt>
                <c:pt idx="3597">
                  <c:v>-2.7</c:v>
                </c:pt>
                <c:pt idx="3598">
                  <c:v>-2.9</c:v>
                </c:pt>
                <c:pt idx="3599">
                  <c:v>-2.9</c:v>
                </c:pt>
                <c:pt idx="3600">
                  <c:v>-2.9</c:v>
                </c:pt>
                <c:pt idx="3601">
                  <c:v>-3.3</c:v>
                </c:pt>
                <c:pt idx="3602">
                  <c:v>-3.1</c:v>
                </c:pt>
                <c:pt idx="3603">
                  <c:v>-3.5</c:v>
                </c:pt>
                <c:pt idx="3604">
                  <c:v>-3.7</c:v>
                </c:pt>
                <c:pt idx="3605">
                  <c:v>-4.0999999999999996</c:v>
                </c:pt>
                <c:pt idx="3606">
                  <c:v>-4.9000000000000004</c:v>
                </c:pt>
                <c:pt idx="3607">
                  <c:v>-4.8</c:v>
                </c:pt>
                <c:pt idx="3608">
                  <c:v>-4.0999999999999996</c:v>
                </c:pt>
                <c:pt idx="3609">
                  <c:v>-4.5</c:v>
                </c:pt>
                <c:pt idx="3610">
                  <c:v>-4.2</c:v>
                </c:pt>
                <c:pt idx="3611">
                  <c:v>-3.8</c:v>
                </c:pt>
                <c:pt idx="3612">
                  <c:v>-3.6</c:v>
                </c:pt>
                <c:pt idx="3613">
                  <c:v>-3.6</c:v>
                </c:pt>
                <c:pt idx="3614">
                  <c:v>-3.2</c:v>
                </c:pt>
                <c:pt idx="3615">
                  <c:v>-3.2</c:v>
                </c:pt>
                <c:pt idx="3616">
                  <c:v>-3.2</c:v>
                </c:pt>
                <c:pt idx="3617">
                  <c:v>-3</c:v>
                </c:pt>
                <c:pt idx="3618">
                  <c:v>-3.1</c:v>
                </c:pt>
                <c:pt idx="3619">
                  <c:v>-2.8</c:v>
                </c:pt>
                <c:pt idx="3620">
                  <c:v>-2.6</c:v>
                </c:pt>
                <c:pt idx="3621">
                  <c:v>-2.5</c:v>
                </c:pt>
                <c:pt idx="3622">
                  <c:v>-2.5</c:v>
                </c:pt>
                <c:pt idx="3623">
                  <c:v>-2.5</c:v>
                </c:pt>
                <c:pt idx="3624">
                  <c:v>-2.2999999999999998</c:v>
                </c:pt>
                <c:pt idx="3625">
                  <c:v>-2.7</c:v>
                </c:pt>
                <c:pt idx="3626">
                  <c:v>-3.1</c:v>
                </c:pt>
                <c:pt idx="3627">
                  <c:v>-2.9</c:v>
                </c:pt>
                <c:pt idx="3628">
                  <c:v>-2.7</c:v>
                </c:pt>
                <c:pt idx="3629">
                  <c:v>-3.2</c:v>
                </c:pt>
                <c:pt idx="3630">
                  <c:v>-3.1</c:v>
                </c:pt>
                <c:pt idx="3631">
                  <c:v>-3.2</c:v>
                </c:pt>
                <c:pt idx="3632">
                  <c:v>-3.2</c:v>
                </c:pt>
                <c:pt idx="3633">
                  <c:v>-3.2</c:v>
                </c:pt>
                <c:pt idx="3634">
                  <c:v>-3.1</c:v>
                </c:pt>
                <c:pt idx="3635">
                  <c:v>-3</c:v>
                </c:pt>
                <c:pt idx="3636">
                  <c:v>-2.6</c:v>
                </c:pt>
                <c:pt idx="3637">
                  <c:v>-2.5</c:v>
                </c:pt>
                <c:pt idx="3638">
                  <c:v>-2.5</c:v>
                </c:pt>
                <c:pt idx="3639">
                  <c:v>-2.4</c:v>
                </c:pt>
                <c:pt idx="3640">
                  <c:v>-3.1</c:v>
                </c:pt>
                <c:pt idx="3641">
                  <c:v>-2.6</c:v>
                </c:pt>
                <c:pt idx="3642">
                  <c:v>-2.9</c:v>
                </c:pt>
                <c:pt idx="3643">
                  <c:v>-2.8</c:v>
                </c:pt>
                <c:pt idx="3644">
                  <c:v>-2.7</c:v>
                </c:pt>
                <c:pt idx="3645">
                  <c:v>-2.2999999999999998</c:v>
                </c:pt>
                <c:pt idx="3646">
                  <c:v>-2</c:v>
                </c:pt>
                <c:pt idx="3647">
                  <c:v>-1.9</c:v>
                </c:pt>
                <c:pt idx="3648">
                  <c:v>-1.6</c:v>
                </c:pt>
                <c:pt idx="3649">
                  <c:v>-1.6</c:v>
                </c:pt>
                <c:pt idx="3650">
                  <c:v>-1.6</c:v>
                </c:pt>
                <c:pt idx="3651">
                  <c:v>-1.9</c:v>
                </c:pt>
                <c:pt idx="3652">
                  <c:v>-2.1</c:v>
                </c:pt>
                <c:pt idx="3653">
                  <c:v>-2</c:v>
                </c:pt>
                <c:pt idx="3654">
                  <c:v>-2.9</c:v>
                </c:pt>
                <c:pt idx="3655">
                  <c:v>-3.7</c:v>
                </c:pt>
                <c:pt idx="3656">
                  <c:v>-2.9</c:v>
                </c:pt>
                <c:pt idx="3657">
                  <c:v>-3.9</c:v>
                </c:pt>
                <c:pt idx="3658">
                  <c:v>-2.8</c:v>
                </c:pt>
                <c:pt idx="3659">
                  <c:v>-2.2999999999999998</c:v>
                </c:pt>
                <c:pt idx="3660">
                  <c:v>-2.5</c:v>
                </c:pt>
                <c:pt idx="3661">
                  <c:v>-2.5</c:v>
                </c:pt>
                <c:pt idx="3662">
                  <c:v>-2.6</c:v>
                </c:pt>
                <c:pt idx="3663">
                  <c:v>-2.4</c:v>
                </c:pt>
                <c:pt idx="3664">
                  <c:v>-2.2999999999999998</c:v>
                </c:pt>
                <c:pt idx="3665">
                  <c:v>-1.6</c:v>
                </c:pt>
                <c:pt idx="3666">
                  <c:v>-1.5</c:v>
                </c:pt>
                <c:pt idx="3667">
                  <c:v>-1.7</c:v>
                </c:pt>
                <c:pt idx="3668">
                  <c:v>-1.3</c:v>
                </c:pt>
                <c:pt idx="3669">
                  <c:v>-1.7</c:v>
                </c:pt>
                <c:pt idx="3670">
                  <c:v>-1.8</c:v>
                </c:pt>
                <c:pt idx="3671">
                  <c:v>-1.7</c:v>
                </c:pt>
                <c:pt idx="3672">
                  <c:v>-1.2</c:v>
                </c:pt>
                <c:pt idx="3673">
                  <c:v>-1.6</c:v>
                </c:pt>
                <c:pt idx="3674">
                  <c:v>-1.8</c:v>
                </c:pt>
                <c:pt idx="3675">
                  <c:v>-1.8</c:v>
                </c:pt>
                <c:pt idx="3676">
                  <c:v>-1.4</c:v>
                </c:pt>
                <c:pt idx="3677">
                  <c:v>-1.2</c:v>
                </c:pt>
                <c:pt idx="3678">
                  <c:v>-1.6</c:v>
                </c:pt>
                <c:pt idx="3679">
                  <c:v>-1.7</c:v>
                </c:pt>
                <c:pt idx="3680">
                  <c:v>-1.6</c:v>
                </c:pt>
                <c:pt idx="3681">
                  <c:v>-1.8</c:v>
                </c:pt>
                <c:pt idx="3682">
                  <c:v>-2.4</c:v>
                </c:pt>
                <c:pt idx="3683">
                  <c:v>-2.4</c:v>
                </c:pt>
                <c:pt idx="3684">
                  <c:v>-2.5</c:v>
                </c:pt>
                <c:pt idx="3685">
                  <c:v>-2.2999999999999998</c:v>
                </c:pt>
                <c:pt idx="3686">
                  <c:v>-2.2999999999999998</c:v>
                </c:pt>
                <c:pt idx="3687">
                  <c:v>-2.4</c:v>
                </c:pt>
                <c:pt idx="3688">
                  <c:v>-2.2000000000000002</c:v>
                </c:pt>
                <c:pt idx="3689">
                  <c:v>-2.7</c:v>
                </c:pt>
                <c:pt idx="3690">
                  <c:v>-2.5</c:v>
                </c:pt>
                <c:pt idx="3691">
                  <c:v>-2.2000000000000002</c:v>
                </c:pt>
                <c:pt idx="3692">
                  <c:v>-2.2999999999999998</c:v>
                </c:pt>
                <c:pt idx="3693">
                  <c:v>-2.5</c:v>
                </c:pt>
                <c:pt idx="3694">
                  <c:v>-2.5</c:v>
                </c:pt>
                <c:pt idx="3695">
                  <c:v>-2.5</c:v>
                </c:pt>
                <c:pt idx="3696">
                  <c:v>-2.2000000000000002</c:v>
                </c:pt>
                <c:pt idx="3697">
                  <c:v>-2.2999999999999998</c:v>
                </c:pt>
                <c:pt idx="3698">
                  <c:v>-2.2000000000000002</c:v>
                </c:pt>
                <c:pt idx="3699">
                  <c:v>-2.2000000000000002</c:v>
                </c:pt>
                <c:pt idx="3700">
                  <c:v>-2.2000000000000002</c:v>
                </c:pt>
                <c:pt idx="3701">
                  <c:v>-2.4</c:v>
                </c:pt>
                <c:pt idx="3702">
                  <c:v>-2.2999999999999998</c:v>
                </c:pt>
                <c:pt idx="3703">
                  <c:v>-2.5</c:v>
                </c:pt>
                <c:pt idx="3704">
                  <c:v>-2.5</c:v>
                </c:pt>
                <c:pt idx="3705">
                  <c:v>-2.2000000000000002</c:v>
                </c:pt>
                <c:pt idx="3706">
                  <c:v>-2.2000000000000002</c:v>
                </c:pt>
                <c:pt idx="3707">
                  <c:v>-2.4</c:v>
                </c:pt>
                <c:pt idx="3708">
                  <c:v>-2.2000000000000002</c:v>
                </c:pt>
                <c:pt idx="3709">
                  <c:v>-2.4</c:v>
                </c:pt>
                <c:pt idx="3710">
                  <c:v>-2.4</c:v>
                </c:pt>
                <c:pt idx="3711">
                  <c:v>-2.6</c:v>
                </c:pt>
                <c:pt idx="3712">
                  <c:v>-2.7</c:v>
                </c:pt>
                <c:pt idx="3713">
                  <c:v>-2.6</c:v>
                </c:pt>
                <c:pt idx="3714">
                  <c:v>-2.4</c:v>
                </c:pt>
                <c:pt idx="3715">
                  <c:v>-2.4</c:v>
                </c:pt>
                <c:pt idx="3716">
                  <c:v>-2.4</c:v>
                </c:pt>
                <c:pt idx="3717">
                  <c:v>-2.4</c:v>
                </c:pt>
                <c:pt idx="3718">
                  <c:v>-2.7</c:v>
                </c:pt>
                <c:pt idx="3719">
                  <c:v>-2.9</c:v>
                </c:pt>
                <c:pt idx="3720">
                  <c:v>-3.1</c:v>
                </c:pt>
                <c:pt idx="3721">
                  <c:v>-3.3</c:v>
                </c:pt>
                <c:pt idx="3722">
                  <c:v>-3.3</c:v>
                </c:pt>
                <c:pt idx="3723">
                  <c:v>-3.1</c:v>
                </c:pt>
                <c:pt idx="3724">
                  <c:v>-3.1</c:v>
                </c:pt>
                <c:pt idx="3725">
                  <c:v>-3</c:v>
                </c:pt>
                <c:pt idx="3726">
                  <c:v>-2.9</c:v>
                </c:pt>
                <c:pt idx="3727">
                  <c:v>-2.9</c:v>
                </c:pt>
                <c:pt idx="3728">
                  <c:v>-3.1</c:v>
                </c:pt>
                <c:pt idx="3729">
                  <c:v>-3.2</c:v>
                </c:pt>
                <c:pt idx="3730">
                  <c:v>-3.2</c:v>
                </c:pt>
                <c:pt idx="3731">
                  <c:v>-3.2</c:v>
                </c:pt>
                <c:pt idx="3732">
                  <c:v>-3.2</c:v>
                </c:pt>
                <c:pt idx="3733">
                  <c:v>-3.2</c:v>
                </c:pt>
                <c:pt idx="3734">
                  <c:v>-3.2</c:v>
                </c:pt>
                <c:pt idx="3735">
                  <c:v>-3.2</c:v>
                </c:pt>
                <c:pt idx="3736">
                  <c:v>-3.2</c:v>
                </c:pt>
                <c:pt idx="3737">
                  <c:v>-3.4</c:v>
                </c:pt>
                <c:pt idx="3738">
                  <c:v>-3.4</c:v>
                </c:pt>
                <c:pt idx="3739">
                  <c:v>-3.5</c:v>
                </c:pt>
                <c:pt idx="3740">
                  <c:v>-3.6</c:v>
                </c:pt>
                <c:pt idx="3741">
                  <c:v>-3.6</c:v>
                </c:pt>
                <c:pt idx="3742">
                  <c:v>-3.4</c:v>
                </c:pt>
                <c:pt idx="3743">
                  <c:v>-3.4</c:v>
                </c:pt>
                <c:pt idx="3744">
                  <c:v>-3.6</c:v>
                </c:pt>
                <c:pt idx="3745">
                  <c:v>-3.7</c:v>
                </c:pt>
                <c:pt idx="3746">
                  <c:v>-3.8</c:v>
                </c:pt>
                <c:pt idx="3747">
                  <c:v>-4</c:v>
                </c:pt>
                <c:pt idx="3748">
                  <c:v>-4.2</c:v>
                </c:pt>
                <c:pt idx="3749">
                  <c:v>-4.2</c:v>
                </c:pt>
                <c:pt idx="3750">
                  <c:v>-4.3</c:v>
                </c:pt>
                <c:pt idx="3751">
                  <c:v>-4.3</c:v>
                </c:pt>
                <c:pt idx="3752">
                  <c:v>-4.3</c:v>
                </c:pt>
                <c:pt idx="3753">
                  <c:v>-4.3</c:v>
                </c:pt>
                <c:pt idx="3754">
                  <c:v>-4.2</c:v>
                </c:pt>
                <c:pt idx="3755">
                  <c:v>-4.2</c:v>
                </c:pt>
                <c:pt idx="3756">
                  <c:v>-4.2</c:v>
                </c:pt>
                <c:pt idx="3757">
                  <c:v>-4.3</c:v>
                </c:pt>
                <c:pt idx="3758">
                  <c:v>-4.5</c:v>
                </c:pt>
                <c:pt idx="3759">
                  <c:v>-4.5</c:v>
                </c:pt>
                <c:pt idx="3760">
                  <c:v>-4.5999999999999996</c:v>
                </c:pt>
                <c:pt idx="3761">
                  <c:v>-4.9000000000000004</c:v>
                </c:pt>
                <c:pt idx="3762">
                  <c:v>-4.9000000000000004</c:v>
                </c:pt>
                <c:pt idx="3763">
                  <c:v>-5</c:v>
                </c:pt>
                <c:pt idx="3764">
                  <c:v>-5.0999999999999996</c:v>
                </c:pt>
                <c:pt idx="3765">
                  <c:v>-5</c:v>
                </c:pt>
                <c:pt idx="3766">
                  <c:v>-5</c:v>
                </c:pt>
                <c:pt idx="3767">
                  <c:v>-5.0999999999999996</c:v>
                </c:pt>
                <c:pt idx="3768">
                  <c:v>-4.9000000000000004</c:v>
                </c:pt>
                <c:pt idx="3769">
                  <c:v>-4.9000000000000004</c:v>
                </c:pt>
                <c:pt idx="3770">
                  <c:v>-5</c:v>
                </c:pt>
                <c:pt idx="3771">
                  <c:v>-5</c:v>
                </c:pt>
                <c:pt idx="3772">
                  <c:v>-4.4000000000000004</c:v>
                </c:pt>
                <c:pt idx="3773">
                  <c:v>-4.5</c:v>
                </c:pt>
                <c:pt idx="3774">
                  <c:v>-4.2</c:v>
                </c:pt>
                <c:pt idx="3775">
                  <c:v>-4.2</c:v>
                </c:pt>
                <c:pt idx="3776">
                  <c:v>-4.0999999999999996</c:v>
                </c:pt>
                <c:pt idx="3777">
                  <c:v>-3.7</c:v>
                </c:pt>
                <c:pt idx="3778">
                  <c:v>-3.4</c:v>
                </c:pt>
                <c:pt idx="3779">
                  <c:v>-2.8</c:v>
                </c:pt>
                <c:pt idx="3780">
                  <c:v>-2.6</c:v>
                </c:pt>
                <c:pt idx="3781">
                  <c:v>-2.4</c:v>
                </c:pt>
                <c:pt idx="3782">
                  <c:v>-2.1</c:v>
                </c:pt>
                <c:pt idx="3783">
                  <c:v>-2.2999999999999998</c:v>
                </c:pt>
                <c:pt idx="3784">
                  <c:v>-1.8</c:v>
                </c:pt>
                <c:pt idx="3785">
                  <c:v>-1.6</c:v>
                </c:pt>
                <c:pt idx="3786">
                  <c:v>-1.5</c:v>
                </c:pt>
                <c:pt idx="3787">
                  <c:v>-1.4</c:v>
                </c:pt>
                <c:pt idx="3788">
                  <c:v>-1.1000000000000001</c:v>
                </c:pt>
                <c:pt idx="3789">
                  <c:v>-0.9</c:v>
                </c:pt>
                <c:pt idx="3790">
                  <c:v>-0.8</c:v>
                </c:pt>
                <c:pt idx="3791">
                  <c:v>-0.9</c:v>
                </c:pt>
                <c:pt idx="3792">
                  <c:v>-1</c:v>
                </c:pt>
                <c:pt idx="3793">
                  <c:v>-0.7</c:v>
                </c:pt>
                <c:pt idx="3794">
                  <c:v>-0.8</c:v>
                </c:pt>
                <c:pt idx="3795">
                  <c:v>-0.5</c:v>
                </c:pt>
                <c:pt idx="3796">
                  <c:v>-0.5</c:v>
                </c:pt>
                <c:pt idx="3797">
                  <c:v>-0.6</c:v>
                </c:pt>
                <c:pt idx="3798">
                  <c:v>-1</c:v>
                </c:pt>
                <c:pt idx="3799">
                  <c:v>-1.1000000000000001</c:v>
                </c:pt>
                <c:pt idx="3800">
                  <c:v>-0.8</c:v>
                </c:pt>
                <c:pt idx="3801">
                  <c:v>-0.7</c:v>
                </c:pt>
                <c:pt idx="3802">
                  <c:v>-0.3</c:v>
                </c:pt>
                <c:pt idx="3803">
                  <c:v>-0.2</c:v>
                </c:pt>
                <c:pt idx="3804">
                  <c:v>-0.3</c:v>
                </c:pt>
                <c:pt idx="3805">
                  <c:v>-0.4</c:v>
                </c:pt>
                <c:pt idx="3806">
                  <c:v>-0.7</c:v>
                </c:pt>
                <c:pt idx="3807">
                  <c:v>-0.6</c:v>
                </c:pt>
                <c:pt idx="3808">
                  <c:v>-0.8</c:v>
                </c:pt>
                <c:pt idx="3809">
                  <c:v>-0.8</c:v>
                </c:pt>
                <c:pt idx="3810">
                  <c:v>-0.8</c:v>
                </c:pt>
                <c:pt idx="3811">
                  <c:v>-0.8</c:v>
                </c:pt>
                <c:pt idx="3812">
                  <c:v>-0.9</c:v>
                </c:pt>
                <c:pt idx="3813">
                  <c:v>-1</c:v>
                </c:pt>
                <c:pt idx="3814">
                  <c:v>-0.4</c:v>
                </c:pt>
                <c:pt idx="3815">
                  <c:v>-0.3</c:v>
                </c:pt>
                <c:pt idx="3816">
                  <c:v>-0.7</c:v>
                </c:pt>
                <c:pt idx="3817">
                  <c:v>-0.7</c:v>
                </c:pt>
                <c:pt idx="3818">
                  <c:v>-1</c:v>
                </c:pt>
                <c:pt idx="3819">
                  <c:v>-0.9</c:v>
                </c:pt>
                <c:pt idx="3820">
                  <c:v>-0.6</c:v>
                </c:pt>
                <c:pt idx="3821">
                  <c:v>-0.6</c:v>
                </c:pt>
                <c:pt idx="3822">
                  <c:v>-0.4</c:v>
                </c:pt>
                <c:pt idx="3823">
                  <c:v>-0.7</c:v>
                </c:pt>
                <c:pt idx="3824">
                  <c:v>-0.8</c:v>
                </c:pt>
                <c:pt idx="3825">
                  <c:v>-0.8</c:v>
                </c:pt>
                <c:pt idx="3826">
                  <c:v>-0.7</c:v>
                </c:pt>
                <c:pt idx="3827">
                  <c:v>-0.5</c:v>
                </c:pt>
                <c:pt idx="3828">
                  <c:v>-0.4</c:v>
                </c:pt>
                <c:pt idx="3829">
                  <c:v>-0.3</c:v>
                </c:pt>
                <c:pt idx="3830">
                  <c:v>-0.3</c:v>
                </c:pt>
                <c:pt idx="3831">
                  <c:v>-0.5</c:v>
                </c:pt>
                <c:pt idx="3832">
                  <c:v>-0.6</c:v>
                </c:pt>
                <c:pt idx="3833">
                  <c:v>-0.6</c:v>
                </c:pt>
                <c:pt idx="3834">
                  <c:v>-0.6</c:v>
                </c:pt>
                <c:pt idx="3835">
                  <c:v>-0.6</c:v>
                </c:pt>
                <c:pt idx="3836">
                  <c:v>-0.6</c:v>
                </c:pt>
                <c:pt idx="3837">
                  <c:v>-0.7</c:v>
                </c:pt>
                <c:pt idx="3838">
                  <c:v>-0.7</c:v>
                </c:pt>
                <c:pt idx="3839">
                  <c:v>-0.9</c:v>
                </c:pt>
                <c:pt idx="3840">
                  <c:v>-0.9</c:v>
                </c:pt>
                <c:pt idx="3841">
                  <c:v>-0.7</c:v>
                </c:pt>
                <c:pt idx="3842">
                  <c:v>-0.9</c:v>
                </c:pt>
                <c:pt idx="3843">
                  <c:v>-1.1000000000000001</c:v>
                </c:pt>
                <c:pt idx="3844">
                  <c:v>-1.2</c:v>
                </c:pt>
                <c:pt idx="3845">
                  <c:v>-1.4</c:v>
                </c:pt>
                <c:pt idx="3846">
                  <c:v>-1.3</c:v>
                </c:pt>
                <c:pt idx="3847">
                  <c:v>-1.5</c:v>
                </c:pt>
                <c:pt idx="3848">
                  <c:v>-1.5</c:v>
                </c:pt>
                <c:pt idx="3849">
                  <c:v>-1.6</c:v>
                </c:pt>
                <c:pt idx="3850">
                  <c:v>-1.7</c:v>
                </c:pt>
                <c:pt idx="3851">
                  <c:v>-1.6</c:v>
                </c:pt>
                <c:pt idx="3852">
                  <c:v>-1.6</c:v>
                </c:pt>
                <c:pt idx="3853">
                  <c:v>-1.6</c:v>
                </c:pt>
                <c:pt idx="3854">
                  <c:v>-1.7</c:v>
                </c:pt>
                <c:pt idx="3855">
                  <c:v>-1.8</c:v>
                </c:pt>
                <c:pt idx="3856">
                  <c:v>-1.7</c:v>
                </c:pt>
                <c:pt idx="3857">
                  <c:v>-1.7</c:v>
                </c:pt>
                <c:pt idx="3858">
                  <c:v>-1.8</c:v>
                </c:pt>
                <c:pt idx="3859">
                  <c:v>-1.8</c:v>
                </c:pt>
                <c:pt idx="3860">
                  <c:v>-1.7</c:v>
                </c:pt>
                <c:pt idx="3861">
                  <c:v>-1.7</c:v>
                </c:pt>
                <c:pt idx="3862">
                  <c:v>-1.9</c:v>
                </c:pt>
                <c:pt idx="3863">
                  <c:v>-1.7</c:v>
                </c:pt>
                <c:pt idx="3864">
                  <c:v>-1.8</c:v>
                </c:pt>
                <c:pt idx="3865">
                  <c:v>-1.9</c:v>
                </c:pt>
                <c:pt idx="3866">
                  <c:v>-1.8</c:v>
                </c:pt>
                <c:pt idx="3867">
                  <c:v>-1.9</c:v>
                </c:pt>
                <c:pt idx="3868">
                  <c:v>-1.9</c:v>
                </c:pt>
                <c:pt idx="3869">
                  <c:v>-2</c:v>
                </c:pt>
                <c:pt idx="3870">
                  <c:v>-2</c:v>
                </c:pt>
                <c:pt idx="3871">
                  <c:v>-2.1</c:v>
                </c:pt>
                <c:pt idx="3872">
                  <c:v>-2.1</c:v>
                </c:pt>
                <c:pt idx="3873">
                  <c:v>-2.1</c:v>
                </c:pt>
                <c:pt idx="3874">
                  <c:v>-2.1</c:v>
                </c:pt>
                <c:pt idx="3875">
                  <c:v>-2.1</c:v>
                </c:pt>
                <c:pt idx="3876">
                  <c:v>-2.1</c:v>
                </c:pt>
                <c:pt idx="3877">
                  <c:v>-2.1</c:v>
                </c:pt>
                <c:pt idx="3878">
                  <c:v>-2</c:v>
                </c:pt>
                <c:pt idx="3879">
                  <c:v>-2</c:v>
                </c:pt>
                <c:pt idx="3880">
                  <c:v>-1.9</c:v>
                </c:pt>
                <c:pt idx="3881">
                  <c:v>-2</c:v>
                </c:pt>
                <c:pt idx="3882">
                  <c:v>-1.9</c:v>
                </c:pt>
                <c:pt idx="3883">
                  <c:v>-2.1</c:v>
                </c:pt>
                <c:pt idx="3884">
                  <c:v>-2.1</c:v>
                </c:pt>
                <c:pt idx="3885">
                  <c:v>-2.2000000000000002</c:v>
                </c:pt>
                <c:pt idx="3886">
                  <c:v>-2.2000000000000002</c:v>
                </c:pt>
                <c:pt idx="3887">
                  <c:v>-2.1</c:v>
                </c:pt>
                <c:pt idx="3888">
                  <c:v>-2</c:v>
                </c:pt>
                <c:pt idx="3889">
                  <c:v>-1.8</c:v>
                </c:pt>
                <c:pt idx="3890">
                  <c:v>-1.7</c:v>
                </c:pt>
                <c:pt idx="3891">
                  <c:v>-1.8</c:v>
                </c:pt>
                <c:pt idx="3892">
                  <c:v>-1.9</c:v>
                </c:pt>
                <c:pt idx="3893">
                  <c:v>-1.9</c:v>
                </c:pt>
                <c:pt idx="3894">
                  <c:v>-1.9</c:v>
                </c:pt>
                <c:pt idx="3895">
                  <c:v>-1.6</c:v>
                </c:pt>
                <c:pt idx="3896">
                  <c:v>-1.6</c:v>
                </c:pt>
                <c:pt idx="3897">
                  <c:v>-1.8</c:v>
                </c:pt>
                <c:pt idx="3898">
                  <c:v>-2</c:v>
                </c:pt>
                <c:pt idx="3899">
                  <c:v>-1.9</c:v>
                </c:pt>
                <c:pt idx="3900">
                  <c:v>-1.6</c:v>
                </c:pt>
                <c:pt idx="3901">
                  <c:v>-1.7</c:v>
                </c:pt>
                <c:pt idx="3902">
                  <c:v>-1.8</c:v>
                </c:pt>
                <c:pt idx="3903">
                  <c:v>-2.2999999999999998</c:v>
                </c:pt>
                <c:pt idx="3904">
                  <c:v>-2.4</c:v>
                </c:pt>
                <c:pt idx="3905">
                  <c:v>-2.4</c:v>
                </c:pt>
                <c:pt idx="3906">
                  <c:v>-2.5</c:v>
                </c:pt>
                <c:pt idx="3907">
                  <c:v>-2.7</c:v>
                </c:pt>
                <c:pt idx="3908">
                  <c:v>-2.6</c:v>
                </c:pt>
                <c:pt idx="3909">
                  <c:v>-2.2000000000000002</c:v>
                </c:pt>
                <c:pt idx="3910">
                  <c:v>-1.6</c:v>
                </c:pt>
                <c:pt idx="3911">
                  <c:v>-1.3</c:v>
                </c:pt>
                <c:pt idx="3912">
                  <c:v>-1.4</c:v>
                </c:pt>
                <c:pt idx="3913">
                  <c:v>-1.1000000000000001</c:v>
                </c:pt>
                <c:pt idx="3914">
                  <c:v>-1.1000000000000001</c:v>
                </c:pt>
                <c:pt idx="3915">
                  <c:v>-1</c:v>
                </c:pt>
                <c:pt idx="3916">
                  <c:v>-1.2</c:v>
                </c:pt>
                <c:pt idx="3917">
                  <c:v>-0.7</c:v>
                </c:pt>
                <c:pt idx="3918">
                  <c:v>-0.2</c:v>
                </c:pt>
                <c:pt idx="3919">
                  <c:v>-0.5</c:v>
                </c:pt>
                <c:pt idx="3920">
                  <c:v>-0.4</c:v>
                </c:pt>
                <c:pt idx="3921">
                  <c:v>-0.5</c:v>
                </c:pt>
                <c:pt idx="3922">
                  <c:v>-0.4</c:v>
                </c:pt>
                <c:pt idx="3923">
                  <c:v>-0.3</c:v>
                </c:pt>
                <c:pt idx="3924">
                  <c:v>-0.4</c:v>
                </c:pt>
                <c:pt idx="3925">
                  <c:v>-0.4</c:v>
                </c:pt>
                <c:pt idx="3926">
                  <c:v>-0.7</c:v>
                </c:pt>
                <c:pt idx="3927">
                  <c:v>-0.4</c:v>
                </c:pt>
                <c:pt idx="3928">
                  <c:v>-0.4</c:v>
                </c:pt>
                <c:pt idx="3929">
                  <c:v>-0.7</c:v>
                </c:pt>
                <c:pt idx="3930">
                  <c:v>-0.4</c:v>
                </c:pt>
                <c:pt idx="3931">
                  <c:v>-0.7</c:v>
                </c:pt>
                <c:pt idx="3932">
                  <c:v>-0.5</c:v>
                </c:pt>
                <c:pt idx="3933">
                  <c:v>-0.9</c:v>
                </c:pt>
                <c:pt idx="3934">
                  <c:v>-0.9</c:v>
                </c:pt>
                <c:pt idx="3935">
                  <c:v>-1.1000000000000001</c:v>
                </c:pt>
                <c:pt idx="3936">
                  <c:v>-0.7</c:v>
                </c:pt>
                <c:pt idx="3937">
                  <c:v>-0.6</c:v>
                </c:pt>
                <c:pt idx="3938">
                  <c:v>-0.3</c:v>
                </c:pt>
                <c:pt idx="3939">
                  <c:v>0.1</c:v>
                </c:pt>
                <c:pt idx="3940">
                  <c:v>0.8</c:v>
                </c:pt>
                <c:pt idx="3941">
                  <c:v>0.4</c:v>
                </c:pt>
                <c:pt idx="3942">
                  <c:v>1.6</c:v>
                </c:pt>
                <c:pt idx="3943">
                  <c:v>0.4</c:v>
                </c:pt>
                <c:pt idx="3944">
                  <c:v>0.4</c:v>
                </c:pt>
                <c:pt idx="3945">
                  <c:v>-0.3</c:v>
                </c:pt>
                <c:pt idx="3946">
                  <c:v>0.2</c:v>
                </c:pt>
                <c:pt idx="3947">
                  <c:v>1.2</c:v>
                </c:pt>
                <c:pt idx="3948">
                  <c:v>-0.4</c:v>
                </c:pt>
                <c:pt idx="3949">
                  <c:v>-0.5</c:v>
                </c:pt>
                <c:pt idx="3950">
                  <c:v>-2.2000000000000002</c:v>
                </c:pt>
                <c:pt idx="3951">
                  <c:v>-2.1</c:v>
                </c:pt>
                <c:pt idx="3952">
                  <c:v>-2.2000000000000002</c:v>
                </c:pt>
                <c:pt idx="3953">
                  <c:v>-1.2</c:v>
                </c:pt>
                <c:pt idx="3954">
                  <c:v>-1.5</c:v>
                </c:pt>
                <c:pt idx="3955">
                  <c:v>-2.2000000000000002</c:v>
                </c:pt>
                <c:pt idx="3956">
                  <c:v>-1.5</c:v>
                </c:pt>
                <c:pt idx="3957">
                  <c:v>-1.4</c:v>
                </c:pt>
                <c:pt idx="3958">
                  <c:v>-1.7</c:v>
                </c:pt>
                <c:pt idx="3959">
                  <c:v>-0.9</c:v>
                </c:pt>
                <c:pt idx="3960">
                  <c:v>-0.6</c:v>
                </c:pt>
                <c:pt idx="3961">
                  <c:v>-0.6</c:v>
                </c:pt>
                <c:pt idx="3962">
                  <c:v>-1</c:v>
                </c:pt>
                <c:pt idx="3963">
                  <c:v>-1</c:v>
                </c:pt>
                <c:pt idx="3964">
                  <c:v>-1.6</c:v>
                </c:pt>
                <c:pt idx="3965">
                  <c:v>-1.2</c:v>
                </c:pt>
                <c:pt idx="3966">
                  <c:v>-1.6</c:v>
                </c:pt>
                <c:pt idx="3967">
                  <c:v>-1.6</c:v>
                </c:pt>
                <c:pt idx="3968">
                  <c:v>-4</c:v>
                </c:pt>
                <c:pt idx="3969">
                  <c:v>-5</c:v>
                </c:pt>
                <c:pt idx="3970">
                  <c:v>-6.4</c:v>
                </c:pt>
                <c:pt idx="3971">
                  <c:v>-4.8</c:v>
                </c:pt>
                <c:pt idx="3972">
                  <c:v>-5.6</c:v>
                </c:pt>
                <c:pt idx="3973">
                  <c:v>-4.4000000000000004</c:v>
                </c:pt>
                <c:pt idx="3974">
                  <c:v>-4.7</c:v>
                </c:pt>
                <c:pt idx="3975">
                  <c:v>-4.2</c:v>
                </c:pt>
                <c:pt idx="3976">
                  <c:v>-4.5</c:v>
                </c:pt>
                <c:pt idx="3977">
                  <c:v>-4.5999999999999996</c:v>
                </c:pt>
                <c:pt idx="3978">
                  <c:v>-4.4000000000000004</c:v>
                </c:pt>
                <c:pt idx="3979">
                  <c:v>-4</c:v>
                </c:pt>
                <c:pt idx="3980">
                  <c:v>-3.8</c:v>
                </c:pt>
                <c:pt idx="3981">
                  <c:v>-3.8</c:v>
                </c:pt>
                <c:pt idx="3982">
                  <c:v>-4</c:v>
                </c:pt>
                <c:pt idx="3983">
                  <c:v>-3.6</c:v>
                </c:pt>
                <c:pt idx="3984">
                  <c:v>-3.3</c:v>
                </c:pt>
                <c:pt idx="3985">
                  <c:v>-3.5</c:v>
                </c:pt>
                <c:pt idx="3986">
                  <c:v>-3.3</c:v>
                </c:pt>
                <c:pt idx="3987">
                  <c:v>-3.7</c:v>
                </c:pt>
                <c:pt idx="3988">
                  <c:v>-3.8</c:v>
                </c:pt>
                <c:pt idx="3989">
                  <c:v>-3.8</c:v>
                </c:pt>
                <c:pt idx="3990">
                  <c:v>-3.3</c:v>
                </c:pt>
                <c:pt idx="3991">
                  <c:v>-2.5</c:v>
                </c:pt>
                <c:pt idx="3992">
                  <c:v>-2.4</c:v>
                </c:pt>
                <c:pt idx="3993">
                  <c:v>-2.2000000000000002</c:v>
                </c:pt>
                <c:pt idx="3994">
                  <c:v>-2.2000000000000002</c:v>
                </c:pt>
                <c:pt idx="3995">
                  <c:v>-1.6</c:v>
                </c:pt>
                <c:pt idx="3996">
                  <c:v>-1.3</c:v>
                </c:pt>
                <c:pt idx="3997">
                  <c:v>-1.6</c:v>
                </c:pt>
                <c:pt idx="3998">
                  <c:v>-1.3</c:v>
                </c:pt>
                <c:pt idx="3999">
                  <c:v>-0.7</c:v>
                </c:pt>
                <c:pt idx="4000">
                  <c:v>-0.4</c:v>
                </c:pt>
                <c:pt idx="4001">
                  <c:v>-0.5</c:v>
                </c:pt>
                <c:pt idx="4002">
                  <c:v>0.1</c:v>
                </c:pt>
                <c:pt idx="4003">
                  <c:v>-0.1</c:v>
                </c:pt>
                <c:pt idx="4004">
                  <c:v>-0.4</c:v>
                </c:pt>
                <c:pt idx="4005">
                  <c:v>-0.5</c:v>
                </c:pt>
                <c:pt idx="4006">
                  <c:v>-0.4</c:v>
                </c:pt>
                <c:pt idx="4007">
                  <c:v>-0.8</c:v>
                </c:pt>
                <c:pt idx="4008">
                  <c:v>-0.6</c:v>
                </c:pt>
                <c:pt idx="4009">
                  <c:v>-0.6</c:v>
                </c:pt>
                <c:pt idx="4010">
                  <c:v>-0.5</c:v>
                </c:pt>
                <c:pt idx="4011">
                  <c:v>-0.5</c:v>
                </c:pt>
                <c:pt idx="4012">
                  <c:v>-0.5</c:v>
                </c:pt>
                <c:pt idx="4013">
                  <c:v>-0.5</c:v>
                </c:pt>
                <c:pt idx="4014">
                  <c:v>-0.5</c:v>
                </c:pt>
                <c:pt idx="4015">
                  <c:v>-0.5</c:v>
                </c:pt>
                <c:pt idx="4016">
                  <c:v>-0.6</c:v>
                </c:pt>
                <c:pt idx="4017">
                  <c:v>-0.7</c:v>
                </c:pt>
                <c:pt idx="4018">
                  <c:v>-0.4</c:v>
                </c:pt>
                <c:pt idx="4019">
                  <c:v>-0.2</c:v>
                </c:pt>
                <c:pt idx="4020">
                  <c:v>-0.2</c:v>
                </c:pt>
                <c:pt idx="4021">
                  <c:v>0.6</c:v>
                </c:pt>
                <c:pt idx="4022">
                  <c:v>-0.2</c:v>
                </c:pt>
                <c:pt idx="4023">
                  <c:v>-0.2</c:v>
                </c:pt>
                <c:pt idx="4024">
                  <c:v>-0.3</c:v>
                </c:pt>
                <c:pt idx="4025">
                  <c:v>-0.3</c:v>
                </c:pt>
                <c:pt idx="4026">
                  <c:v>-0.3</c:v>
                </c:pt>
                <c:pt idx="4027">
                  <c:v>-0.2</c:v>
                </c:pt>
                <c:pt idx="4028">
                  <c:v>-0.1</c:v>
                </c:pt>
                <c:pt idx="4029">
                  <c:v>-0.2</c:v>
                </c:pt>
                <c:pt idx="4030">
                  <c:v>-0.1</c:v>
                </c:pt>
                <c:pt idx="4031">
                  <c:v>0.3</c:v>
                </c:pt>
                <c:pt idx="4032">
                  <c:v>0.3</c:v>
                </c:pt>
                <c:pt idx="4033">
                  <c:v>0.5</c:v>
                </c:pt>
                <c:pt idx="4034">
                  <c:v>0.6</c:v>
                </c:pt>
                <c:pt idx="4035">
                  <c:v>0.4</c:v>
                </c:pt>
                <c:pt idx="4036">
                  <c:v>0.3</c:v>
                </c:pt>
                <c:pt idx="4037">
                  <c:v>0.4</c:v>
                </c:pt>
                <c:pt idx="4038">
                  <c:v>0.4</c:v>
                </c:pt>
                <c:pt idx="4039">
                  <c:v>0.3</c:v>
                </c:pt>
                <c:pt idx="4040">
                  <c:v>0.2</c:v>
                </c:pt>
                <c:pt idx="4041">
                  <c:v>0.2</c:v>
                </c:pt>
                <c:pt idx="4042">
                  <c:v>0.2</c:v>
                </c:pt>
                <c:pt idx="4043">
                  <c:v>0.3</c:v>
                </c:pt>
                <c:pt idx="4044">
                  <c:v>0.2</c:v>
                </c:pt>
                <c:pt idx="4045">
                  <c:v>0.1</c:v>
                </c:pt>
                <c:pt idx="4046">
                  <c:v>-0.1</c:v>
                </c:pt>
                <c:pt idx="4047">
                  <c:v>0</c:v>
                </c:pt>
                <c:pt idx="4048">
                  <c:v>0.2</c:v>
                </c:pt>
                <c:pt idx="4049">
                  <c:v>0</c:v>
                </c:pt>
                <c:pt idx="4050">
                  <c:v>-0.2</c:v>
                </c:pt>
                <c:pt idx="4051">
                  <c:v>-0.3</c:v>
                </c:pt>
                <c:pt idx="4052">
                  <c:v>-0.4</c:v>
                </c:pt>
                <c:pt idx="4053">
                  <c:v>-0.6</c:v>
                </c:pt>
                <c:pt idx="4054">
                  <c:v>-0.7</c:v>
                </c:pt>
                <c:pt idx="4055">
                  <c:v>-0.4</c:v>
                </c:pt>
                <c:pt idx="4056">
                  <c:v>-0.4</c:v>
                </c:pt>
                <c:pt idx="4057">
                  <c:v>-0.1</c:v>
                </c:pt>
                <c:pt idx="4058">
                  <c:v>0.1</c:v>
                </c:pt>
                <c:pt idx="4059">
                  <c:v>0.1</c:v>
                </c:pt>
                <c:pt idx="4060">
                  <c:v>-0.4</c:v>
                </c:pt>
                <c:pt idx="4061">
                  <c:v>0.1</c:v>
                </c:pt>
                <c:pt idx="4062">
                  <c:v>0.3</c:v>
                </c:pt>
                <c:pt idx="4063">
                  <c:v>0.6</c:v>
                </c:pt>
                <c:pt idx="4064">
                  <c:v>0.5</c:v>
                </c:pt>
                <c:pt idx="4065">
                  <c:v>0.6</c:v>
                </c:pt>
                <c:pt idx="4066">
                  <c:v>0.8</c:v>
                </c:pt>
                <c:pt idx="4067">
                  <c:v>0.9</c:v>
                </c:pt>
                <c:pt idx="4068">
                  <c:v>0.9</c:v>
                </c:pt>
                <c:pt idx="4069">
                  <c:v>1.2</c:v>
                </c:pt>
                <c:pt idx="4070">
                  <c:v>1.1000000000000001</c:v>
                </c:pt>
                <c:pt idx="4071">
                  <c:v>1.1000000000000001</c:v>
                </c:pt>
                <c:pt idx="4072">
                  <c:v>1.6</c:v>
                </c:pt>
                <c:pt idx="4073">
                  <c:v>1.7</c:v>
                </c:pt>
                <c:pt idx="4074">
                  <c:v>1.9</c:v>
                </c:pt>
                <c:pt idx="4075">
                  <c:v>1.9</c:v>
                </c:pt>
                <c:pt idx="4076">
                  <c:v>2.2000000000000002</c:v>
                </c:pt>
                <c:pt idx="4077">
                  <c:v>1.9</c:v>
                </c:pt>
                <c:pt idx="4078">
                  <c:v>2.4</c:v>
                </c:pt>
                <c:pt idx="4079">
                  <c:v>2</c:v>
                </c:pt>
                <c:pt idx="4080">
                  <c:v>1.9</c:v>
                </c:pt>
                <c:pt idx="4081">
                  <c:v>2.1</c:v>
                </c:pt>
                <c:pt idx="4082">
                  <c:v>2.1</c:v>
                </c:pt>
                <c:pt idx="4083">
                  <c:v>2.1</c:v>
                </c:pt>
                <c:pt idx="4084">
                  <c:v>2.2999999999999998</c:v>
                </c:pt>
                <c:pt idx="4085">
                  <c:v>2</c:v>
                </c:pt>
                <c:pt idx="4086">
                  <c:v>2.7</c:v>
                </c:pt>
                <c:pt idx="4087">
                  <c:v>2.2999999999999998</c:v>
                </c:pt>
                <c:pt idx="4088">
                  <c:v>2.2999999999999998</c:v>
                </c:pt>
                <c:pt idx="4089">
                  <c:v>1.8</c:v>
                </c:pt>
                <c:pt idx="4090">
                  <c:v>1.5</c:v>
                </c:pt>
                <c:pt idx="4091">
                  <c:v>1.4</c:v>
                </c:pt>
                <c:pt idx="4092">
                  <c:v>1.6</c:v>
                </c:pt>
                <c:pt idx="4093">
                  <c:v>1.7</c:v>
                </c:pt>
                <c:pt idx="4094">
                  <c:v>2.2000000000000002</c:v>
                </c:pt>
                <c:pt idx="4095">
                  <c:v>2.1</c:v>
                </c:pt>
                <c:pt idx="4096">
                  <c:v>1.9</c:v>
                </c:pt>
                <c:pt idx="4097">
                  <c:v>1.7</c:v>
                </c:pt>
                <c:pt idx="4098">
                  <c:v>1.6</c:v>
                </c:pt>
                <c:pt idx="4099">
                  <c:v>1.5</c:v>
                </c:pt>
                <c:pt idx="4100">
                  <c:v>1.7</c:v>
                </c:pt>
                <c:pt idx="4101">
                  <c:v>1.7</c:v>
                </c:pt>
                <c:pt idx="4102">
                  <c:v>1.6</c:v>
                </c:pt>
                <c:pt idx="4103">
                  <c:v>1.9</c:v>
                </c:pt>
                <c:pt idx="4104">
                  <c:v>1.8</c:v>
                </c:pt>
                <c:pt idx="4105">
                  <c:v>2.1</c:v>
                </c:pt>
                <c:pt idx="4106">
                  <c:v>1.6</c:v>
                </c:pt>
                <c:pt idx="4107">
                  <c:v>2</c:v>
                </c:pt>
                <c:pt idx="4108">
                  <c:v>2</c:v>
                </c:pt>
                <c:pt idx="4109">
                  <c:v>2.2000000000000002</c:v>
                </c:pt>
                <c:pt idx="4110">
                  <c:v>2.4</c:v>
                </c:pt>
                <c:pt idx="4111">
                  <c:v>2.4</c:v>
                </c:pt>
                <c:pt idx="4112">
                  <c:v>2.2000000000000002</c:v>
                </c:pt>
                <c:pt idx="4113">
                  <c:v>2</c:v>
                </c:pt>
                <c:pt idx="4114">
                  <c:v>1.9</c:v>
                </c:pt>
                <c:pt idx="4115">
                  <c:v>1.8</c:v>
                </c:pt>
                <c:pt idx="4116">
                  <c:v>2</c:v>
                </c:pt>
                <c:pt idx="4117">
                  <c:v>2.2000000000000002</c:v>
                </c:pt>
                <c:pt idx="4118">
                  <c:v>2.4</c:v>
                </c:pt>
                <c:pt idx="4119">
                  <c:v>2.4</c:v>
                </c:pt>
                <c:pt idx="4120">
                  <c:v>2.2000000000000002</c:v>
                </c:pt>
                <c:pt idx="4121">
                  <c:v>2.1</c:v>
                </c:pt>
                <c:pt idx="4122">
                  <c:v>2.2999999999999998</c:v>
                </c:pt>
                <c:pt idx="4123">
                  <c:v>2.2000000000000002</c:v>
                </c:pt>
                <c:pt idx="4124">
                  <c:v>2</c:v>
                </c:pt>
                <c:pt idx="4125">
                  <c:v>1.8</c:v>
                </c:pt>
                <c:pt idx="4126">
                  <c:v>1.6</c:v>
                </c:pt>
                <c:pt idx="4127">
                  <c:v>1.8</c:v>
                </c:pt>
                <c:pt idx="4128">
                  <c:v>1.7</c:v>
                </c:pt>
                <c:pt idx="4129">
                  <c:v>2</c:v>
                </c:pt>
                <c:pt idx="4130">
                  <c:v>1.8</c:v>
                </c:pt>
                <c:pt idx="4131">
                  <c:v>1.7</c:v>
                </c:pt>
                <c:pt idx="4132">
                  <c:v>1.6</c:v>
                </c:pt>
                <c:pt idx="4133">
                  <c:v>1.6</c:v>
                </c:pt>
                <c:pt idx="4134">
                  <c:v>1.6</c:v>
                </c:pt>
                <c:pt idx="4135">
                  <c:v>1.5</c:v>
                </c:pt>
                <c:pt idx="4136">
                  <c:v>1.4</c:v>
                </c:pt>
                <c:pt idx="4137">
                  <c:v>1.3</c:v>
                </c:pt>
                <c:pt idx="4138">
                  <c:v>1.3</c:v>
                </c:pt>
                <c:pt idx="4139">
                  <c:v>1.2</c:v>
                </c:pt>
                <c:pt idx="4140">
                  <c:v>1.4</c:v>
                </c:pt>
                <c:pt idx="4141">
                  <c:v>1.7</c:v>
                </c:pt>
                <c:pt idx="4142">
                  <c:v>1.4</c:v>
                </c:pt>
                <c:pt idx="4143">
                  <c:v>1.6</c:v>
                </c:pt>
                <c:pt idx="4144">
                  <c:v>1.6</c:v>
                </c:pt>
                <c:pt idx="4145">
                  <c:v>1.4</c:v>
                </c:pt>
                <c:pt idx="4146">
                  <c:v>1.5</c:v>
                </c:pt>
                <c:pt idx="4147">
                  <c:v>1.3</c:v>
                </c:pt>
                <c:pt idx="4148">
                  <c:v>1.4</c:v>
                </c:pt>
                <c:pt idx="4149">
                  <c:v>1.6</c:v>
                </c:pt>
                <c:pt idx="4150">
                  <c:v>1.5</c:v>
                </c:pt>
                <c:pt idx="4151">
                  <c:v>1.4</c:v>
                </c:pt>
                <c:pt idx="4152">
                  <c:v>1.3</c:v>
                </c:pt>
                <c:pt idx="4153">
                  <c:v>1.3</c:v>
                </c:pt>
                <c:pt idx="4154">
                  <c:v>1.1000000000000001</c:v>
                </c:pt>
                <c:pt idx="4155">
                  <c:v>0.9</c:v>
                </c:pt>
                <c:pt idx="4156">
                  <c:v>0.8</c:v>
                </c:pt>
                <c:pt idx="4157">
                  <c:v>0.7</c:v>
                </c:pt>
                <c:pt idx="4158">
                  <c:v>0.8</c:v>
                </c:pt>
                <c:pt idx="4159">
                  <c:v>1</c:v>
                </c:pt>
                <c:pt idx="4160">
                  <c:v>0.8</c:v>
                </c:pt>
                <c:pt idx="4161">
                  <c:v>0.8</c:v>
                </c:pt>
                <c:pt idx="4162">
                  <c:v>0.8</c:v>
                </c:pt>
                <c:pt idx="4163">
                  <c:v>0.7</c:v>
                </c:pt>
                <c:pt idx="4164">
                  <c:v>0.6</c:v>
                </c:pt>
                <c:pt idx="4165">
                  <c:v>0.7</c:v>
                </c:pt>
                <c:pt idx="4166">
                  <c:v>0.7</c:v>
                </c:pt>
                <c:pt idx="4167">
                  <c:v>0.9</c:v>
                </c:pt>
                <c:pt idx="4168">
                  <c:v>1</c:v>
                </c:pt>
                <c:pt idx="4169">
                  <c:v>1</c:v>
                </c:pt>
                <c:pt idx="4170">
                  <c:v>0.8</c:v>
                </c:pt>
                <c:pt idx="4171">
                  <c:v>1.1000000000000001</c:v>
                </c:pt>
                <c:pt idx="4172">
                  <c:v>1</c:v>
                </c:pt>
                <c:pt idx="4173">
                  <c:v>1.3</c:v>
                </c:pt>
                <c:pt idx="4174">
                  <c:v>1.3</c:v>
                </c:pt>
                <c:pt idx="4175">
                  <c:v>0.9</c:v>
                </c:pt>
                <c:pt idx="4176">
                  <c:v>1.3</c:v>
                </c:pt>
                <c:pt idx="4177">
                  <c:v>1.1000000000000001</c:v>
                </c:pt>
                <c:pt idx="4178">
                  <c:v>0.7</c:v>
                </c:pt>
                <c:pt idx="4179">
                  <c:v>0.8</c:v>
                </c:pt>
                <c:pt idx="4180">
                  <c:v>0.9</c:v>
                </c:pt>
                <c:pt idx="4181">
                  <c:v>0.9</c:v>
                </c:pt>
                <c:pt idx="4182">
                  <c:v>1</c:v>
                </c:pt>
                <c:pt idx="4183">
                  <c:v>0.9</c:v>
                </c:pt>
                <c:pt idx="4184">
                  <c:v>1</c:v>
                </c:pt>
                <c:pt idx="4185">
                  <c:v>1</c:v>
                </c:pt>
                <c:pt idx="4186">
                  <c:v>0.9</c:v>
                </c:pt>
                <c:pt idx="4187">
                  <c:v>0.9</c:v>
                </c:pt>
                <c:pt idx="4188">
                  <c:v>0.9</c:v>
                </c:pt>
                <c:pt idx="4189">
                  <c:v>0.9</c:v>
                </c:pt>
                <c:pt idx="4190">
                  <c:v>0.9</c:v>
                </c:pt>
                <c:pt idx="4191">
                  <c:v>0.8</c:v>
                </c:pt>
                <c:pt idx="4192">
                  <c:v>0.9</c:v>
                </c:pt>
                <c:pt idx="4193">
                  <c:v>0.7</c:v>
                </c:pt>
                <c:pt idx="4194">
                  <c:v>0.6</c:v>
                </c:pt>
                <c:pt idx="4195">
                  <c:v>0.7</c:v>
                </c:pt>
                <c:pt idx="4196">
                  <c:v>0.6</c:v>
                </c:pt>
                <c:pt idx="4197">
                  <c:v>0.5</c:v>
                </c:pt>
                <c:pt idx="4198">
                  <c:v>0.4</c:v>
                </c:pt>
                <c:pt idx="4199">
                  <c:v>0.3</c:v>
                </c:pt>
                <c:pt idx="4200">
                  <c:v>0.3</c:v>
                </c:pt>
                <c:pt idx="4201">
                  <c:v>0.4</c:v>
                </c:pt>
                <c:pt idx="4202">
                  <c:v>0.6</c:v>
                </c:pt>
                <c:pt idx="4203">
                  <c:v>0.7</c:v>
                </c:pt>
                <c:pt idx="4204">
                  <c:v>0.7</c:v>
                </c:pt>
                <c:pt idx="4205">
                  <c:v>0.7</c:v>
                </c:pt>
                <c:pt idx="4206">
                  <c:v>0.8</c:v>
                </c:pt>
                <c:pt idx="4207">
                  <c:v>0.7</c:v>
                </c:pt>
                <c:pt idx="4208">
                  <c:v>0.7</c:v>
                </c:pt>
                <c:pt idx="4209">
                  <c:v>0.7</c:v>
                </c:pt>
                <c:pt idx="4210">
                  <c:v>0.7</c:v>
                </c:pt>
                <c:pt idx="4211">
                  <c:v>0.6</c:v>
                </c:pt>
                <c:pt idx="4212">
                  <c:v>0.4</c:v>
                </c:pt>
                <c:pt idx="4213">
                  <c:v>0.4</c:v>
                </c:pt>
                <c:pt idx="4214">
                  <c:v>0.8</c:v>
                </c:pt>
                <c:pt idx="4215">
                  <c:v>0.9</c:v>
                </c:pt>
                <c:pt idx="4216">
                  <c:v>1.3</c:v>
                </c:pt>
                <c:pt idx="4217">
                  <c:v>1.8</c:v>
                </c:pt>
                <c:pt idx="4218">
                  <c:v>2.1</c:v>
                </c:pt>
                <c:pt idx="4219">
                  <c:v>2.4</c:v>
                </c:pt>
                <c:pt idx="4220">
                  <c:v>2.9</c:v>
                </c:pt>
                <c:pt idx="4221">
                  <c:v>0.5</c:v>
                </c:pt>
                <c:pt idx="4222">
                  <c:v>0.5</c:v>
                </c:pt>
                <c:pt idx="4223">
                  <c:v>0</c:v>
                </c:pt>
                <c:pt idx="4224">
                  <c:v>0</c:v>
                </c:pt>
                <c:pt idx="4225">
                  <c:v>0.2</c:v>
                </c:pt>
                <c:pt idx="4226">
                  <c:v>0.8</c:v>
                </c:pt>
                <c:pt idx="4227">
                  <c:v>0.9</c:v>
                </c:pt>
                <c:pt idx="4228">
                  <c:v>0.8</c:v>
                </c:pt>
                <c:pt idx="4229">
                  <c:v>0.5</c:v>
                </c:pt>
                <c:pt idx="4230">
                  <c:v>-1.2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EF0-4910-9AC8-35572EF6EA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12998128"/>
        <c:axId val="1113000208"/>
      </c:scatterChart>
      <c:scatterChart>
        <c:scatterStyle val="lineMarker"/>
        <c:varyColors val="0"/>
        <c:ser>
          <c:idx val="2"/>
          <c:order val="2"/>
          <c:tx>
            <c:v>H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3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xVal>
            <c:numRef>
              <c:f>'4'!$F:$F</c:f>
              <c:numCache>
                <c:formatCode>d/m/yy\ h:mm;@</c:formatCode>
                <c:ptCount val="1048576"/>
                <c:pt idx="1">
                  <c:v>42461</c:v>
                </c:pt>
                <c:pt idx="2">
                  <c:v>42461.006944444445</c:v>
                </c:pt>
                <c:pt idx="3">
                  <c:v>42461.013888888891</c:v>
                </c:pt>
                <c:pt idx="4">
                  <c:v>42461.020833333336</c:v>
                </c:pt>
                <c:pt idx="5">
                  <c:v>42461.027777777781</c:v>
                </c:pt>
                <c:pt idx="6">
                  <c:v>42461.034722222219</c:v>
                </c:pt>
                <c:pt idx="7">
                  <c:v>42461.041666666664</c:v>
                </c:pt>
                <c:pt idx="8">
                  <c:v>42461.048611111109</c:v>
                </c:pt>
                <c:pt idx="9">
                  <c:v>42461.055555555555</c:v>
                </c:pt>
                <c:pt idx="10">
                  <c:v>42461.0625</c:v>
                </c:pt>
                <c:pt idx="11">
                  <c:v>42461.069444444445</c:v>
                </c:pt>
                <c:pt idx="12">
                  <c:v>42461.076388888891</c:v>
                </c:pt>
                <c:pt idx="13">
                  <c:v>42461.083333333336</c:v>
                </c:pt>
                <c:pt idx="14">
                  <c:v>42461.090277777781</c:v>
                </c:pt>
                <c:pt idx="15">
                  <c:v>42461.097222222219</c:v>
                </c:pt>
                <c:pt idx="16">
                  <c:v>42461.104166666664</c:v>
                </c:pt>
                <c:pt idx="17">
                  <c:v>42461.111111111109</c:v>
                </c:pt>
                <c:pt idx="18">
                  <c:v>42461.118055555555</c:v>
                </c:pt>
                <c:pt idx="19">
                  <c:v>42461.125</c:v>
                </c:pt>
                <c:pt idx="20">
                  <c:v>42461.131944444445</c:v>
                </c:pt>
                <c:pt idx="21">
                  <c:v>42461.138888888891</c:v>
                </c:pt>
                <c:pt idx="22">
                  <c:v>42461.145833333336</c:v>
                </c:pt>
                <c:pt idx="23">
                  <c:v>42461.152777777781</c:v>
                </c:pt>
                <c:pt idx="24">
                  <c:v>42461.159722222219</c:v>
                </c:pt>
                <c:pt idx="25">
                  <c:v>42461.166666666664</c:v>
                </c:pt>
                <c:pt idx="26">
                  <c:v>42461.173611111109</c:v>
                </c:pt>
                <c:pt idx="27">
                  <c:v>42461.180555555555</c:v>
                </c:pt>
                <c:pt idx="28">
                  <c:v>42461.1875</c:v>
                </c:pt>
                <c:pt idx="29">
                  <c:v>42461.194444444445</c:v>
                </c:pt>
                <c:pt idx="30">
                  <c:v>42461.201388888891</c:v>
                </c:pt>
                <c:pt idx="31">
                  <c:v>42461.208333333336</c:v>
                </c:pt>
                <c:pt idx="32">
                  <c:v>42461.215277777781</c:v>
                </c:pt>
                <c:pt idx="33">
                  <c:v>42461.222222222219</c:v>
                </c:pt>
                <c:pt idx="34">
                  <c:v>42461.229166666664</c:v>
                </c:pt>
                <c:pt idx="35">
                  <c:v>42461.236111111109</c:v>
                </c:pt>
                <c:pt idx="36">
                  <c:v>42461.243055555555</c:v>
                </c:pt>
                <c:pt idx="37">
                  <c:v>42461.25</c:v>
                </c:pt>
                <c:pt idx="38">
                  <c:v>42461.256944444445</c:v>
                </c:pt>
                <c:pt idx="39">
                  <c:v>42461.263888888891</c:v>
                </c:pt>
                <c:pt idx="40">
                  <c:v>42461.270833333336</c:v>
                </c:pt>
                <c:pt idx="41">
                  <c:v>42461.277777777781</c:v>
                </c:pt>
                <c:pt idx="42">
                  <c:v>42461.284722222219</c:v>
                </c:pt>
                <c:pt idx="43">
                  <c:v>42461.291666666664</c:v>
                </c:pt>
                <c:pt idx="44">
                  <c:v>42461.298611111109</c:v>
                </c:pt>
                <c:pt idx="45">
                  <c:v>42461.305555555555</c:v>
                </c:pt>
                <c:pt idx="46">
                  <c:v>42461.3125</c:v>
                </c:pt>
                <c:pt idx="47">
                  <c:v>42461.319444444445</c:v>
                </c:pt>
                <c:pt idx="48">
                  <c:v>42461.326388888891</c:v>
                </c:pt>
                <c:pt idx="49">
                  <c:v>42461.333333333336</c:v>
                </c:pt>
                <c:pt idx="50">
                  <c:v>42461.340277777781</c:v>
                </c:pt>
                <c:pt idx="51">
                  <c:v>42461.347222222219</c:v>
                </c:pt>
                <c:pt idx="52">
                  <c:v>42461.354166666664</c:v>
                </c:pt>
                <c:pt idx="53">
                  <c:v>42461.361111111109</c:v>
                </c:pt>
                <c:pt idx="54">
                  <c:v>42461.368055555555</c:v>
                </c:pt>
                <c:pt idx="55">
                  <c:v>42461.375</c:v>
                </c:pt>
                <c:pt idx="56">
                  <c:v>42461.381944444445</c:v>
                </c:pt>
                <c:pt idx="57">
                  <c:v>42461.388888888891</c:v>
                </c:pt>
                <c:pt idx="58">
                  <c:v>42461.395833333336</c:v>
                </c:pt>
                <c:pt idx="59">
                  <c:v>42461.402777777781</c:v>
                </c:pt>
                <c:pt idx="60">
                  <c:v>42461.409722222219</c:v>
                </c:pt>
                <c:pt idx="61">
                  <c:v>42461.416666666664</c:v>
                </c:pt>
                <c:pt idx="62">
                  <c:v>42461.423611111109</c:v>
                </c:pt>
                <c:pt idx="63">
                  <c:v>42461.430555555555</c:v>
                </c:pt>
                <c:pt idx="64">
                  <c:v>42461.4375</c:v>
                </c:pt>
                <c:pt idx="65">
                  <c:v>42461.444444444445</c:v>
                </c:pt>
                <c:pt idx="66">
                  <c:v>42461.451388888891</c:v>
                </c:pt>
                <c:pt idx="67">
                  <c:v>42461.458333333336</c:v>
                </c:pt>
                <c:pt idx="68">
                  <c:v>42461.465277777781</c:v>
                </c:pt>
                <c:pt idx="69">
                  <c:v>42461.472222222219</c:v>
                </c:pt>
                <c:pt idx="70">
                  <c:v>42461.479166666664</c:v>
                </c:pt>
                <c:pt idx="71">
                  <c:v>42461.486111111109</c:v>
                </c:pt>
                <c:pt idx="72">
                  <c:v>42461.493055555555</c:v>
                </c:pt>
                <c:pt idx="73">
                  <c:v>42461.5</c:v>
                </c:pt>
                <c:pt idx="74">
                  <c:v>42461.506944444445</c:v>
                </c:pt>
                <c:pt idx="75">
                  <c:v>42461.513888888891</c:v>
                </c:pt>
                <c:pt idx="76">
                  <c:v>42461.520833333336</c:v>
                </c:pt>
                <c:pt idx="77">
                  <c:v>42461.527777777781</c:v>
                </c:pt>
                <c:pt idx="78">
                  <c:v>42461.534722222219</c:v>
                </c:pt>
                <c:pt idx="79">
                  <c:v>42461.541666666664</c:v>
                </c:pt>
                <c:pt idx="80">
                  <c:v>42461.548611111109</c:v>
                </c:pt>
                <c:pt idx="81">
                  <c:v>42461.555555555555</c:v>
                </c:pt>
                <c:pt idx="82">
                  <c:v>42461.5625</c:v>
                </c:pt>
                <c:pt idx="83">
                  <c:v>42461.569444444445</c:v>
                </c:pt>
                <c:pt idx="84">
                  <c:v>42461.576388888891</c:v>
                </c:pt>
                <c:pt idx="85">
                  <c:v>42461.583333333336</c:v>
                </c:pt>
                <c:pt idx="86">
                  <c:v>42461.590277777781</c:v>
                </c:pt>
                <c:pt idx="87">
                  <c:v>42461.597222222219</c:v>
                </c:pt>
                <c:pt idx="88">
                  <c:v>42461.604166666664</c:v>
                </c:pt>
                <c:pt idx="89">
                  <c:v>42461.611111111109</c:v>
                </c:pt>
                <c:pt idx="90">
                  <c:v>42461.618055555555</c:v>
                </c:pt>
                <c:pt idx="91">
                  <c:v>42461.625</c:v>
                </c:pt>
                <c:pt idx="92">
                  <c:v>42461.631944444445</c:v>
                </c:pt>
                <c:pt idx="93">
                  <c:v>42461.638888888891</c:v>
                </c:pt>
                <c:pt idx="94">
                  <c:v>42461.645833333336</c:v>
                </c:pt>
                <c:pt idx="95">
                  <c:v>42461.652777777781</c:v>
                </c:pt>
                <c:pt idx="96">
                  <c:v>42461.659722222219</c:v>
                </c:pt>
                <c:pt idx="97">
                  <c:v>42461.666666666664</c:v>
                </c:pt>
                <c:pt idx="98">
                  <c:v>42461.673611111109</c:v>
                </c:pt>
                <c:pt idx="99">
                  <c:v>42461.680555555555</c:v>
                </c:pt>
                <c:pt idx="100">
                  <c:v>42461.6875</c:v>
                </c:pt>
                <c:pt idx="101">
                  <c:v>42461.694444444445</c:v>
                </c:pt>
                <c:pt idx="102">
                  <c:v>42461.701388888891</c:v>
                </c:pt>
                <c:pt idx="103">
                  <c:v>42461.708333333336</c:v>
                </c:pt>
                <c:pt idx="104">
                  <c:v>42461.715277777781</c:v>
                </c:pt>
                <c:pt idx="105">
                  <c:v>42461.722222222219</c:v>
                </c:pt>
                <c:pt idx="106">
                  <c:v>42461.729166666664</c:v>
                </c:pt>
                <c:pt idx="107">
                  <c:v>42461.736111111109</c:v>
                </c:pt>
                <c:pt idx="108">
                  <c:v>42461.743055555555</c:v>
                </c:pt>
                <c:pt idx="109">
                  <c:v>42461.75</c:v>
                </c:pt>
                <c:pt idx="110">
                  <c:v>42461.756944444445</c:v>
                </c:pt>
                <c:pt idx="111">
                  <c:v>42461.763888888891</c:v>
                </c:pt>
                <c:pt idx="112">
                  <c:v>42461.770833333336</c:v>
                </c:pt>
                <c:pt idx="113">
                  <c:v>42461.777777777781</c:v>
                </c:pt>
                <c:pt idx="114">
                  <c:v>42461.784722222219</c:v>
                </c:pt>
                <c:pt idx="115">
                  <c:v>42461.791666666664</c:v>
                </c:pt>
                <c:pt idx="116">
                  <c:v>42461.798611111109</c:v>
                </c:pt>
                <c:pt idx="117">
                  <c:v>42461.805555555555</c:v>
                </c:pt>
                <c:pt idx="118">
                  <c:v>42461.8125</c:v>
                </c:pt>
                <c:pt idx="119">
                  <c:v>42461.819444444445</c:v>
                </c:pt>
                <c:pt idx="120">
                  <c:v>42461.826388888891</c:v>
                </c:pt>
                <c:pt idx="121">
                  <c:v>42461.833333333336</c:v>
                </c:pt>
                <c:pt idx="122">
                  <c:v>42461.840277777781</c:v>
                </c:pt>
                <c:pt idx="123">
                  <c:v>42461.847222222219</c:v>
                </c:pt>
                <c:pt idx="124">
                  <c:v>42461.854166666664</c:v>
                </c:pt>
                <c:pt idx="125">
                  <c:v>42461.861111111109</c:v>
                </c:pt>
                <c:pt idx="126">
                  <c:v>42461.868055555555</c:v>
                </c:pt>
                <c:pt idx="127">
                  <c:v>42461.875</c:v>
                </c:pt>
                <c:pt idx="128">
                  <c:v>42461.881944444445</c:v>
                </c:pt>
                <c:pt idx="129">
                  <c:v>42461.888888888891</c:v>
                </c:pt>
                <c:pt idx="130">
                  <c:v>42461.895833333336</c:v>
                </c:pt>
                <c:pt idx="131">
                  <c:v>42461.902777777781</c:v>
                </c:pt>
                <c:pt idx="132">
                  <c:v>42461.909722222219</c:v>
                </c:pt>
                <c:pt idx="133">
                  <c:v>42461.916666666664</c:v>
                </c:pt>
                <c:pt idx="134">
                  <c:v>42461.923611111109</c:v>
                </c:pt>
                <c:pt idx="135">
                  <c:v>42461.930555555555</c:v>
                </c:pt>
                <c:pt idx="136">
                  <c:v>42461.9375</c:v>
                </c:pt>
                <c:pt idx="137">
                  <c:v>42461.944444444445</c:v>
                </c:pt>
                <c:pt idx="138">
                  <c:v>42461.951388888891</c:v>
                </c:pt>
                <c:pt idx="139">
                  <c:v>42461.958333333336</c:v>
                </c:pt>
                <c:pt idx="140">
                  <c:v>42461.965277777781</c:v>
                </c:pt>
                <c:pt idx="141">
                  <c:v>42461.972222222219</c:v>
                </c:pt>
                <c:pt idx="142">
                  <c:v>42461.979166666664</c:v>
                </c:pt>
                <c:pt idx="143">
                  <c:v>42461.986111111109</c:v>
                </c:pt>
                <c:pt idx="144">
                  <c:v>42461.993055555555</c:v>
                </c:pt>
                <c:pt idx="145">
                  <c:v>42462</c:v>
                </c:pt>
                <c:pt idx="146">
                  <c:v>42462.006944444445</c:v>
                </c:pt>
                <c:pt idx="147">
                  <c:v>42462.013888888891</c:v>
                </c:pt>
                <c:pt idx="148">
                  <c:v>42462.020833333336</c:v>
                </c:pt>
                <c:pt idx="149">
                  <c:v>42462.027777777781</c:v>
                </c:pt>
                <c:pt idx="150">
                  <c:v>42462.034722222219</c:v>
                </c:pt>
                <c:pt idx="151">
                  <c:v>42462.041666666664</c:v>
                </c:pt>
                <c:pt idx="152">
                  <c:v>42462.048611111109</c:v>
                </c:pt>
                <c:pt idx="153">
                  <c:v>42462.055555555555</c:v>
                </c:pt>
                <c:pt idx="154">
                  <c:v>42462.0625</c:v>
                </c:pt>
                <c:pt idx="155">
                  <c:v>42462.069444444445</c:v>
                </c:pt>
                <c:pt idx="156">
                  <c:v>42462.076388888891</c:v>
                </c:pt>
                <c:pt idx="157">
                  <c:v>42462.083333333336</c:v>
                </c:pt>
                <c:pt idx="158">
                  <c:v>42462.090277777781</c:v>
                </c:pt>
                <c:pt idx="159">
                  <c:v>42462.097222222219</c:v>
                </c:pt>
                <c:pt idx="160">
                  <c:v>42462.104166666664</c:v>
                </c:pt>
                <c:pt idx="161">
                  <c:v>42462.111111111109</c:v>
                </c:pt>
                <c:pt idx="162">
                  <c:v>42462.118055555555</c:v>
                </c:pt>
                <c:pt idx="163">
                  <c:v>42462.125</c:v>
                </c:pt>
                <c:pt idx="164">
                  <c:v>42462.131944444445</c:v>
                </c:pt>
                <c:pt idx="165">
                  <c:v>42462.138888888891</c:v>
                </c:pt>
                <c:pt idx="166">
                  <c:v>42462.145833333336</c:v>
                </c:pt>
                <c:pt idx="167">
                  <c:v>42462.152777777781</c:v>
                </c:pt>
                <c:pt idx="168">
                  <c:v>42462.159722222219</c:v>
                </c:pt>
                <c:pt idx="169">
                  <c:v>42462.166666666664</c:v>
                </c:pt>
                <c:pt idx="170">
                  <c:v>42462.173611111109</c:v>
                </c:pt>
                <c:pt idx="171">
                  <c:v>42462.180555555555</c:v>
                </c:pt>
                <c:pt idx="172">
                  <c:v>42462.1875</c:v>
                </c:pt>
                <c:pt idx="173">
                  <c:v>42462.194444444445</c:v>
                </c:pt>
                <c:pt idx="174">
                  <c:v>42462.201388888891</c:v>
                </c:pt>
                <c:pt idx="175">
                  <c:v>42462.208333333336</c:v>
                </c:pt>
                <c:pt idx="176">
                  <c:v>42462.215277777781</c:v>
                </c:pt>
                <c:pt idx="177">
                  <c:v>42462.222222222219</c:v>
                </c:pt>
                <c:pt idx="178">
                  <c:v>42462.229166666664</c:v>
                </c:pt>
                <c:pt idx="179">
                  <c:v>42462.236111111109</c:v>
                </c:pt>
                <c:pt idx="180">
                  <c:v>42462.243055555555</c:v>
                </c:pt>
                <c:pt idx="181">
                  <c:v>42462.25</c:v>
                </c:pt>
                <c:pt idx="182">
                  <c:v>42462.256944444445</c:v>
                </c:pt>
                <c:pt idx="183">
                  <c:v>42462.263888888891</c:v>
                </c:pt>
                <c:pt idx="184">
                  <c:v>42462.270833333336</c:v>
                </c:pt>
                <c:pt idx="185">
                  <c:v>42462.277777777781</c:v>
                </c:pt>
                <c:pt idx="186">
                  <c:v>42462.284722222219</c:v>
                </c:pt>
                <c:pt idx="187">
                  <c:v>42462.291666666664</c:v>
                </c:pt>
                <c:pt idx="188">
                  <c:v>42462.298611111109</c:v>
                </c:pt>
                <c:pt idx="189">
                  <c:v>42462.305555555555</c:v>
                </c:pt>
                <c:pt idx="190">
                  <c:v>42462.3125</c:v>
                </c:pt>
                <c:pt idx="191">
                  <c:v>42462.319444444445</c:v>
                </c:pt>
                <c:pt idx="192">
                  <c:v>42462.326388888891</c:v>
                </c:pt>
                <c:pt idx="193">
                  <c:v>42462.333333333336</c:v>
                </c:pt>
                <c:pt idx="194">
                  <c:v>42462.340277777781</c:v>
                </c:pt>
                <c:pt idx="195">
                  <c:v>42462.347222222219</c:v>
                </c:pt>
                <c:pt idx="196">
                  <c:v>42462.354166666664</c:v>
                </c:pt>
                <c:pt idx="197">
                  <c:v>42462.361111111109</c:v>
                </c:pt>
                <c:pt idx="198">
                  <c:v>42462.368055555555</c:v>
                </c:pt>
                <c:pt idx="199">
                  <c:v>42462.375</c:v>
                </c:pt>
                <c:pt idx="200">
                  <c:v>42462.381944444445</c:v>
                </c:pt>
                <c:pt idx="201">
                  <c:v>42462.388888888891</c:v>
                </c:pt>
                <c:pt idx="202">
                  <c:v>42462.395833333336</c:v>
                </c:pt>
                <c:pt idx="203">
                  <c:v>42462.402777777781</c:v>
                </c:pt>
                <c:pt idx="204">
                  <c:v>42462.409722222219</c:v>
                </c:pt>
                <c:pt idx="205">
                  <c:v>42462.416666666664</c:v>
                </c:pt>
                <c:pt idx="206">
                  <c:v>42462.423611111109</c:v>
                </c:pt>
                <c:pt idx="207">
                  <c:v>42462.430555555555</c:v>
                </c:pt>
                <c:pt idx="208">
                  <c:v>42462.4375</c:v>
                </c:pt>
                <c:pt idx="209">
                  <c:v>42462.444444444445</c:v>
                </c:pt>
                <c:pt idx="210">
                  <c:v>42462.451388888891</c:v>
                </c:pt>
                <c:pt idx="211">
                  <c:v>42462.458333333336</c:v>
                </c:pt>
                <c:pt idx="212">
                  <c:v>42462.465277777781</c:v>
                </c:pt>
                <c:pt idx="213">
                  <c:v>42462.472222222219</c:v>
                </c:pt>
                <c:pt idx="214">
                  <c:v>42462.479166666664</c:v>
                </c:pt>
                <c:pt idx="215">
                  <c:v>42462.486111111109</c:v>
                </c:pt>
                <c:pt idx="216">
                  <c:v>42462.493055555555</c:v>
                </c:pt>
                <c:pt idx="217">
                  <c:v>42462.5</c:v>
                </c:pt>
                <c:pt idx="218">
                  <c:v>42462.506944444445</c:v>
                </c:pt>
                <c:pt idx="219">
                  <c:v>42462.513888888891</c:v>
                </c:pt>
                <c:pt idx="220">
                  <c:v>42462.520833333336</c:v>
                </c:pt>
                <c:pt idx="221">
                  <c:v>42462.527777777781</c:v>
                </c:pt>
                <c:pt idx="222">
                  <c:v>42462.534722222219</c:v>
                </c:pt>
                <c:pt idx="223">
                  <c:v>42462.541666666664</c:v>
                </c:pt>
                <c:pt idx="224">
                  <c:v>42462.548611111109</c:v>
                </c:pt>
                <c:pt idx="225">
                  <c:v>42462.555555555555</c:v>
                </c:pt>
                <c:pt idx="226">
                  <c:v>42462.5625</c:v>
                </c:pt>
                <c:pt idx="227">
                  <c:v>42462.569444444445</c:v>
                </c:pt>
                <c:pt idx="228">
                  <c:v>42462.576388888891</c:v>
                </c:pt>
                <c:pt idx="229">
                  <c:v>42462.583333333336</c:v>
                </c:pt>
                <c:pt idx="230">
                  <c:v>42462.590277777781</c:v>
                </c:pt>
                <c:pt idx="231">
                  <c:v>42462.597222222219</c:v>
                </c:pt>
                <c:pt idx="232">
                  <c:v>42462.604166666664</c:v>
                </c:pt>
                <c:pt idx="233">
                  <c:v>42462.611111111109</c:v>
                </c:pt>
                <c:pt idx="234">
                  <c:v>42462.618055555555</c:v>
                </c:pt>
                <c:pt idx="235">
                  <c:v>42462.625</c:v>
                </c:pt>
                <c:pt idx="236">
                  <c:v>42462.631944444445</c:v>
                </c:pt>
                <c:pt idx="237">
                  <c:v>42462.638888888891</c:v>
                </c:pt>
                <c:pt idx="238">
                  <c:v>42462.645833333336</c:v>
                </c:pt>
                <c:pt idx="239">
                  <c:v>42462.652777777781</c:v>
                </c:pt>
                <c:pt idx="240">
                  <c:v>42462.659722222219</c:v>
                </c:pt>
                <c:pt idx="241">
                  <c:v>42462.666666666664</c:v>
                </c:pt>
                <c:pt idx="242">
                  <c:v>42462.673611111109</c:v>
                </c:pt>
                <c:pt idx="243">
                  <c:v>42462.680555555555</c:v>
                </c:pt>
                <c:pt idx="244">
                  <c:v>42462.6875</c:v>
                </c:pt>
                <c:pt idx="245">
                  <c:v>42462.694444444445</c:v>
                </c:pt>
                <c:pt idx="246">
                  <c:v>42462.701388888891</c:v>
                </c:pt>
                <c:pt idx="247">
                  <c:v>42462.708333333336</c:v>
                </c:pt>
                <c:pt idx="248">
                  <c:v>42462.715277777781</c:v>
                </c:pt>
                <c:pt idx="249">
                  <c:v>42462.722222222219</c:v>
                </c:pt>
                <c:pt idx="250">
                  <c:v>42462.729166666664</c:v>
                </c:pt>
                <c:pt idx="251">
                  <c:v>42462.736111111109</c:v>
                </c:pt>
                <c:pt idx="252">
                  <c:v>42462.743055555555</c:v>
                </c:pt>
                <c:pt idx="253">
                  <c:v>42462.75</c:v>
                </c:pt>
                <c:pt idx="254">
                  <c:v>42462.756944444445</c:v>
                </c:pt>
                <c:pt idx="255">
                  <c:v>42462.763888888891</c:v>
                </c:pt>
                <c:pt idx="256">
                  <c:v>42462.770833333336</c:v>
                </c:pt>
                <c:pt idx="257">
                  <c:v>42462.777777777781</c:v>
                </c:pt>
                <c:pt idx="258">
                  <c:v>42462.784722222219</c:v>
                </c:pt>
                <c:pt idx="259">
                  <c:v>42462.791666666664</c:v>
                </c:pt>
                <c:pt idx="260">
                  <c:v>42462.798611111109</c:v>
                </c:pt>
                <c:pt idx="261">
                  <c:v>42462.805555555555</c:v>
                </c:pt>
                <c:pt idx="262">
                  <c:v>42462.8125</c:v>
                </c:pt>
                <c:pt idx="263">
                  <c:v>42462.819444444445</c:v>
                </c:pt>
                <c:pt idx="264">
                  <c:v>42462.826388888891</c:v>
                </c:pt>
                <c:pt idx="265">
                  <c:v>42462.833333333336</c:v>
                </c:pt>
                <c:pt idx="266">
                  <c:v>42462.840277777781</c:v>
                </c:pt>
                <c:pt idx="267">
                  <c:v>42462.847222222219</c:v>
                </c:pt>
                <c:pt idx="268">
                  <c:v>42462.854166666664</c:v>
                </c:pt>
                <c:pt idx="269">
                  <c:v>42462.861111111109</c:v>
                </c:pt>
                <c:pt idx="270">
                  <c:v>42462.868055555555</c:v>
                </c:pt>
                <c:pt idx="271">
                  <c:v>42462.875</c:v>
                </c:pt>
                <c:pt idx="272">
                  <c:v>42462.881944444445</c:v>
                </c:pt>
                <c:pt idx="273">
                  <c:v>42462.888888888891</c:v>
                </c:pt>
                <c:pt idx="274">
                  <c:v>42462.895833333336</c:v>
                </c:pt>
                <c:pt idx="275">
                  <c:v>42462.902777777781</c:v>
                </c:pt>
                <c:pt idx="276">
                  <c:v>42462.909722222219</c:v>
                </c:pt>
                <c:pt idx="277">
                  <c:v>42462.916666666664</c:v>
                </c:pt>
                <c:pt idx="278">
                  <c:v>42462.923611111109</c:v>
                </c:pt>
                <c:pt idx="279">
                  <c:v>42462.930555555555</c:v>
                </c:pt>
                <c:pt idx="280">
                  <c:v>42462.9375</c:v>
                </c:pt>
                <c:pt idx="281">
                  <c:v>42462.944444444445</c:v>
                </c:pt>
                <c:pt idx="282">
                  <c:v>42462.951388888891</c:v>
                </c:pt>
                <c:pt idx="283">
                  <c:v>42462.958333333336</c:v>
                </c:pt>
                <c:pt idx="284">
                  <c:v>42462.965277777781</c:v>
                </c:pt>
                <c:pt idx="285">
                  <c:v>42462.972222222219</c:v>
                </c:pt>
                <c:pt idx="286">
                  <c:v>42462.979166666664</c:v>
                </c:pt>
                <c:pt idx="287">
                  <c:v>42462.986111111109</c:v>
                </c:pt>
                <c:pt idx="288">
                  <c:v>42462.993055555555</c:v>
                </c:pt>
                <c:pt idx="289">
                  <c:v>42463</c:v>
                </c:pt>
                <c:pt idx="290">
                  <c:v>42463.006944444445</c:v>
                </c:pt>
                <c:pt idx="291">
                  <c:v>42463.013888888891</c:v>
                </c:pt>
                <c:pt idx="292">
                  <c:v>42463.020833333336</c:v>
                </c:pt>
                <c:pt idx="293">
                  <c:v>42463.027777777781</c:v>
                </c:pt>
                <c:pt idx="294">
                  <c:v>42463.034722222219</c:v>
                </c:pt>
                <c:pt idx="295">
                  <c:v>42463.041666666664</c:v>
                </c:pt>
                <c:pt idx="296">
                  <c:v>42463.048611111109</c:v>
                </c:pt>
                <c:pt idx="297">
                  <c:v>42463.055555555555</c:v>
                </c:pt>
                <c:pt idx="298">
                  <c:v>42463.0625</c:v>
                </c:pt>
                <c:pt idx="299">
                  <c:v>42463.069444444445</c:v>
                </c:pt>
                <c:pt idx="300">
                  <c:v>42463.076388888891</c:v>
                </c:pt>
                <c:pt idx="301">
                  <c:v>42463.083333333336</c:v>
                </c:pt>
                <c:pt idx="302">
                  <c:v>42463.090277777781</c:v>
                </c:pt>
                <c:pt idx="303">
                  <c:v>42463.097222222219</c:v>
                </c:pt>
                <c:pt idx="304">
                  <c:v>42463.104166666664</c:v>
                </c:pt>
                <c:pt idx="305">
                  <c:v>42463.111111111109</c:v>
                </c:pt>
                <c:pt idx="306">
                  <c:v>42463.118055555555</c:v>
                </c:pt>
                <c:pt idx="307">
                  <c:v>42463.125</c:v>
                </c:pt>
                <c:pt idx="308">
                  <c:v>42463.131944444445</c:v>
                </c:pt>
                <c:pt idx="309">
                  <c:v>42463.138888888891</c:v>
                </c:pt>
                <c:pt idx="310">
                  <c:v>42463.145833333336</c:v>
                </c:pt>
                <c:pt idx="311">
                  <c:v>42463.152777777781</c:v>
                </c:pt>
                <c:pt idx="312">
                  <c:v>42463.159722222219</c:v>
                </c:pt>
                <c:pt idx="313">
                  <c:v>42463.166666666664</c:v>
                </c:pt>
                <c:pt idx="314">
                  <c:v>42463.173611111109</c:v>
                </c:pt>
                <c:pt idx="315">
                  <c:v>42463.180555555555</c:v>
                </c:pt>
                <c:pt idx="316">
                  <c:v>42463.1875</c:v>
                </c:pt>
                <c:pt idx="317">
                  <c:v>42463.194444444445</c:v>
                </c:pt>
                <c:pt idx="318">
                  <c:v>42463.201388888891</c:v>
                </c:pt>
                <c:pt idx="319">
                  <c:v>42463.208333333336</c:v>
                </c:pt>
                <c:pt idx="320">
                  <c:v>42463.215277777781</c:v>
                </c:pt>
                <c:pt idx="321">
                  <c:v>42463.222222222219</c:v>
                </c:pt>
                <c:pt idx="322">
                  <c:v>42463.229166666664</c:v>
                </c:pt>
                <c:pt idx="323">
                  <c:v>42463.236111111109</c:v>
                </c:pt>
                <c:pt idx="324">
                  <c:v>42463.243055555555</c:v>
                </c:pt>
                <c:pt idx="325">
                  <c:v>42463.25</c:v>
                </c:pt>
                <c:pt idx="326">
                  <c:v>42463.256944444445</c:v>
                </c:pt>
                <c:pt idx="327">
                  <c:v>42463.263888888891</c:v>
                </c:pt>
                <c:pt idx="328">
                  <c:v>42463.270833333336</c:v>
                </c:pt>
                <c:pt idx="329">
                  <c:v>42463.277777777781</c:v>
                </c:pt>
                <c:pt idx="330">
                  <c:v>42463.284722222219</c:v>
                </c:pt>
                <c:pt idx="331">
                  <c:v>42463.291666666664</c:v>
                </c:pt>
                <c:pt idx="332">
                  <c:v>42463.298611111109</c:v>
                </c:pt>
                <c:pt idx="333">
                  <c:v>42463.305555555555</c:v>
                </c:pt>
                <c:pt idx="334">
                  <c:v>42463.3125</c:v>
                </c:pt>
                <c:pt idx="335">
                  <c:v>42463.319444444445</c:v>
                </c:pt>
                <c:pt idx="336">
                  <c:v>42463.326388888891</c:v>
                </c:pt>
                <c:pt idx="337">
                  <c:v>42463.333333333336</c:v>
                </c:pt>
                <c:pt idx="338">
                  <c:v>42463.340277777781</c:v>
                </c:pt>
                <c:pt idx="339">
                  <c:v>42463.347222222219</c:v>
                </c:pt>
                <c:pt idx="340">
                  <c:v>42463.354166666664</c:v>
                </c:pt>
                <c:pt idx="341">
                  <c:v>42463.361111111109</c:v>
                </c:pt>
                <c:pt idx="342">
                  <c:v>42463.368055555555</c:v>
                </c:pt>
                <c:pt idx="343">
                  <c:v>42463.375</c:v>
                </c:pt>
                <c:pt idx="344">
                  <c:v>42463.381944444445</c:v>
                </c:pt>
                <c:pt idx="345">
                  <c:v>42463.388888888891</c:v>
                </c:pt>
                <c:pt idx="346">
                  <c:v>42463.395833333336</c:v>
                </c:pt>
                <c:pt idx="347">
                  <c:v>42463.402777777781</c:v>
                </c:pt>
                <c:pt idx="348">
                  <c:v>42463.409722222219</c:v>
                </c:pt>
                <c:pt idx="349">
                  <c:v>42463.416666666664</c:v>
                </c:pt>
                <c:pt idx="350">
                  <c:v>42463.423611111109</c:v>
                </c:pt>
                <c:pt idx="351">
                  <c:v>42463.430555555555</c:v>
                </c:pt>
                <c:pt idx="352">
                  <c:v>42463.4375</c:v>
                </c:pt>
                <c:pt idx="353">
                  <c:v>42463.444444444445</c:v>
                </c:pt>
                <c:pt idx="354">
                  <c:v>42463.451388888891</c:v>
                </c:pt>
                <c:pt idx="355">
                  <c:v>42463.458333333336</c:v>
                </c:pt>
                <c:pt idx="356">
                  <c:v>42463.465277777781</c:v>
                </c:pt>
                <c:pt idx="357">
                  <c:v>42463.472222222219</c:v>
                </c:pt>
                <c:pt idx="358">
                  <c:v>42463.479166666664</c:v>
                </c:pt>
                <c:pt idx="359">
                  <c:v>42463.486111111109</c:v>
                </c:pt>
                <c:pt idx="360">
                  <c:v>42463.493055555555</c:v>
                </c:pt>
                <c:pt idx="361">
                  <c:v>42463.5</c:v>
                </c:pt>
                <c:pt idx="362">
                  <c:v>42463.506944444445</c:v>
                </c:pt>
                <c:pt idx="363">
                  <c:v>42463.513888888891</c:v>
                </c:pt>
                <c:pt idx="364">
                  <c:v>42463.520833333336</c:v>
                </c:pt>
                <c:pt idx="365">
                  <c:v>42463.527777777781</c:v>
                </c:pt>
                <c:pt idx="366">
                  <c:v>42463.534722222219</c:v>
                </c:pt>
                <c:pt idx="367">
                  <c:v>42463.541666666664</c:v>
                </c:pt>
                <c:pt idx="368">
                  <c:v>42463.548611111109</c:v>
                </c:pt>
                <c:pt idx="369">
                  <c:v>42463.555555555555</c:v>
                </c:pt>
                <c:pt idx="370">
                  <c:v>42463.5625</c:v>
                </c:pt>
                <c:pt idx="371">
                  <c:v>42463.569444444445</c:v>
                </c:pt>
                <c:pt idx="372">
                  <c:v>42463.576388888891</c:v>
                </c:pt>
                <c:pt idx="373">
                  <c:v>42463.583333333336</c:v>
                </c:pt>
                <c:pt idx="374">
                  <c:v>42463.590277777781</c:v>
                </c:pt>
                <c:pt idx="375">
                  <c:v>42463.597222222219</c:v>
                </c:pt>
                <c:pt idx="376">
                  <c:v>42463.604166666664</c:v>
                </c:pt>
                <c:pt idx="377">
                  <c:v>42463.611111111109</c:v>
                </c:pt>
                <c:pt idx="378">
                  <c:v>42463.618055555555</c:v>
                </c:pt>
                <c:pt idx="379">
                  <c:v>42463.625</c:v>
                </c:pt>
                <c:pt idx="380">
                  <c:v>42463.631944444445</c:v>
                </c:pt>
                <c:pt idx="381">
                  <c:v>42463.638888888891</c:v>
                </c:pt>
                <c:pt idx="382">
                  <c:v>42463.645833333336</c:v>
                </c:pt>
                <c:pt idx="383">
                  <c:v>42463.652777777781</c:v>
                </c:pt>
                <c:pt idx="384">
                  <c:v>42463.659722222219</c:v>
                </c:pt>
                <c:pt idx="385">
                  <c:v>42463.666666666664</c:v>
                </c:pt>
                <c:pt idx="386">
                  <c:v>42463.673611111109</c:v>
                </c:pt>
                <c:pt idx="387">
                  <c:v>42463.680555555555</c:v>
                </c:pt>
                <c:pt idx="388">
                  <c:v>42463.6875</c:v>
                </c:pt>
                <c:pt idx="389">
                  <c:v>42463.694444444445</c:v>
                </c:pt>
                <c:pt idx="390">
                  <c:v>42463.701388888891</c:v>
                </c:pt>
                <c:pt idx="391">
                  <c:v>42463.708333333336</c:v>
                </c:pt>
                <c:pt idx="392">
                  <c:v>42463.715277777781</c:v>
                </c:pt>
                <c:pt idx="393">
                  <c:v>42463.722222222219</c:v>
                </c:pt>
                <c:pt idx="394">
                  <c:v>42463.729166666664</c:v>
                </c:pt>
                <c:pt idx="395">
                  <c:v>42463.736111111109</c:v>
                </c:pt>
                <c:pt idx="396">
                  <c:v>42463.743055555555</c:v>
                </c:pt>
                <c:pt idx="397">
                  <c:v>42463.75</c:v>
                </c:pt>
                <c:pt idx="398">
                  <c:v>42463.756944444445</c:v>
                </c:pt>
                <c:pt idx="399">
                  <c:v>42463.763888888891</c:v>
                </c:pt>
                <c:pt idx="400">
                  <c:v>42463.770833333336</c:v>
                </c:pt>
                <c:pt idx="401">
                  <c:v>42463.777777777781</c:v>
                </c:pt>
                <c:pt idx="402">
                  <c:v>42463.784722222219</c:v>
                </c:pt>
                <c:pt idx="403">
                  <c:v>42463.791666666664</c:v>
                </c:pt>
                <c:pt idx="404">
                  <c:v>42463.798611111109</c:v>
                </c:pt>
                <c:pt idx="405">
                  <c:v>42463.805555555555</c:v>
                </c:pt>
                <c:pt idx="406">
                  <c:v>42463.8125</c:v>
                </c:pt>
                <c:pt idx="407">
                  <c:v>42463.819444444445</c:v>
                </c:pt>
                <c:pt idx="408">
                  <c:v>42463.826388888891</c:v>
                </c:pt>
                <c:pt idx="409">
                  <c:v>42463.833333333336</c:v>
                </c:pt>
                <c:pt idx="410">
                  <c:v>42463.840277777781</c:v>
                </c:pt>
                <c:pt idx="411">
                  <c:v>42463.847222222219</c:v>
                </c:pt>
                <c:pt idx="412">
                  <c:v>42463.854166666664</c:v>
                </c:pt>
                <c:pt idx="413">
                  <c:v>42463.861111111109</c:v>
                </c:pt>
                <c:pt idx="414">
                  <c:v>42463.868055555555</c:v>
                </c:pt>
                <c:pt idx="415">
                  <c:v>42463.875</c:v>
                </c:pt>
                <c:pt idx="416">
                  <c:v>42463.881944444445</c:v>
                </c:pt>
                <c:pt idx="417">
                  <c:v>42463.888888888891</c:v>
                </c:pt>
                <c:pt idx="418">
                  <c:v>42463.895833333336</c:v>
                </c:pt>
                <c:pt idx="419">
                  <c:v>42463.902777777781</c:v>
                </c:pt>
                <c:pt idx="420">
                  <c:v>42463.909722222219</c:v>
                </c:pt>
                <c:pt idx="421">
                  <c:v>42463.916666666664</c:v>
                </c:pt>
                <c:pt idx="422">
                  <c:v>42463.923611111109</c:v>
                </c:pt>
                <c:pt idx="423">
                  <c:v>42463.930555555555</c:v>
                </c:pt>
                <c:pt idx="424">
                  <c:v>42463.9375</c:v>
                </c:pt>
                <c:pt idx="425">
                  <c:v>42463.944444444445</c:v>
                </c:pt>
                <c:pt idx="426">
                  <c:v>42463.951388888891</c:v>
                </c:pt>
                <c:pt idx="427">
                  <c:v>42463.958333333336</c:v>
                </c:pt>
                <c:pt idx="428">
                  <c:v>42463.965277777781</c:v>
                </c:pt>
                <c:pt idx="429">
                  <c:v>42463.972222222219</c:v>
                </c:pt>
                <c:pt idx="430">
                  <c:v>42463.979166666664</c:v>
                </c:pt>
                <c:pt idx="431">
                  <c:v>42463.986111111109</c:v>
                </c:pt>
                <c:pt idx="432">
                  <c:v>42463.993055555555</c:v>
                </c:pt>
                <c:pt idx="433">
                  <c:v>42464</c:v>
                </c:pt>
                <c:pt idx="434">
                  <c:v>42464.006944444445</c:v>
                </c:pt>
                <c:pt idx="435">
                  <c:v>42464.013888888891</c:v>
                </c:pt>
                <c:pt idx="436">
                  <c:v>42464.020833333336</c:v>
                </c:pt>
                <c:pt idx="437">
                  <c:v>42464.027777777781</c:v>
                </c:pt>
                <c:pt idx="438">
                  <c:v>42464.034722222219</c:v>
                </c:pt>
                <c:pt idx="439">
                  <c:v>42464.041666666664</c:v>
                </c:pt>
                <c:pt idx="440">
                  <c:v>42464.048611111109</c:v>
                </c:pt>
                <c:pt idx="441">
                  <c:v>42464.055555555555</c:v>
                </c:pt>
                <c:pt idx="442">
                  <c:v>42464.0625</c:v>
                </c:pt>
                <c:pt idx="443">
                  <c:v>42464.069444444445</c:v>
                </c:pt>
                <c:pt idx="444">
                  <c:v>42464.076388888891</c:v>
                </c:pt>
                <c:pt idx="445">
                  <c:v>42464.083333333336</c:v>
                </c:pt>
                <c:pt idx="446">
                  <c:v>42464.090277777781</c:v>
                </c:pt>
                <c:pt idx="447">
                  <c:v>42464.097222222219</c:v>
                </c:pt>
                <c:pt idx="448">
                  <c:v>42464.104166666664</c:v>
                </c:pt>
                <c:pt idx="449">
                  <c:v>42464.111111111109</c:v>
                </c:pt>
                <c:pt idx="450">
                  <c:v>42464.118055555555</c:v>
                </c:pt>
                <c:pt idx="451">
                  <c:v>42464.125</c:v>
                </c:pt>
                <c:pt idx="452">
                  <c:v>42464.131944444445</c:v>
                </c:pt>
                <c:pt idx="453">
                  <c:v>42464.138888888891</c:v>
                </c:pt>
                <c:pt idx="454">
                  <c:v>42464.145833333336</c:v>
                </c:pt>
                <c:pt idx="455">
                  <c:v>42464.152777777781</c:v>
                </c:pt>
                <c:pt idx="456">
                  <c:v>42464.159722222219</c:v>
                </c:pt>
                <c:pt idx="457">
                  <c:v>42464.166666666664</c:v>
                </c:pt>
                <c:pt idx="458">
                  <c:v>42464.173611111109</c:v>
                </c:pt>
                <c:pt idx="459">
                  <c:v>42464.180555555555</c:v>
                </c:pt>
                <c:pt idx="460">
                  <c:v>42464.1875</c:v>
                </c:pt>
                <c:pt idx="461">
                  <c:v>42464.194444444445</c:v>
                </c:pt>
                <c:pt idx="462">
                  <c:v>42464.201388888891</c:v>
                </c:pt>
                <c:pt idx="463">
                  <c:v>42464.208333333336</c:v>
                </c:pt>
                <c:pt idx="464">
                  <c:v>42464.215277777781</c:v>
                </c:pt>
                <c:pt idx="465">
                  <c:v>42464.222222222219</c:v>
                </c:pt>
                <c:pt idx="466">
                  <c:v>42464.229166666664</c:v>
                </c:pt>
                <c:pt idx="467">
                  <c:v>42464.236111111109</c:v>
                </c:pt>
                <c:pt idx="468">
                  <c:v>42464.243055555555</c:v>
                </c:pt>
                <c:pt idx="469">
                  <c:v>42464.25</c:v>
                </c:pt>
                <c:pt idx="470">
                  <c:v>42464.256944444445</c:v>
                </c:pt>
                <c:pt idx="471">
                  <c:v>42464.263888888891</c:v>
                </c:pt>
                <c:pt idx="472">
                  <c:v>42464.270833333336</c:v>
                </c:pt>
                <c:pt idx="473">
                  <c:v>42464.277777777781</c:v>
                </c:pt>
                <c:pt idx="474">
                  <c:v>42464.284722222219</c:v>
                </c:pt>
                <c:pt idx="475">
                  <c:v>42464.291666666664</c:v>
                </c:pt>
                <c:pt idx="476">
                  <c:v>42464.298611111109</c:v>
                </c:pt>
                <c:pt idx="477">
                  <c:v>42464.305555555555</c:v>
                </c:pt>
                <c:pt idx="478">
                  <c:v>42464.3125</c:v>
                </c:pt>
                <c:pt idx="479">
                  <c:v>42464.319444444445</c:v>
                </c:pt>
                <c:pt idx="480">
                  <c:v>42464.326388888891</c:v>
                </c:pt>
                <c:pt idx="481">
                  <c:v>42464.333333333336</c:v>
                </c:pt>
                <c:pt idx="482">
                  <c:v>42464.340277777781</c:v>
                </c:pt>
                <c:pt idx="483">
                  <c:v>42464.347222222219</c:v>
                </c:pt>
                <c:pt idx="484">
                  <c:v>42464.354166666664</c:v>
                </c:pt>
                <c:pt idx="485">
                  <c:v>42464.361111111109</c:v>
                </c:pt>
                <c:pt idx="486">
                  <c:v>42464.368055555555</c:v>
                </c:pt>
                <c:pt idx="487">
                  <c:v>42464.375</c:v>
                </c:pt>
                <c:pt idx="488">
                  <c:v>42464.381944444445</c:v>
                </c:pt>
                <c:pt idx="489">
                  <c:v>42464.388888888891</c:v>
                </c:pt>
                <c:pt idx="490">
                  <c:v>42464.395833333336</c:v>
                </c:pt>
                <c:pt idx="491">
                  <c:v>42464.402777777781</c:v>
                </c:pt>
                <c:pt idx="492">
                  <c:v>42464.409722222219</c:v>
                </c:pt>
                <c:pt idx="493">
                  <c:v>42464.416666666664</c:v>
                </c:pt>
                <c:pt idx="494">
                  <c:v>42464.423611111109</c:v>
                </c:pt>
                <c:pt idx="495">
                  <c:v>42464.430555555555</c:v>
                </c:pt>
                <c:pt idx="496">
                  <c:v>42464.4375</c:v>
                </c:pt>
                <c:pt idx="497">
                  <c:v>42464.444444444445</c:v>
                </c:pt>
                <c:pt idx="498">
                  <c:v>42464.451388888891</c:v>
                </c:pt>
                <c:pt idx="499">
                  <c:v>42464.458333333336</c:v>
                </c:pt>
                <c:pt idx="500">
                  <c:v>42464.465277777781</c:v>
                </c:pt>
                <c:pt idx="501">
                  <c:v>42464.472222222219</c:v>
                </c:pt>
                <c:pt idx="502">
                  <c:v>42464.479166666664</c:v>
                </c:pt>
                <c:pt idx="503">
                  <c:v>42464.486111111109</c:v>
                </c:pt>
                <c:pt idx="504">
                  <c:v>42464.493055555555</c:v>
                </c:pt>
                <c:pt idx="505">
                  <c:v>42464.5</c:v>
                </c:pt>
                <c:pt idx="506">
                  <c:v>42464.506944444445</c:v>
                </c:pt>
                <c:pt idx="507">
                  <c:v>42464.513888888891</c:v>
                </c:pt>
                <c:pt idx="508">
                  <c:v>42464.520833333336</c:v>
                </c:pt>
                <c:pt idx="509">
                  <c:v>42464.527777777781</c:v>
                </c:pt>
                <c:pt idx="510">
                  <c:v>42464.534722222219</c:v>
                </c:pt>
                <c:pt idx="511">
                  <c:v>42464.541666666664</c:v>
                </c:pt>
                <c:pt idx="512">
                  <c:v>42464.548611111109</c:v>
                </c:pt>
                <c:pt idx="513">
                  <c:v>42464.555555555555</c:v>
                </c:pt>
                <c:pt idx="514">
                  <c:v>42464.5625</c:v>
                </c:pt>
                <c:pt idx="515">
                  <c:v>42464.569444444445</c:v>
                </c:pt>
                <c:pt idx="516">
                  <c:v>42464.576388888891</c:v>
                </c:pt>
                <c:pt idx="517">
                  <c:v>42464.583333333336</c:v>
                </c:pt>
                <c:pt idx="518">
                  <c:v>42464.590277777781</c:v>
                </c:pt>
                <c:pt idx="519">
                  <c:v>42464.597222222219</c:v>
                </c:pt>
                <c:pt idx="520">
                  <c:v>42464.604166666664</c:v>
                </c:pt>
                <c:pt idx="521">
                  <c:v>42464.611111111109</c:v>
                </c:pt>
                <c:pt idx="522">
                  <c:v>42464.618055555555</c:v>
                </c:pt>
                <c:pt idx="523">
                  <c:v>42464.625</c:v>
                </c:pt>
                <c:pt idx="524">
                  <c:v>42464.631944444445</c:v>
                </c:pt>
                <c:pt idx="525">
                  <c:v>42464.638888888891</c:v>
                </c:pt>
                <c:pt idx="526">
                  <c:v>42464.645833333336</c:v>
                </c:pt>
                <c:pt idx="527">
                  <c:v>42464.652777777781</c:v>
                </c:pt>
                <c:pt idx="528">
                  <c:v>42464.659722222219</c:v>
                </c:pt>
                <c:pt idx="529">
                  <c:v>42464.666666666664</c:v>
                </c:pt>
                <c:pt idx="530">
                  <c:v>42464.673611111109</c:v>
                </c:pt>
                <c:pt idx="531">
                  <c:v>42464.680555555555</c:v>
                </c:pt>
                <c:pt idx="532">
                  <c:v>42464.6875</c:v>
                </c:pt>
                <c:pt idx="533">
                  <c:v>42464.694444444445</c:v>
                </c:pt>
                <c:pt idx="534">
                  <c:v>42464.701388888891</c:v>
                </c:pt>
                <c:pt idx="535">
                  <c:v>42464.708333333336</c:v>
                </c:pt>
                <c:pt idx="536">
                  <c:v>42464.715277777781</c:v>
                </c:pt>
                <c:pt idx="537">
                  <c:v>42464.722222222219</c:v>
                </c:pt>
                <c:pt idx="538">
                  <c:v>42464.729166666664</c:v>
                </c:pt>
                <c:pt idx="539">
                  <c:v>42464.736111111109</c:v>
                </c:pt>
                <c:pt idx="540">
                  <c:v>42464.743055555555</c:v>
                </c:pt>
                <c:pt idx="541">
                  <c:v>42464.75</c:v>
                </c:pt>
                <c:pt idx="542">
                  <c:v>42464.756944444445</c:v>
                </c:pt>
                <c:pt idx="543">
                  <c:v>42464.763888888891</c:v>
                </c:pt>
                <c:pt idx="544">
                  <c:v>42464.770833333336</c:v>
                </c:pt>
                <c:pt idx="545">
                  <c:v>42464.777777777781</c:v>
                </c:pt>
                <c:pt idx="546">
                  <c:v>42464.784722222219</c:v>
                </c:pt>
                <c:pt idx="547">
                  <c:v>42464.791666666664</c:v>
                </c:pt>
                <c:pt idx="548">
                  <c:v>42464.798611111109</c:v>
                </c:pt>
                <c:pt idx="549">
                  <c:v>42464.805555555555</c:v>
                </c:pt>
                <c:pt idx="550">
                  <c:v>42464.8125</c:v>
                </c:pt>
                <c:pt idx="551">
                  <c:v>42464.819444444445</c:v>
                </c:pt>
                <c:pt idx="552">
                  <c:v>42464.826388888891</c:v>
                </c:pt>
                <c:pt idx="553">
                  <c:v>42464.833333333336</c:v>
                </c:pt>
                <c:pt idx="554">
                  <c:v>42464.840277777781</c:v>
                </c:pt>
                <c:pt idx="555">
                  <c:v>42464.847222222219</c:v>
                </c:pt>
                <c:pt idx="556">
                  <c:v>42464.854166666664</c:v>
                </c:pt>
                <c:pt idx="557">
                  <c:v>42464.861111111109</c:v>
                </c:pt>
                <c:pt idx="558">
                  <c:v>42464.868055555555</c:v>
                </c:pt>
                <c:pt idx="559">
                  <c:v>42464.875</c:v>
                </c:pt>
                <c:pt idx="560">
                  <c:v>42464.881944444445</c:v>
                </c:pt>
                <c:pt idx="561">
                  <c:v>42464.888888888891</c:v>
                </c:pt>
                <c:pt idx="562">
                  <c:v>42464.895833333336</c:v>
                </c:pt>
                <c:pt idx="563">
                  <c:v>42464.902777777781</c:v>
                </c:pt>
                <c:pt idx="564">
                  <c:v>42464.909722222219</c:v>
                </c:pt>
                <c:pt idx="565">
                  <c:v>42464.916666666664</c:v>
                </c:pt>
                <c:pt idx="566">
                  <c:v>42464.923611111109</c:v>
                </c:pt>
                <c:pt idx="567">
                  <c:v>42464.930555555555</c:v>
                </c:pt>
                <c:pt idx="568">
                  <c:v>42464.9375</c:v>
                </c:pt>
                <c:pt idx="569">
                  <c:v>42464.944444444445</c:v>
                </c:pt>
                <c:pt idx="570">
                  <c:v>42464.951388888891</c:v>
                </c:pt>
                <c:pt idx="571">
                  <c:v>42464.958333333336</c:v>
                </c:pt>
                <c:pt idx="572">
                  <c:v>42464.965277777781</c:v>
                </c:pt>
                <c:pt idx="573">
                  <c:v>42464.972222222219</c:v>
                </c:pt>
                <c:pt idx="574">
                  <c:v>42464.979166666664</c:v>
                </c:pt>
                <c:pt idx="575">
                  <c:v>42464.986111111109</c:v>
                </c:pt>
                <c:pt idx="576">
                  <c:v>42464.993055555555</c:v>
                </c:pt>
                <c:pt idx="577">
                  <c:v>42465</c:v>
                </c:pt>
                <c:pt idx="578">
                  <c:v>42465.006944444445</c:v>
                </c:pt>
                <c:pt idx="579">
                  <c:v>42465.013888888891</c:v>
                </c:pt>
                <c:pt idx="580">
                  <c:v>42465.020833333336</c:v>
                </c:pt>
                <c:pt idx="581">
                  <c:v>42465.027777777781</c:v>
                </c:pt>
                <c:pt idx="582">
                  <c:v>42465.034722222219</c:v>
                </c:pt>
                <c:pt idx="583">
                  <c:v>42465.041666666664</c:v>
                </c:pt>
                <c:pt idx="584">
                  <c:v>42465.048611111109</c:v>
                </c:pt>
                <c:pt idx="585">
                  <c:v>42465.055555555555</c:v>
                </c:pt>
                <c:pt idx="586">
                  <c:v>42465.0625</c:v>
                </c:pt>
                <c:pt idx="587">
                  <c:v>42465.069444444445</c:v>
                </c:pt>
                <c:pt idx="588">
                  <c:v>42465.076388888891</c:v>
                </c:pt>
                <c:pt idx="589">
                  <c:v>42465.083333333336</c:v>
                </c:pt>
                <c:pt idx="590">
                  <c:v>42465.090277777781</c:v>
                </c:pt>
                <c:pt idx="591">
                  <c:v>42465.097222222219</c:v>
                </c:pt>
                <c:pt idx="592">
                  <c:v>42465.104166666664</c:v>
                </c:pt>
                <c:pt idx="593">
                  <c:v>42465.111111111109</c:v>
                </c:pt>
                <c:pt idx="594">
                  <c:v>42465.118055555555</c:v>
                </c:pt>
                <c:pt idx="595">
                  <c:v>42465.125</c:v>
                </c:pt>
                <c:pt idx="596">
                  <c:v>42465.131944444445</c:v>
                </c:pt>
                <c:pt idx="597">
                  <c:v>42465.138888888891</c:v>
                </c:pt>
                <c:pt idx="598">
                  <c:v>42465.145833333336</c:v>
                </c:pt>
                <c:pt idx="599">
                  <c:v>42465.152777777781</c:v>
                </c:pt>
                <c:pt idx="600">
                  <c:v>42465.159722222219</c:v>
                </c:pt>
                <c:pt idx="601">
                  <c:v>42465.166666666664</c:v>
                </c:pt>
                <c:pt idx="602">
                  <c:v>42465.173611111109</c:v>
                </c:pt>
                <c:pt idx="603">
                  <c:v>42465.180555555555</c:v>
                </c:pt>
                <c:pt idx="604">
                  <c:v>42465.1875</c:v>
                </c:pt>
                <c:pt idx="605">
                  <c:v>42465.194444444445</c:v>
                </c:pt>
                <c:pt idx="606">
                  <c:v>42465.201388888891</c:v>
                </c:pt>
                <c:pt idx="607">
                  <c:v>42465.208333333336</c:v>
                </c:pt>
                <c:pt idx="608">
                  <c:v>42465.215277777781</c:v>
                </c:pt>
                <c:pt idx="609">
                  <c:v>42465.222222222219</c:v>
                </c:pt>
                <c:pt idx="610">
                  <c:v>42465.229166666664</c:v>
                </c:pt>
                <c:pt idx="611">
                  <c:v>42465.236111111109</c:v>
                </c:pt>
                <c:pt idx="612">
                  <c:v>42465.243055555555</c:v>
                </c:pt>
                <c:pt idx="613">
                  <c:v>42465.25</c:v>
                </c:pt>
                <c:pt idx="614">
                  <c:v>42465.256944444445</c:v>
                </c:pt>
                <c:pt idx="615">
                  <c:v>42465.263888888891</c:v>
                </c:pt>
                <c:pt idx="616">
                  <c:v>42465.270833333336</c:v>
                </c:pt>
                <c:pt idx="617">
                  <c:v>42465.277777777781</c:v>
                </c:pt>
                <c:pt idx="618">
                  <c:v>42465.284722222219</c:v>
                </c:pt>
                <c:pt idx="619">
                  <c:v>42465.291666666664</c:v>
                </c:pt>
                <c:pt idx="620">
                  <c:v>42465.298611111109</c:v>
                </c:pt>
                <c:pt idx="621">
                  <c:v>42465.305555555555</c:v>
                </c:pt>
                <c:pt idx="622">
                  <c:v>42465.3125</c:v>
                </c:pt>
                <c:pt idx="623">
                  <c:v>42465.319444444445</c:v>
                </c:pt>
                <c:pt idx="624">
                  <c:v>42465.326388888891</c:v>
                </c:pt>
                <c:pt idx="625">
                  <c:v>42465.333333333336</c:v>
                </c:pt>
                <c:pt idx="626">
                  <c:v>42465.340277777781</c:v>
                </c:pt>
                <c:pt idx="627">
                  <c:v>42465.347222222219</c:v>
                </c:pt>
                <c:pt idx="628">
                  <c:v>42465.354166666664</c:v>
                </c:pt>
                <c:pt idx="629">
                  <c:v>42465.361111111109</c:v>
                </c:pt>
                <c:pt idx="630">
                  <c:v>42465.368055555555</c:v>
                </c:pt>
                <c:pt idx="631">
                  <c:v>42465.375</c:v>
                </c:pt>
                <c:pt idx="632">
                  <c:v>42465.381944444445</c:v>
                </c:pt>
                <c:pt idx="633">
                  <c:v>42465.388888888891</c:v>
                </c:pt>
                <c:pt idx="634">
                  <c:v>42465.395833333336</c:v>
                </c:pt>
                <c:pt idx="635">
                  <c:v>42465.402777777781</c:v>
                </c:pt>
                <c:pt idx="636">
                  <c:v>42465.409722222219</c:v>
                </c:pt>
                <c:pt idx="637">
                  <c:v>42465.416666666664</c:v>
                </c:pt>
                <c:pt idx="638">
                  <c:v>42465.423611111109</c:v>
                </c:pt>
                <c:pt idx="639">
                  <c:v>42465.430555555555</c:v>
                </c:pt>
                <c:pt idx="640">
                  <c:v>42465.4375</c:v>
                </c:pt>
                <c:pt idx="641">
                  <c:v>42465.444444444445</c:v>
                </c:pt>
                <c:pt idx="642">
                  <c:v>42465.451388888891</c:v>
                </c:pt>
                <c:pt idx="643">
                  <c:v>42465.458333333336</c:v>
                </c:pt>
                <c:pt idx="644">
                  <c:v>42465.465277777781</c:v>
                </c:pt>
                <c:pt idx="645">
                  <c:v>42465.472222222219</c:v>
                </c:pt>
                <c:pt idx="646">
                  <c:v>42465.479166666664</c:v>
                </c:pt>
                <c:pt idx="647">
                  <c:v>42465.486111111109</c:v>
                </c:pt>
                <c:pt idx="648">
                  <c:v>42465.493055555555</c:v>
                </c:pt>
                <c:pt idx="649">
                  <c:v>42465.5</c:v>
                </c:pt>
                <c:pt idx="650">
                  <c:v>42465.506944444445</c:v>
                </c:pt>
                <c:pt idx="651">
                  <c:v>42465.513888888891</c:v>
                </c:pt>
                <c:pt idx="652">
                  <c:v>42465.520833333336</c:v>
                </c:pt>
                <c:pt idx="653">
                  <c:v>42465.527777777781</c:v>
                </c:pt>
                <c:pt idx="654">
                  <c:v>42465.534722222219</c:v>
                </c:pt>
                <c:pt idx="655">
                  <c:v>42465.541666666664</c:v>
                </c:pt>
                <c:pt idx="656">
                  <c:v>42465.548611111109</c:v>
                </c:pt>
                <c:pt idx="657">
                  <c:v>42465.555555555555</c:v>
                </c:pt>
                <c:pt idx="658">
                  <c:v>42465.5625</c:v>
                </c:pt>
                <c:pt idx="659">
                  <c:v>42465.569444444445</c:v>
                </c:pt>
                <c:pt idx="660">
                  <c:v>42465.576388888891</c:v>
                </c:pt>
                <c:pt idx="661">
                  <c:v>42465.583333333336</c:v>
                </c:pt>
                <c:pt idx="662">
                  <c:v>42465.590277777781</c:v>
                </c:pt>
                <c:pt idx="663">
                  <c:v>42465.597222222219</c:v>
                </c:pt>
                <c:pt idx="664">
                  <c:v>42465.604166666664</c:v>
                </c:pt>
                <c:pt idx="665">
                  <c:v>42465.611111111109</c:v>
                </c:pt>
                <c:pt idx="666">
                  <c:v>42465.618055555555</c:v>
                </c:pt>
                <c:pt idx="667">
                  <c:v>42465.625</c:v>
                </c:pt>
                <c:pt idx="668">
                  <c:v>42465.631944444445</c:v>
                </c:pt>
                <c:pt idx="669">
                  <c:v>42465.638888888891</c:v>
                </c:pt>
                <c:pt idx="670">
                  <c:v>42465.645833333336</c:v>
                </c:pt>
                <c:pt idx="671">
                  <c:v>42465.652777777781</c:v>
                </c:pt>
                <c:pt idx="672">
                  <c:v>42465.659722222219</c:v>
                </c:pt>
                <c:pt idx="673">
                  <c:v>42465.666666666664</c:v>
                </c:pt>
                <c:pt idx="674">
                  <c:v>42465.673611111109</c:v>
                </c:pt>
                <c:pt idx="675">
                  <c:v>42465.680555555555</c:v>
                </c:pt>
                <c:pt idx="676">
                  <c:v>42465.6875</c:v>
                </c:pt>
                <c:pt idx="677">
                  <c:v>42465.694444444445</c:v>
                </c:pt>
                <c:pt idx="678">
                  <c:v>42465.701388888891</c:v>
                </c:pt>
                <c:pt idx="679">
                  <c:v>42465.708333333336</c:v>
                </c:pt>
                <c:pt idx="680">
                  <c:v>42465.715277777781</c:v>
                </c:pt>
                <c:pt idx="681">
                  <c:v>42465.722222222219</c:v>
                </c:pt>
                <c:pt idx="682">
                  <c:v>42465.729166666664</c:v>
                </c:pt>
                <c:pt idx="683">
                  <c:v>42465.736111111109</c:v>
                </c:pt>
                <c:pt idx="684">
                  <c:v>42465.743055555555</c:v>
                </c:pt>
                <c:pt idx="685">
                  <c:v>42465.75</c:v>
                </c:pt>
                <c:pt idx="686">
                  <c:v>42465.756944444445</c:v>
                </c:pt>
                <c:pt idx="687">
                  <c:v>42465.763888888891</c:v>
                </c:pt>
                <c:pt idx="688">
                  <c:v>42465.770833333336</c:v>
                </c:pt>
                <c:pt idx="689">
                  <c:v>42465.777777777781</c:v>
                </c:pt>
                <c:pt idx="690">
                  <c:v>42465.784722222219</c:v>
                </c:pt>
                <c:pt idx="691">
                  <c:v>42465.791666666664</c:v>
                </c:pt>
                <c:pt idx="692">
                  <c:v>42465.798611111109</c:v>
                </c:pt>
                <c:pt idx="693">
                  <c:v>42465.805555555555</c:v>
                </c:pt>
                <c:pt idx="694">
                  <c:v>42465.8125</c:v>
                </c:pt>
                <c:pt idx="695">
                  <c:v>42465.819444444445</c:v>
                </c:pt>
                <c:pt idx="696">
                  <c:v>42465.826388888891</c:v>
                </c:pt>
                <c:pt idx="697">
                  <c:v>42465.833333333336</c:v>
                </c:pt>
                <c:pt idx="698">
                  <c:v>42465.840277777781</c:v>
                </c:pt>
                <c:pt idx="699">
                  <c:v>42465.847222222219</c:v>
                </c:pt>
                <c:pt idx="700">
                  <c:v>42465.854166666664</c:v>
                </c:pt>
                <c:pt idx="701">
                  <c:v>42465.861111111109</c:v>
                </c:pt>
                <c:pt idx="702">
                  <c:v>42465.868055555555</c:v>
                </c:pt>
                <c:pt idx="703">
                  <c:v>42465.875</c:v>
                </c:pt>
                <c:pt idx="704">
                  <c:v>42465.881944444445</c:v>
                </c:pt>
                <c:pt idx="705">
                  <c:v>42465.888888888891</c:v>
                </c:pt>
                <c:pt idx="706">
                  <c:v>42465.895833333336</c:v>
                </c:pt>
                <c:pt idx="707">
                  <c:v>42465.902777777781</c:v>
                </c:pt>
                <c:pt idx="708">
                  <c:v>42465.909722222219</c:v>
                </c:pt>
                <c:pt idx="709">
                  <c:v>42465.916666666664</c:v>
                </c:pt>
                <c:pt idx="710">
                  <c:v>42465.923611111109</c:v>
                </c:pt>
                <c:pt idx="711">
                  <c:v>42465.930555555555</c:v>
                </c:pt>
                <c:pt idx="712">
                  <c:v>42465.9375</c:v>
                </c:pt>
                <c:pt idx="713">
                  <c:v>42465.944444444445</c:v>
                </c:pt>
                <c:pt idx="714">
                  <c:v>42465.951388888891</c:v>
                </c:pt>
                <c:pt idx="715">
                  <c:v>42465.958333333336</c:v>
                </c:pt>
                <c:pt idx="716">
                  <c:v>42465.965277777781</c:v>
                </c:pt>
                <c:pt idx="717">
                  <c:v>42465.972222222219</c:v>
                </c:pt>
                <c:pt idx="718">
                  <c:v>42465.979166666664</c:v>
                </c:pt>
                <c:pt idx="719">
                  <c:v>42465.986111111109</c:v>
                </c:pt>
                <c:pt idx="720">
                  <c:v>42465.993055555555</c:v>
                </c:pt>
                <c:pt idx="721">
                  <c:v>42466</c:v>
                </c:pt>
                <c:pt idx="722">
                  <c:v>42466.006944444445</c:v>
                </c:pt>
                <c:pt idx="723">
                  <c:v>42466.013888888891</c:v>
                </c:pt>
                <c:pt idx="724">
                  <c:v>42466.020833333336</c:v>
                </c:pt>
                <c:pt idx="725">
                  <c:v>42466.027777777781</c:v>
                </c:pt>
                <c:pt idx="726">
                  <c:v>42466.034722222219</c:v>
                </c:pt>
                <c:pt idx="727">
                  <c:v>42466.041666666664</c:v>
                </c:pt>
                <c:pt idx="728">
                  <c:v>42466.048611111109</c:v>
                </c:pt>
                <c:pt idx="729">
                  <c:v>42466.055555555555</c:v>
                </c:pt>
                <c:pt idx="730">
                  <c:v>42466.0625</c:v>
                </c:pt>
                <c:pt idx="731">
                  <c:v>42466.069444444445</c:v>
                </c:pt>
                <c:pt idx="732">
                  <c:v>42466.076388888891</c:v>
                </c:pt>
                <c:pt idx="733">
                  <c:v>42466.083333333336</c:v>
                </c:pt>
                <c:pt idx="734">
                  <c:v>42466.090277777781</c:v>
                </c:pt>
                <c:pt idx="735">
                  <c:v>42466.097222222219</c:v>
                </c:pt>
                <c:pt idx="736">
                  <c:v>42466.104166666664</c:v>
                </c:pt>
                <c:pt idx="737">
                  <c:v>42466.111111111109</c:v>
                </c:pt>
                <c:pt idx="738">
                  <c:v>42466.118055555555</c:v>
                </c:pt>
                <c:pt idx="739">
                  <c:v>42466.125</c:v>
                </c:pt>
                <c:pt idx="740">
                  <c:v>42466.131944444445</c:v>
                </c:pt>
                <c:pt idx="741">
                  <c:v>42466.138888888891</c:v>
                </c:pt>
                <c:pt idx="742">
                  <c:v>42466.145833333336</c:v>
                </c:pt>
                <c:pt idx="743">
                  <c:v>42466.152777777781</c:v>
                </c:pt>
                <c:pt idx="744">
                  <c:v>42466.159722222219</c:v>
                </c:pt>
                <c:pt idx="745">
                  <c:v>42466.166666666664</c:v>
                </c:pt>
                <c:pt idx="746">
                  <c:v>42466.173611111109</c:v>
                </c:pt>
                <c:pt idx="747">
                  <c:v>42466.180555555555</c:v>
                </c:pt>
                <c:pt idx="748">
                  <c:v>42466.1875</c:v>
                </c:pt>
                <c:pt idx="749">
                  <c:v>42466.194444444445</c:v>
                </c:pt>
                <c:pt idx="750">
                  <c:v>42466.201388888891</c:v>
                </c:pt>
                <c:pt idx="751">
                  <c:v>42466.208333333336</c:v>
                </c:pt>
                <c:pt idx="752">
                  <c:v>42466.215277777781</c:v>
                </c:pt>
                <c:pt idx="753">
                  <c:v>42466.222222222219</c:v>
                </c:pt>
                <c:pt idx="754">
                  <c:v>42466.229166666664</c:v>
                </c:pt>
                <c:pt idx="755">
                  <c:v>42466.236111111109</c:v>
                </c:pt>
                <c:pt idx="756">
                  <c:v>42466.243055555555</c:v>
                </c:pt>
                <c:pt idx="757">
                  <c:v>42466.25</c:v>
                </c:pt>
                <c:pt idx="758">
                  <c:v>42466.256944444445</c:v>
                </c:pt>
                <c:pt idx="759">
                  <c:v>42466.263888888891</c:v>
                </c:pt>
                <c:pt idx="760">
                  <c:v>42466.270833333336</c:v>
                </c:pt>
                <c:pt idx="761">
                  <c:v>42466.277777777781</c:v>
                </c:pt>
                <c:pt idx="762">
                  <c:v>42466.284722222219</c:v>
                </c:pt>
                <c:pt idx="763">
                  <c:v>42466.291666666664</c:v>
                </c:pt>
                <c:pt idx="764">
                  <c:v>42466.298611111109</c:v>
                </c:pt>
                <c:pt idx="765">
                  <c:v>42466.305555555555</c:v>
                </c:pt>
                <c:pt idx="766">
                  <c:v>42466.3125</c:v>
                </c:pt>
                <c:pt idx="767">
                  <c:v>42466.319444444445</c:v>
                </c:pt>
                <c:pt idx="768">
                  <c:v>42466.326388888891</c:v>
                </c:pt>
                <c:pt idx="769">
                  <c:v>42466.333333333336</c:v>
                </c:pt>
                <c:pt idx="770">
                  <c:v>42466.340277777781</c:v>
                </c:pt>
                <c:pt idx="771">
                  <c:v>42466.347222222219</c:v>
                </c:pt>
                <c:pt idx="772">
                  <c:v>42466.354166666664</c:v>
                </c:pt>
                <c:pt idx="773">
                  <c:v>42466.361111111109</c:v>
                </c:pt>
                <c:pt idx="774">
                  <c:v>42466.368055555555</c:v>
                </c:pt>
                <c:pt idx="775">
                  <c:v>42466.375</c:v>
                </c:pt>
                <c:pt idx="776">
                  <c:v>42466.381944444445</c:v>
                </c:pt>
                <c:pt idx="777">
                  <c:v>42466.388888888891</c:v>
                </c:pt>
                <c:pt idx="778">
                  <c:v>42466.395833333336</c:v>
                </c:pt>
                <c:pt idx="779">
                  <c:v>42466.402777777781</c:v>
                </c:pt>
                <c:pt idx="780">
                  <c:v>42466.409722222219</c:v>
                </c:pt>
                <c:pt idx="781">
                  <c:v>42466.416666666664</c:v>
                </c:pt>
                <c:pt idx="782">
                  <c:v>42466.423611111109</c:v>
                </c:pt>
                <c:pt idx="783">
                  <c:v>42466.430555555555</c:v>
                </c:pt>
                <c:pt idx="784">
                  <c:v>42466.4375</c:v>
                </c:pt>
                <c:pt idx="785">
                  <c:v>42466.444444444445</c:v>
                </c:pt>
                <c:pt idx="786">
                  <c:v>42466.451388888891</c:v>
                </c:pt>
                <c:pt idx="787">
                  <c:v>42466.458333333336</c:v>
                </c:pt>
                <c:pt idx="788">
                  <c:v>42466.465277777781</c:v>
                </c:pt>
                <c:pt idx="789">
                  <c:v>42466.472222222219</c:v>
                </c:pt>
                <c:pt idx="790">
                  <c:v>42466.479166666664</c:v>
                </c:pt>
                <c:pt idx="791">
                  <c:v>42466.486111111109</c:v>
                </c:pt>
                <c:pt idx="792">
                  <c:v>42466.493055555555</c:v>
                </c:pt>
                <c:pt idx="793">
                  <c:v>42466.5</c:v>
                </c:pt>
                <c:pt idx="794">
                  <c:v>42466.506944444445</c:v>
                </c:pt>
                <c:pt idx="795">
                  <c:v>42466.513888888891</c:v>
                </c:pt>
                <c:pt idx="796">
                  <c:v>42466.520833333336</c:v>
                </c:pt>
                <c:pt idx="797">
                  <c:v>42466.527777777781</c:v>
                </c:pt>
                <c:pt idx="798">
                  <c:v>42466.534722222219</c:v>
                </c:pt>
                <c:pt idx="799">
                  <c:v>42466.541666666664</c:v>
                </c:pt>
                <c:pt idx="800">
                  <c:v>42466.548611111109</c:v>
                </c:pt>
                <c:pt idx="801">
                  <c:v>42466.555555555555</c:v>
                </c:pt>
                <c:pt idx="802">
                  <c:v>42466.5625</c:v>
                </c:pt>
                <c:pt idx="803">
                  <c:v>42466.569444444445</c:v>
                </c:pt>
                <c:pt idx="804">
                  <c:v>42466.576388888891</c:v>
                </c:pt>
                <c:pt idx="805">
                  <c:v>42466.583333333336</c:v>
                </c:pt>
                <c:pt idx="806">
                  <c:v>42466.590277777781</c:v>
                </c:pt>
                <c:pt idx="807">
                  <c:v>42466.597222222219</c:v>
                </c:pt>
                <c:pt idx="808">
                  <c:v>42466.604166666664</c:v>
                </c:pt>
                <c:pt idx="809">
                  <c:v>42466.611111111109</c:v>
                </c:pt>
                <c:pt idx="810">
                  <c:v>42466.618055555555</c:v>
                </c:pt>
                <c:pt idx="811">
                  <c:v>42466.625</c:v>
                </c:pt>
                <c:pt idx="812">
                  <c:v>42466.631944444445</c:v>
                </c:pt>
                <c:pt idx="813">
                  <c:v>42466.638888888891</c:v>
                </c:pt>
                <c:pt idx="814">
                  <c:v>42466.645833333336</c:v>
                </c:pt>
                <c:pt idx="815">
                  <c:v>42466.652777777781</c:v>
                </c:pt>
                <c:pt idx="816">
                  <c:v>42466.659722222219</c:v>
                </c:pt>
                <c:pt idx="817">
                  <c:v>42466.666666666664</c:v>
                </c:pt>
                <c:pt idx="818">
                  <c:v>42466.673611111109</c:v>
                </c:pt>
                <c:pt idx="819">
                  <c:v>42466.680555555555</c:v>
                </c:pt>
                <c:pt idx="820">
                  <c:v>42466.6875</c:v>
                </c:pt>
                <c:pt idx="821">
                  <c:v>42466.694444444445</c:v>
                </c:pt>
                <c:pt idx="822">
                  <c:v>42466.701388888891</c:v>
                </c:pt>
                <c:pt idx="823">
                  <c:v>42466.708333333336</c:v>
                </c:pt>
                <c:pt idx="824">
                  <c:v>42466.715277777781</c:v>
                </c:pt>
                <c:pt idx="825">
                  <c:v>42466.722222222219</c:v>
                </c:pt>
                <c:pt idx="826">
                  <c:v>42466.729166666664</c:v>
                </c:pt>
                <c:pt idx="827">
                  <c:v>42466.736111111109</c:v>
                </c:pt>
                <c:pt idx="828">
                  <c:v>42466.743055555555</c:v>
                </c:pt>
                <c:pt idx="829">
                  <c:v>42466.75</c:v>
                </c:pt>
                <c:pt idx="830">
                  <c:v>42466.756944444445</c:v>
                </c:pt>
                <c:pt idx="831">
                  <c:v>42466.763888888891</c:v>
                </c:pt>
                <c:pt idx="832">
                  <c:v>42466.770833333336</c:v>
                </c:pt>
                <c:pt idx="833">
                  <c:v>42466.777777777781</c:v>
                </c:pt>
                <c:pt idx="834">
                  <c:v>42466.784722222219</c:v>
                </c:pt>
                <c:pt idx="835">
                  <c:v>42466.791666666664</c:v>
                </c:pt>
                <c:pt idx="836">
                  <c:v>42466.798611111109</c:v>
                </c:pt>
                <c:pt idx="837">
                  <c:v>42466.805555555555</c:v>
                </c:pt>
                <c:pt idx="838">
                  <c:v>42466.8125</c:v>
                </c:pt>
                <c:pt idx="839">
                  <c:v>42466.819444444445</c:v>
                </c:pt>
                <c:pt idx="840">
                  <c:v>42466.826388888891</c:v>
                </c:pt>
                <c:pt idx="841">
                  <c:v>42466.833333333336</c:v>
                </c:pt>
                <c:pt idx="842">
                  <c:v>42466.840277777781</c:v>
                </c:pt>
                <c:pt idx="843">
                  <c:v>42466.847222222219</c:v>
                </c:pt>
                <c:pt idx="844">
                  <c:v>42466.854166666664</c:v>
                </c:pt>
                <c:pt idx="845">
                  <c:v>42466.861111111109</c:v>
                </c:pt>
                <c:pt idx="846">
                  <c:v>42466.868055555555</c:v>
                </c:pt>
                <c:pt idx="847">
                  <c:v>42466.875</c:v>
                </c:pt>
                <c:pt idx="848">
                  <c:v>42466.881944444445</c:v>
                </c:pt>
                <c:pt idx="849">
                  <c:v>42466.888888888891</c:v>
                </c:pt>
                <c:pt idx="850">
                  <c:v>42466.895833333336</c:v>
                </c:pt>
                <c:pt idx="851">
                  <c:v>42466.902777777781</c:v>
                </c:pt>
                <c:pt idx="852">
                  <c:v>42466.909722222219</c:v>
                </c:pt>
                <c:pt idx="853">
                  <c:v>42466.916666666664</c:v>
                </c:pt>
                <c:pt idx="854">
                  <c:v>42466.923611111109</c:v>
                </c:pt>
                <c:pt idx="855">
                  <c:v>42466.930555555555</c:v>
                </c:pt>
                <c:pt idx="856">
                  <c:v>42466.9375</c:v>
                </c:pt>
                <c:pt idx="857">
                  <c:v>42466.944444444445</c:v>
                </c:pt>
                <c:pt idx="858">
                  <c:v>42466.951388888891</c:v>
                </c:pt>
                <c:pt idx="859">
                  <c:v>42466.958333333336</c:v>
                </c:pt>
                <c:pt idx="860">
                  <c:v>42466.965277777781</c:v>
                </c:pt>
                <c:pt idx="861">
                  <c:v>42466.972222222219</c:v>
                </c:pt>
                <c:pt idx="862">
                  <c:v>42466.979166666664</c:v>
                </c:pt>
                <c:pt idx="863">
                  <c:v>42466.986111111109</c:v>
                </c:pt>
                <c:pt idx="864">
                  <c:v>42466.993055555555</c:v>
                </c:pt>
                <c:pt idx="865">
                  <c:v>42467</c:v>
                </c:pt>
                <c:pt idx="866">
                  <c:v>42467.006944444445</c:v>
                </c:pt>
                <c:pt idx="867">
                  <c:v>42467.013888888891</c:v>
                </c:pt>
                <c:pt idx="868">
                  <c:v>42467.020833333336</c:v>
                </c:pt>
                <c:pt idx="869">
                  <c:v>42467.027777777781</c:v>
                </c:pt>
                <c:pt idx="870">
                  <c:v>42467.034722222219</c:v>
                </c:pt>
                <c:pt idx="871">
                  <c:v>42467.041666666664</c:v>
                </c:pt>
                <c:pt idx="872">
                  <c:v>42467.048611111109</c:v>
                </c:pt>
                <c:pt idx="873">
                  <c:v>42467.055555555555</c:v>
                </c:pt>
                <c:pt idx="874">
                  <c:v>42467.0625</c:v>
                </c:pt>
                <c:pt idx="875">
                  <c:v>42467.069444444445</c:v>
                </c:pt>
                <c:pt idx="876">
                  <c:v>42467.076388888891</c:v>
                </c:pt>
                <c:pt idx="877">
                  <c:v>42467.083333333336</c:v>
                </c:pt>
                <c:pt idx="878">
                  <c:v>42467.090277777781</c:v>
                </c:pt>
                <c:pt idx="879">
                  <c:v>42467.097222222219</c:v>
                </c:pt>
                <c:pt idx="880">
                  <c:v>42467.104166666664</c:v>
                </c:pt>
                <c:pt idx="881">
                  <c:v>42467.111111111109</c:v>
                </c:pt>
                <c:pt idx="882">
                  <c:v>42467.118055555555</c:v>
                </c:pt>
                <c:pt idx="883">
                  <c:v>42467.125</c:v>
                </c:pt>
                <c:pt idx="884">
                  <c:v>42467.131944444445</c:v>
                </c:pt>
                <c:pt idx="885">
                  <c:v>42467.138888888891</c:v>
                </c:pt>
                <c:pt idx="886">
                  <c:v>42467.145833333336</c:v>
                </c:pt>
                <c:pt idx="887">
                  <c:v>42467.152777777781</c:v>
                </c:pt>
                <c:pt idx="888">
                  <c:v>42467.159722222219</c:v>
                </c:pt>
                <c:pt idx="889">
                  <c:v>42467.166666666664</c:v>
                </c:pt>
                <c:pt idx="890">
                  <c:v>42467.173611111109</c:v>
                </c:pt>
                <c:pt idx="891">
                  <c:v>42467.180555555555</c:v>
                </c:pt>
                <c:pt idx="892">
                  <c:v>42467.1875</c:v>
                </c:pt>
                <c:pt idx="893">
                  <c:v>42467.194444444445</c:v>
                </c:pt>
                <c:pt idx="894">
                  <c:v>42467.201388888891</c:v>
                </c:pt>
                <c:pt idx="895">
                  <c:v>42467.208333333336</c:v>
                </c:pt>
                <c:pt idx="896">
                  <c:v>42467.215277777781</c:v>
                </c:pt>
                <c:pt idx="897">
                  <c:v>42467.222222222219</c:v>
                </c:pt>
                <c:pt idx="898">
                  <c:v>42467.229166666664</c:v>
                </c:pt>
                <c:pt idx="899">
                  <c:v>42467.236111111109</c:v>
                </c:pt>
                <c:pt idx="900">
                  <c:v>42467.243055555555</c:v>
                </c:pt>
                <c:pt idx="901">
                  <c:v>42467.25</c:v>
                </c:pt>
                <c:pt idx="902">
                  <c:v>42467.256944444445</c:v>
                </c:pt>
                <c:pt idx="903">
                  <c:v>42467.263888888891</c:v>
                </c:pt>
                <c:pt idx="904">
                  <c:v>42467.270833333336</c:v>
                </c:pt>
                <c:pt idx="905">
                  <c:v>42467.277777777781</c:v>
                </c:pt>
                <c:pt idx="906">
                  <c:v>42467.284722222219</c:v>
                </c:pt>
                <c:pt idx="907">
                  <c:v>42467.291666666664</c:v>
                </c:pt>
                <c:pt idx="908">
                  <c:v>42467.298611111109</c:v>
                </c:pt>
                <c:pt idx="909">
                  <c:v>42467.305555555555</c:v>
                </c:pt>
                <c:pt idx="910">
                  <c:v>42467.3125</c:v>
                </c:pt>
                <c:pt idx="911">
                  <c:v>42467.319444444445</c:v>
                </c:pt>
                <c:pt idx="912">
                  <c:v>42467.326388888891</c:v>
                </c:pt>
                <c:pt idx="913">
                  <c:v>42467.333333333336</c:v>
                </c:pt>
                <c:pt idx="914">
                  <c:v>42467.340277777781</c:v>
                </c:pt>
                <c:pt idx="915">
                  <c:v>42467.347222222219</c:v>
                </c:pt>
                <c:pt idx="916">
                  <c:v>42467.354166666664</c:v>
                </c:pt>
                <c:pt idx="917">
                  <c:v>42467.361111111109</c:v>
                </c:pt>
                <c:pt idx="918">
                  <c:v>42467.368055555555</c:v>
                </c:pt>
                <c:pt idx="919">
                  <c:v>42467.375</c:v>
                </c:pt>
                <c:pt idx="920">
                  <c:v>42467.381944444445</c:v>
                </c:pt>
                <c:pt idx="921">
                  <c:v>42467.388888888891</c:v>
                </c:pt>
                <c:pt idx="922">
                  <c:v>42467.395833333336</c:v>
                </c:pt>
                <c:pt idx="923">
                  <c:v>42467.402777777781</c:v>
                </c:pt>
                <c:pt idx="924">
                  <c:v>42467.409722222219</c:v>
                </c:pt>
                <c:pt idx="925">
                  <c:v>42467.416666666664</c:v>
                </c:pt>
                <c:pt idx="926">
                  <c:v>42467.423611111109</c:v>
                </c:pt>
                <c:pt idx="927">
                  <c:v>42467.430555555555</c:v>
                </c:pt>
                <c:pt idx="928">
                  <c:v>42467.4375</c:v>
                </c:pt>
                <c:pt idx="929">
                  <c:v>42467.444444444445</c:v>
                </c:pt>
                <c:pt idx="930">
                  <c:v>42467.451388888891</c:v>
                </c:pt>
                <c:pt idx="931">
                  <c:v>42467.458333333336</c:v>
                </c:pt>
                <c:pt idx="932">
                  <c:v>42467.465277777781</c:v>
                </c:pt>
                <c:pt idx="933">
                  <c:v>42467.472222222219</c:v>
                </c:pt>
                <c:pt idx="934">
                  <c:v>42467.479166666664</c:v>
                </c:pt>
                <c:pt idx="935">
                  <c:v>42467.486111111109</c:v>
                </c:pt>
                <c:pt idx="936">
                  <c:v>42467.493055555555</c:v>
                </c:pt>
                <c:pt idx="937">
                  <c:v>42467.5</c:v>
                </c:pt>
                <c:pt idx="938">
                  <c:v>42467.506944444445</c:v>
                </c:pt>
                <c:pt idx="939">
                  <c:v>42467.513888888891</c:v>
                </c:pt>
                <c:pt idx="940">
                  <c:v>42467.520833333336</c:v>
                </c:pt>
                <c:pt idx="941">
                  <c:v>42467.527777777781</c:v>
                </c:pt>
                <c:pt idx="942">
                  <c:v>42467.534722222219</c:v>
                </c:pt>
                <c:pt idx="943">
                  <c:v>42467.541666666664</c:v>
                </c:pt>
                <c:pt idx="944">
                  <c:v>42467.548611111109</c:v>
                </c:pt>
                <c:pt idx="945">
                  <c:v>42467.555555555555</c:v>
                </c:pt>
                <c:pt idx="946">
                  <c:v>42467.5625</c:v>
                </c:pt>
                <c:pt idx="947">
                  <c:v>42467.569444444445</c:v>
                </c:pt>
                <c:pt idx="948">
                  <c:v>42467.576388888891</c:v>
                </c:pt>
                <c:pt idx="949">
                  <c:v>42467.583333333336</c:v>
                </c:pt>
                <c:pt idx="950">
                  <c:v>42467.590277777781</c:v>
                </c:pt>
                <c:pt idx="951">
                  <c:v>42467.597222222219</c:v>
                </c:pt>
                <c:pt idx="952">
                  <c:v>42467.604166666664</c:v>
                </c:pt>
                <c:pt idx="953">
                  <c:v>42467.611111111109</c:v>
                </c:pt>
                <c:pt idx="954">
                  <c:v>42467.618055555555</c:v>
                </c:pt>
                <c:pt idx="955">
                  <c:v>42467.625</c:v>
                </c:pt>
                <c:pt idx="956">
                  <c:v>42467.631944444445</c:v>
                </c:pt>
                <c:pt idx="957">
                  <c:v>42467.638888888891</c:v>
                </c:pt>
                <c:pt idx="958">
                  <c:v>42467.645833333336</c:v>
                </c:pt>
                <c:pt idx="959">
                  <c:v>42467.652777777781</c:v>
                </c:pt>
                <c:pt idx="960">
                  <c:v>42467.659722222219</c:v>
                </c:pt>
                <c:pt idx="961">
                  <c:v>42467.666666666664</c:v>
                </c:pt>
                <c:pt idx="962">
                  <c:v>42467.673611111109</c:v>
                </c:pt>
                <c:pt idx="963">
                  <c:v>42467.680555555555</c:v>
                </c:pt>
                <c:pt idx="964">
                  <c:v>42467.6875</c:v>
                </c:pt>
                <c:pt idx="965">
                  <c:v>42467.694444444445</c:v>
                </c:pt>
                <c:pt idx="966">
                  <c:v>42467.701388888891</c:v>
                </c:pt>
                <c:pt idx="967">
                  <c:v>42467.708333333336</c:v>
                </c:pt>
                <c:pt idx="968">
                  <c:v>42467.715277777781</c:v>
                </c:pt>
                <c:pt idx="969">
                  <c:v>42467.722222222219</c:v>
                </c:pt>
                <c:pt idx="970">
                  <c:v>42467.729166666664</c:v>
                </c:pt>
                <c:pt idx="971">
                  <c:v>42467.736111111109</c:v>
                </c:pt>
                <c:pt idx="972">
                  <c:v>42467.743055555555</c:v>
                </c:pt>
                <c:pt idx="973">
                  <c:v>42467.75</c:v>
                </c:pt>
                <c:pt idx="974">
                  <c:v>42467.756944444445</c:v>
                </c:pt>
                <c:pt idx="975">
                  <c:v>42467.763888888891</c:v>
                </c:pt>
                <c:pt idx="976">
                  <c:v>42467.770833333336</c:v>
                </c:pt>
                <c:pt idx="977">
                  <c:v>42467.777777777781</c:v>
                </c:pt>
                <c:pt idx="978">
                  <c:v>42467.784722222219</c:v>
                </c:pt>
                <c:pt idx="979">
                  <c:v>42467.791666666664</c:v>
                </c:pt>
                <c:pt idx="980">
                  <c:v>42467.798611111109</c:v>
                </c:pt>
                <c:pt idx="981">
                  <c:v>42467.805555555555</c:v>
                </c:pt>
                <c:pt idx="982">
                  <c:v>42467.8125</c:v>
                </c:pt>
                <c:pt idx="983">
                  <c:v>42467.819444444445</c:v>
                </c:pt>
                <c:pt idx="984">
                  <c:v>42467.826388888891</c:v>
                </c:pt>
                <c:pt idx="985">
                  <c:v>42467.833333333336</c:v>
                </c:pt>
                <c:pt idx="986">
                  <c:v>42467.840277777781</c:v>
                </c:pt>
                <c:pt idx="987">
                  <c:v>42467.847222222219</c:v>
                </c:pt>
                <c:pt idx="988">
                  <c:v>42467.854166666664</c:v>
                </c:pt>
                <c:pt idx="989">
                  <c:v>42467.861111111109</c:v>
                </c:pt>
                <c:pt idx="990">
                  <c:v>42467.868055555555</c:v>
                </c:pt>
                <c:pt idx="991">
                  <c:v>42467.875</c:v>
                </c:pt>
                <c:pt idx="992">
                  <c:v>42467.881944444445</c:v>
                </c:pt>
                <c:pt idx="993">
                  <c:v>42467.888888888891</c:v>
                </c:pt>
                <c:pt idx="994">
                  <c:v>42467.895833333336</c:v>
                </c:pt>
                <c:pt idx="995">
                  <c:v>42467.902777777781</c:v>
                </c:pt>
                <c:pt idx="996">
                  <c:v>42467.909722222219</c:v>
                </c:pt>
                <c:pt idx="997">
                  <c:v>42467.916666666664</c:v>
                </c:pt>
                <c:pt idx="998">
                  <c:v>42467.923611111109</c:v>
                </c:pt>
                <c:pt idx="999">
                  <c:v>42467.930555555555</c:v>
                </c:pt>
                <c:pt idx="1000">
                  <c:v>42467.9375</c:v>
                </c:pt>
                <c:pt idx="1001">
                  <c:v>42467.944444444445</c:v>
                </c:pt>
                <c:pt idx="1002">
                  <c:v>42467.951388888891</c:v>
                </c:pt>
                <c:pt idx="1003">
                  <c:v>42467.958333333336</c:v>
                </c:pt>
                <c:pt idx="1004">
                  <c:v>42467.965277777781</c:v>
                </c:pt>
                <c:pt idx="1005">
                  <c:v>42467.972222222219</c:v>
                </c:pt>
                <c:pt idx="1006">
                  <c:v>42467.979166666664</c:v>
                </c:pt>
                <c:pt idx="1007">
                  <c:v>42467.986111111109</c:v>
                </c:pt>
                <c:pt idx="1008">
                  <c:v>42467.993055555555</c:v>
                </c:pt>
                <c:pt idx="1009">
                  <c:v>42468</c:v>
                </c:pt>
                <c:pt idx="1010">
                  <c:v>42468.006944444445</c:v>
                </c:pt>
                <c:pt idx="1011">
                  <c:v>42468.013888888891</c:v>
                </c:pt>
                <c:pt idx="1012">
                  <c:v>42468.020833333336</c:v>
                </c:pt>
                <c:pt idx="1013">
                  <c:v>42468.027777777781</c:v>
                </c:pt>
                <c:pt idx="1014">
                  <c:v>42468.034722222219</c:v>
                </c:pt>
                <c:pt idx="1015">
                  <c:v>42468.041666666664</c:v>
                </c:pt>
                <c:pt idx="1016">
                  <c:v>42468.048611111109</c:v>
                </c:pt>
                <c:pt idx="1017">
                  <c:v>42468.055555555555</c:v>
                </c:pt>
                <c:pt idx="1018">
                  <c:v>42468.0625</c:v>
                </c:pt>
                <c:pt idx="1019">
                  <c:v>42468.069444444445</c:v>
                </c:pt>
                <c:pt idx="1020">
                  <c:v>42468.076388888891</c:v>
                </c:pt>
                <c:pt idx="1021">
                  <c:v>42468.083333333336</c:v>
                </c:pt>
                <c:pt idx="1022">
                  <c:v>42468.090277777781</c:v>
                </c:pt>
                <c:pt idx="1023">
                  <c:v>42468.097222222219</c:v>
                </c:pt>
                <c:pt idx="1024">
                  <c:v>42468.104166666664</c:v>
                </c:pt>
                <c:pt idx="1025">
                  <c:v>42468.111111111109</c:v>
                </c:pt>
                <c:pt idx="1026">
                  <c:v>42468.118055555555</c:v>
                </c:pt>
                <c:pt idx="1027">
                  <c:v>42468.125</c:v>
                </c:pt>
                <c:pt idx="1028">
                  <c:v>42468.131944444445</c:v>
                </c:pt>
                <c:pt idx="1029">
                  <c:v>42468.138888888891</c:v>
                </c:pt>
                <c:pt idx="1030">
                  <c:v>42468.145833333336</c:v>
                </c:pt>
                <c:pt idx="1031">
                  <c:v>42468.152777777781</c:v>
                </c:pt>
                <c:pt idx="1032">
                  <c:v>42468.159722222219</c:v>
                </c:pt>
                <c:pt idx="1033">
                  <c:v>42468.166666666664</c:v>
                </c:pt>
                <c:pt idx="1034">
                  <c:v>42468.173611111109</c:v>
                </c:pt>
                <c:pt idx="1035">
                  <c:v>42468.180555555555</c:v>
                </c:pt>
                <c:pt idx="1036">
                  <c:v>42468.1875</c:v>
                </c:pt>
                <c:pt idx="1037">
                  <c:v>42468.194444444445</c:v>
                </c:pt>
                <c:pt idx="1038">
                  <c:v>42468.201388888891</c:v>
                </c:pt>
                <c:pt idx="1039">
                  <c:v>42468.208333333336</c:v>
                </c:pt>
                <c:pt idx="1040">
                  <c:v>42468.215277777781</c:v>
                </c:pt>
                <c:pt idx="1041">
                  <c:v>42468.222222222219</c:v>
                </c:pt>
                <c:pt idx="1042">
                  <c:v>42468.229166666664</c:v>
                </c:pt>
                <c:pt idx="1043">
                  <c:v>42468.236111111109</c:v>
                </c:pt>
                <c:pt idx="1044">
                  <c:v>42468.243055555555</c:v>
                </c:pt>
                <c:pt idx="1045">
                  <c:v>42468.25</c:v>
                </c:pt>
                <c:pt idx="1046">
                  <c:v>42468.256944444445</c:v>
                </c:pt>
                <c:pt idx="1047">
                  <c:v>42468.263888888891</c:v>
                </c:pt>
                <c:pt idx="1048">
                  <c:v>42468.270833333336</c:v>
                </c:pt>
                <c:pt idx="1049">
                  <c:v>42468.277777777781</c:v>
                </c:pt>
                <c:pt idx="1050">
                  <c:v>42468.284722222219</c:v>
                </c:pt>
                <c:pt idx="1051">
                  <c:v>42468.291666666664</c:v>
                </c:pt>
                <c:pt idx="1052">
                  <c:v>42468.298611111109</c:v>
                </c:pt>
                <c:pt idx="1053">
                  <c:v>42468.305555555555</c:v>
                </c:pt>
                <c:pt idx="1054">
                  <c:v>42468.3125</c:v>
                </c:pt>
                <c:pt idx="1055">
                  <c:v>42468.319444444445</c:v>
                </c:pt>
                <c:pt idx="1056">
                  <c:v>42468.326388888891</c:v>
                </c:pt>
                <c:pt idx="1057">
                  <c:v>42468.333333333336</c:v>
                </c:pt>
                <c:pt idx="1058">
                  <c:v>42468.340277777781</c:v>
                </c:pt>
                <c:pt idx="1059">
                  <c:v>42468.347222222219</c:v>
                </c:pt>
                <c:pt idx="1060">
                  <c:v>42468.354166666664</c:v>
                </c:pt>
                <c:pt idx="1061">
                  <c:v>42468.361111111109</c:v>
                </c:pt>
                <c:pt idx="1062">
                  <c:v>42468.368055555555</c:v>
                </c:pt>
                <c:pt idx="1063">
                  <c:v>42468.375</c:v>
                </c:pt>
                <c:pt idx="1064">
                  <c:v>42468.381944444445</c:v>
                </c:pt>
                <c:pt idx="1065">
                  <c:v>42468.388888888891</c:v>
                </c:pt>
                <c:pt idx="1066">
                  <c:v>42468.395833333336</c:v>
                </c:pt>
                <c:pt idx="1067">
                  <c:v>42468.402777777781</c:v>
                </c:pt>
                <c:pt idx="1068">
                  <c:v>42468.409722222219</c:v>
                </c:pt>
                <c:pt idx="1069">
                  <c:v>42468.416666666664</c:v>
                </c:pt>
                <c:pt idx="1070">
                  <c:v>42468.423611111109</c:v>
                </c:pt>
                <c:pt idx="1071">
                  <c:v>42468.430555555555</c:v>
                </c:pt>
                <c:pt idx="1072">
                  <c:v>42468.4375</c:v>
                </c:pt>
                <c:pt idx="1073">
                  <c:v>42468.444444444445</c:v>
                </c:pt>
                <c:pt idx="1074">
                  <c:v>42468.451388888891</c:v>
                </c:pt>
                <c:pt idx="1075">
                  <c:v>42468.458333333336</c:v>
                </c:pt>
                <c:pt idx="1076">
                  <c:v>42468.465277777781</c:v>
                </c:pt>
                <c:pt idx="1077">
                  <c:v>42468.472222222219</c:v>
                </c:pt>
                <c:pt idx="1078">
                  <c:v>42468.479166666664</c:v>
                </c:pt>
                <c:pt idx="1079">
                  <c:v>42468.486111111109</c:v>
                </c:pt>
                <c:pt idx="1080">
                  <c:v>42468.493055555555</c:v>
                </c:pt>
                <c:pt idx="1081">
                  <c:v>42468.5</c:v>
                </c:pt>
                <c:pt idx="1082">
                  <c:v>42468.506944444445</c:v>
                </c:pt>
                <c:pt idx="1083">
                  <c:v>42468.513888888891</c:v>
                </c:pt>
                <c:pt idx="1084">
                  <c:v>42468.520833333336</c:v>
                </c:pt>
                <c:pt idx="1085">
                  <c:v>42468.527777777781</c:v>
                </c:pt>
                <c:pt idx="1086">
                  <c:v>42468.534722222219</c:v>
                </c:pt>
                <c:pt idx="1087">
                  <c:v>42468.541666666664</c:v>
                </c:pt>
                <c:pt idx="1088">
                  <c:v>42468.548611111109</c:v>
                </c:pt>
                <c:pt idx="1089">
                  <c:v>42468.555555555555</c:v>
                </c:pt>
                <c:pt idx="1090">
                  <c:v>42468.5625</c:v>
                </c:pt>
                <c:pt idx="1091">
                  <c:v>42468.569444444445</c:v>
                </c:pt>
                <c:pt idx="1092">
                  <c:v>42468.576388888891</c:v>
                </c:pt>
                <c:pt idx="1093">
                  <c:v>42468.583333333336</c:v>
                </c:pt>
                <c:pt idx="1094">
                  <c:v>42468.590277777781</c:v>
                </c:pt>
                <c:pt idx="1095">
                  <c:v>42468.597222222219</c:v>
                </c:pt>
                <c:pt idx="1096">
                  <c:v>42468.604166666664</c:v>
                </c:pt>
                <c:pt idx="1097">
                  <c:v>42468.611111111109</c:v>
                </c:pt>
                <c:pt idx="1098">
                  <c:v>42468.618055555555</c:v>
                </c:pt>
                <c:pt idx="1099">
                  <c:v>42468.625</c:v>
                </c:pt>
                <c:pt idx="1100">
                  <c:v>42468.631944444445</c:v>
                </c:pt>
                <c:pt idx="1101">
                  <c:v>42468.638888888891</c:v>
                </c:pt>
                <c:pt idx="1102">
                  <c:v>42468.645833333336</c:v>
                </c:pt>
                <c:pt idx="1103">
                  <c:v>42468.652777777781</c:v>
                </c:pt>
                <c:pt idx="1104">
                  <c:v>42468.659722222219</c:v>
                </c:pt>
                <c:pt idx="1105">
                  <c:v>42468.666666666664</c:v>
                </c:pt>
                <c:pt idx="1106">
                  <c:v>42468.673611111109</c:v>
                </c:pt>
                <c:pt idx="1107">
                  <c:v>42468.680555555555</c:v>
                </c:pt>
                <c:pt idx="1108">
                  <c:v>42468.6875</c:v>
                </c:pt>
                <c:pt idx="1109">
                  <c:v>42468.694444444445</c:v>
                </c:pt>
                <c:pt idx="1110">
                  <c:v>42468.701388888891</c:v>
                </c:pt>
                <c:pt idx="1111">
                  <c:v>42468.708333333336</c:v>
                </c:pt>
                <c:pt idx="1112">
                  <c:v>42468.715277777781</c:v>
                </c:pt>
                <c:pt idx="1113">
                  <c:v>42468.722222222219</c:v>
                </c:pt>
                <c:pt idx="1114">
                  <c:v>42468.729166666664</c:v>
                </c:pt>
                <c:pt idx="1115">
                  <c:v>42468.736111111109</c:v>
                </c:pt>
                <c:pt idx="1116">
                  <c:v>42468.743055555555</c:v>
                </c:pt>
                <c:pt idx="1117">
                  <c:v>42468.75</c:v>
                </c:pt>
                <c:pt idx="1118">
                  <c:v>42468.756944444445</c:v>
                </c:pt>
                <c:pt idx="1119">
                  <c:v>42468.763888888891</c:v>
                </c:pt>
                <c:pt idx="1120">
                  <c:v>42468.770833333336</c:v>
                </c:pt>
                <c:pt idx="1121">
                  <c:v>42468.777777777781</c:v>
                </c:pt>
                <c:pt idx="1122">
                  <c:v>42468.784722222219</c:v>
                </c:pt>
                <c:pt idx="1123">
                  <c:v>42468.791666666664</c:v>
                </c:pt>
                <c:pt idx="1124">
                  <c:v>42468.798611111109</c:v>
                </c:pt>
                <c:pt idx="1125">
                  <c:v>42468.805555555555</c:v>
                </c:pt>
                <c:pt idx="1126">
                  <c:v>42468.8125</c:v>
                </c:pt>
                <c:pt idx="1127">
                  <c:v>42468.819444444445</c:v>
                </c:pt>
                <c:pt idx="1128">
                  <c:v>42468.826388888891</c:v>
                </c:pt>
                <c:pt idx="1129">
                  <c:v>42468.833333333336</c:v>
                </c:pt>
                <c:pt idx="1130">
                  <c:v>42468.840277777781</c:v>
                </c:pt>
                <c:pt idx="1131">
                  <c:v>42468.847222222219</c:v>
                </c:pt>
                <c:pt idx="1132">
                  <c:v>42468.854166666664</c:v>
                </c:pt>
                <c:pt idx="1133">
                  <c:v>42468.861111111109</c:v>
                </c:pt>
                <c:pt idx="1134">
                  <c:v>42468.868055555555</c:v>
                </c:pt>
                <c:pt idx="1135">
                  <c:v>42468.875</c:v>
                </c:pt>
                <c:pt idx="1136">
                  <c:v>42468.881944444445</c:v>
                </c:pt>
                <c:pt idx="1137">
                  <c:v>42468.888888888891</c:v>
                </c:pt>
                <c:pt idx="1138">
                  <c:v>42468.895833333336</c:v>
                </c:pt>
                <c:pt idx="1139">
                  <c:v>42468.902777777781</c:v>
                </c:pt>
                <c:pt idx="1140">
                  <c:v>42468.909722222219</c:v>
                </c:pt>
                <c:pt idx="1141">
                  <c:v>42468.916666666664</c:v>
                </c:pt>
                <c:pt idx="1142">
                  <c:v>42468.923611111109</c:v>
                </c:pt>
                <c:pt idx="1143">
                  <c:v>42468.930555555555</c:v>
                </c:pt>
                <c:pt idx="1144">
                  <c:v>42468.9375</c:v>
                </c:pt>
                <c:pt idx="1145">
                  <c:v>42468.944444444445</c:v>
                </c:pt>
                <c:pt idx="1146">
                  <c:v>42468.951388888891</c:v>
                </c:pt>
                <c:pt idx="1147">
                  <c:v>42468.958333333336</c:v>
                </c:pt>
                <c:pt idx="1148">
                  <c:v>42468.965277777781</c:v>
                </c:pt>
                <c:pt idx="1149">
                  <c:v>42468.972222222219</c:v>
                </c:pt>
                <c:pt idx="1150">
                  <c:v>42468.979166666664</c:v>
                </c:pt>
                <c:pt idx="1151">
                  <c:v>42468.986111111109</c:v>
                </c:pt>
                <c:pt idx="1152">
                  <c:v>42468.993055555555</c:v>
                </c:pt>
                <c:pt idx="1153">
                  <c:v>42469</c:v>
                </c:pt>
                <c:pt idx="1154">
                  <c:v>42469.006944444445</c:v>
                </c:pt>
                <c:pt idx="1155">
                  <c:v>42469.013888888891</c:v>
                </c:pt>
                <c:pt idx="1156">
                  <c:v>42469.020833333336</c:v>
                </c:pt>
                <c:pt idx="1157">
                  <c:v>42469.027777777781</c:v>
                </c:pt>
                <c:pt idx="1158">
                  <c:v>42469.034722222219</c:v>
                </c:pt>
                <c:pt idx="1159">
                  <c:v>42469.041666666664</c:v>
                </c:pt>
                <c:pt idx="1160">
                  <c:v>42469.048611111109</c:v>
                </c:pt>
                <c:pt idx="1161">
                  <c:v>42469.055555555555</c:v>
                </c:pt>
                <c:pt idx="1162">
                  <c:v>42469.0625</c:v>
                </c:pt>
                <c:pt idx="1163">
                  <c:v>42469.069444444445</c:v>
                </c:pt>
                <c:pt idx="1164">
                  <c:v>42469.076388888891</c:v>
                </c:pt>
                <c:pt idx="1165">
                  <c:v>42469.083333333336</c:v>
                </c:pt>
                <c:pt idx="1166">
                  <c:v>42469.090277777781</c:v>
                </c:pt>
                <c:pt idx="1167">
                  <c:v>42469.097222222219</c:v>
                </c:pt>
                <c:pt idx="1168">
                  <c:v>42469.104166666664</c:v>
                </c:pt>
                <c:pt idx="1169">
                  <c:v>42469.111111111109</c:v>
                </c:pt>
                <c:pt idx="1170">
                  <c:v>42469.118055555555</c:v>
                </c:pt>
                <c:pt idx="1171">
                  <c:v>42469.125</c:v>
                </c:pt>
                <c:pt idx="1172">
                  <c:v>42469.131944444445</c:v>
                </c:pt>
                <c:pt idx="1173">
                  <c:v>42469.138888888891</c:v>
                </c:pt>
                <c:pt idx="1174">
                  <c:v>42469.145833333336</c:v>
                </c:pt>
                <c:pt idx="1175">
                  <c:v>42469.152777777781</c:v>
                </c:pt>
                <c:pt idx="1176">
                  <c:v>42469.159722222219</c:v>
                </c:pt>
                <c:pt idx="1177">
                  <c:v>42469.166666666664</c:v>
                </c:pt>
                <c:pt idx="1178">
                  <c:v>42469.173611111109</c:v>
                </c:pt>
                <c:pt idx="1179">
                  <c:v>42469.180555555555</c:v>
                </c:pt>
                <c:pt idx="1180">
                  <c:v>42469.1875</c:v>
                </c:pt>
                <c:pt idx="1181">
                  <c:v>42469.194444444445</c:v>
                </c:pt>
                <c:pt idx="1182">
                  <c:v>42469.201388888891</c:v>
                </c:pt>
                <c:pt idx="1183">
                  <c:v>42469.208333333336</c:v>
                </c:pt>
                <c:pt idx="1184">
                  <c:v>42469.215277777781</c:v>
                </c:pt>
                <c:pt idx="1185">
                  <c:v>42469.222222222219</c:v>
                </c:pt>
                <c:pt idx="1186">
                  <c:v>42469.229166666664</c:v>
                </c:pt>
                <c:pt idx="1187">
                  <c:v>42469.236111111109</c:v>
                </c:pt>
                <c:pt idx="1188">
                  <c:v>42469.243055555555</c:v>
                </c:pt>
                <c:pt idx="1189">
                  <c:v>42469.25</c:v>
                </c:pt>
                <c:pt idx="1190">
                  <c:v>42469.256944444445</c:v>
                </c:pt>
                <c:pt idx="1191">
                  <c:v>42469.263888888891</c:v>
                </c:pt>
                <c:pt idx="1192">
                  <c:v>42469.270833333336</c:v>
                </c:pt>
                <c:pt idx="1193">
                  <c:v>42469.277777777781</c:v>
                </c:pt>
                <c:pt idx="1194">
                  <c:v>42469.284722222219</c:v>
                </c:pt>
                <c:pt idx="1195">
                  <c:v>42469.291666666664</c:v>
                </c:pt>
                <c:pt idx="1196">
                  <c:v>42469.298611111109</c:v>
                </c:pt>
                <c:pt idx="1197">
                  <c:v>42469.305555555555</c:v>
                </c:pt>
                <c:pt idx="1198">
                  <c:v>42469.3125</c:v>
                </c:pt>
                <c:pt idx="1199">
                  <c:v>42469.319444444445</c:v>
                </c:pt>
                <c:pt idx="1200">
                  <c:v>42469.326388888891</c:v>
                </c:pt>
                <c:pt idx="1201">
                  <c:v>42469.333333333336</c:v>
                </c:pt>
                <c:pt idx="1202">
                  <c:v>42469.340277777781</c:v>
                </c:pt>
                <c:pt idx="1203">
                  <c:v>42469.347222222219</c:v>
                </c:pt>
                <c:pt idx="1204">
                  <c:v>42469.354166666664</c:v>
                </c:pt>
                <c:pt idx="1205">
                  <c:v>42469.361111111109</c:v>
                </c:pt>
                <c:pt idx="1206">
                  <c:v>42469.368055555555</c:v>
                </c:pt>
                <c:pt idx="1207">
                  <c:v>42469.375</c:v>
                </c:pt>
                <c:pt idx="1208">
                  <c:v>42469.381944444445</c:v>
                </c:pt>
                <c:pt idx="1209">
                  <c:v>42469.388888888891</c:v>
                </c:pt>
                <c:pt idx="1210">
                  <c:v>42469.395833333336</c:v>
                </c:pt>
                <c:pt idx="1211">
                  <c:v>42469.402777777781</c:v>
                </c:pt>
                <c:pt idx="1212">
                  <c:v>42469.409722222219</c:v>
                </c:pt>
                <c:pt idx="1213">
                  <c:v>42469.416666666664</c:v>
                </c:pt>
                <c:pt idx="1214">
                  <c:v>42469.423611111109</c:v>
                </c:pt>
                <c:pt idx="1215">
                  <c:v>42469.430555555555</c:v>
                </c:pt>
                <c:pt idx="1216">
                  <c:v>42469.4375</c:v>
                </c:pt>
                <c:pt idx="1217">
                  <c:v>42469.444444444445</c:v>
                </c:pt>
                <c:pt idx="1218">
                  <c:v>42469.451388888891</c:v>
                </c:pt>
                <c:pt idx="1219">
                  <c:v>42469.458333333336</c:v>
                </c:pt>
                <c:pt idx="1220">
                  <c:v>42469.465277777781</c:v>
                </c:pt>
                <c:pt idx="1221">
                  <c:v>42469.472222222219</c:v>
                </c:pt>
                <c:pt idx="1222">
                  <c:v>42469.479166666664</c:v>
                </c:pt>
                <c:pt idx="1223">
                  <c:v>42469.486111111109</c:v>
                </c:pt>
                <c:pt idx="1224">
                  <c:v>42469.493055555555</c:v>
                </c:pt>
                <c:pt idx="1225">
                  <c:v>42469.5</c:v>
                </c:pt>
                <c:pt idx="1226">
                  <c:v>42469.506944444445</c:v>
                </c:pt>
                <c:pt idx="1227">
                  <c:v>42469.513888888891</c:v>
                </c:pt>
                <c:pt idx="1228">
                  <c:v>42469.520833333336</c:v>
                </c:pt>
                <c:pt idx="1229">
                  <c:v>42469.527777777781</c:v>
                </c:pt>
                <c:pt idx="1230">
                  <c:v>42469.534722222219</c:v>
                </c:pt>
                <c:pt idx="1231">
                  <c:v>42469.541666666664</c:v>
                </c:pt>
                <c:pt idx="1232">
                  <c:v>42469.548611111109</c:v>
                </c:pt>
                <c:pt idx="1233">
                  <c:v>42469.555555555555</c:v>
                </c:pt>
                <c:pt idx="1234">
                  <c:v>42469.5625</c:v>
                </c:pt>
                <c:pt idx="1235">
                  <c:v>42469.569444444445</c:v>
                </c:pt>
                <c:pt idx="1236">
                  <c:v>42469.576388888891</c:v>
                </c:pt>
                <c:pt idx="1237">
                  <c:v>42469.583333333336</c:v>
                </c:pt>
                <c:pt idx="1238">
                  <c:v>42469.590277777781</c:v>
                </c:pt>
                <c:pt idx="1239">
                  <c:v>42469.597222222219</c:v>
                </c:pt>
                <c:pt idx="1240">
                  <c:v>42469.604166666664</c:v>
                </c:pt>
                <c:pt idx="1241">
                  <c:v>42469.611111111109</c:v>
                </c:pt>
                <c:pt idx="1242">
                  <c:v>42469.618055555555</c:v>
                </c:pt>
                <c:pt idx="1243">
                  <c:v>42469.625</c:v>
                </c:pt>
                <c:pt idx="1244">
                  <c:v>42469.631944444445</c:v>
                </c:pt>
                <c:pt idx="1245">
                  <c:v>42469.638888888891</c:v>
                </c:pt>
                <c:pt idx="1246">
                  <c:v>42469.645833333336</c:v>
                </c:pt>
                <c:pt idx="1247">
                  <c:v>42469.652777777781</c:v>
                </c:pt>
                <c:pt idx="1248">
                  <c:v>42469.659722222219</c:v>
                </c:pt>
                <c:pt idx="1249">
                  <c:v>42469.666666666664</c:v>
                </c:pt>
                <c:pt idx="1250">
                  <c:v>42469.673611111109</c:v>
                </c:pt>
                <c:pt idx="1251">
                  <c:v>42469.680555555555</c:v>
                </c:pt>
                <c:pt idx="1252">
                  <c:v>42469.6875</c:v>
                </c:pt>
                <c:pt idx="1253">
                  <c:v>42469.694444444445</c:v>
                </c:pt>
                <c:pt idx="1254">
                  <c:v>42469.701388888891</c:v>
                </c:pt>
                <c:pt idx="1255">
                  <c:v>42469.708333333336</c:v>
                </c:pt>
                <c:pt idx="1256">
                  <c:v>42469.715277777781</c:v>
                </c:pt>
                <c:pt idx="1257">
                  <c:v>42469.722222222219</c:v>
                </c:pt>
                <c:pt idx="1258">
                  <c:v>42469.729166666664</c:v>
                </c:pt>
                <c:pt idx="1259">
                  <c:v>42469.736111111109</c:v>
                </c:pt>
                <c:pt idx="1260">
                  <c:v>42469.743055555555</c:v>
                </c:pt>
                <c:pt idx="1261">
                  <c:v>42469.75</c:v>
                </c:pt>
                <c:pt idx="1262">
                  <c:v>42469.756944444445</c:v>
                </c:pt>
                <c:pt idx="1263">
                  <c:v>42469.763888888891</c:v>
                </c:pt>
                <c:pt idx="1264">
                  <c:v>42469.770833333336</c:v>
                </c:pt>
                <c:pt idx="1265">
                  <c:v>42469.777777777781</c:v>
                </c:pt>
                <c:pt idx="1266">
                  <c:v>42469.784722222219</c:v>
                </c:pt>
                <c:pt idx="1267">
                  <c:v>42469.791666666664</c:v>
                </c:pt>
                <c:pt idx="1268">
                  <c:v>42469.798611111109</c:v>
                </c:pt>
                <c:pt idx="1269">
                  <c:v>42469.805555555555</c:v>
                </c:pt>
                <c:pt idx="1270">
                  <c:v>42469.8125</c:v>
                </c:pt>
                <c:pt idx="1271">
                  <c:v>42469.819444444445</c:v>
                </c:pt>
                <c:pt idx="1272">
                  <c:v>42469.826388888891</c:v>
                </c:pt>
                <c:pt idx="1273">
                  <c:v>42469.833333333336</c:v>
                </c:pt>
                <c:pt idx="1274">
                  <c:v>42469.840277777781</c:v>
                </c:pt>
                <c:pt idx="1275">
                  <c:v>42469.847222222219</c:v>
                </c:pt>
                <c:pt idx="1276">
                  <c:v>42469.854166666664</c:v>
                </c:pt>
                <c:pt idx="1277">
                  <c:v>42469.861111111109</c:v>
                </c:pt>
                <c:pt idx="1278">
                  <c:v>42469.868055555555</c:v>
                </c:pt>
                <c:pt idx="1279">
                  <c:v>42469.875</c:v>
                </c:pt>
                <c:pt idx="1280">
                  <c:v>42469.881944444445</c:v>
                </c:pt>
                <c:pt idx="1281">
                  <c:v>42469.888888888891</c:v>
                </c:pt>
                <c:pt idx="1282">
                  <c:v>42469.895833333336</c:v>
                </c:pt>
                <c:pt idx="1283">
                  <c:v>42469.902777777781</c:v>
                </c:pt>
                <c:pt idx="1284">
                  <c:v>42469.909722222219</c:v>
                </c:pt>
                <c:pt idx="1285">
                  <c:v>42469.916666666664</c:v>
                </c:pt>
                <c:pt idx="1286">
                  <c:v>42469.923611111109</c:v>
                </c:pt>
                <c:pt idx="1287">
                  <c:v>42469.930555555555</c:v>
                </c:pt>
                <c:pt idx="1288">
                  <c:v>42469.9375</c:v>
                </c:pt>
                <c:pt idx="1289">
                  <c:v>42469.944444444445</c:v>
                </c:pt>
                <c:pt idx="1290">
                  <c:v>42469.951388888891</c:v>
                </c:pt>
                <c:pt idx="1291">
                  <c:v>42469.958333333336</c:v>
                </c:pt>
                <c:pt idx="1292">
                  <c:v>42469.965277777781</c:v>
                </c:pt>
                <c:pt idx="1293">
                  <c:v>42469.972222222219</c:v>
                </c:pt>
                <c:pt idx="1294">
                  <c:v>42469.979166666664</c:v>
                </c:pt>
                <c:pt idx="1295">
                  <c:v>42469.986111111109</c:v>
                </c:pt>
                <c:pt idx="1296">
                  <c:v>42469.993055555555</c:v>
                </c:pt>
                <c:pt idx="1297">
                  <c:v>42470</c:v>
                </c:pt>
                <c:pt idx="1298">
                  <c:v>42470.006944444445</c:v>
                </c:pt>
                <c:pt idx="1299">
                  <c:v>42470.013888888891</c:v>
                </c:pt>
                <c:pt idx="1300">
                  <c:v>42470.020833333336</c:v>
                </c:pt>
                <c:pt idx="1301">
                  <c:v>42470.027777777781</c:v>
                </c:pt>
                <c:pt idx="1302">
                  <c:v>42470.034722222219</c:v>
                </c:pt>
                <c:pt idx="1303">
                  <c:v>42470.041666666664</c:v>
                </c:pt>
                <c:pt idx="1304">
                  <c:v>42470.048611111109</c:v>
                </c:pt>
                <c:pt idx="1305">
                  <c:v>42470.055555555555</c:v>
                </c:pt>
                <c:pt idx="1306">
                  <c:v>42470.0625</c:v>
                </c:pt>
                <c:pt idx="1307">
                  <c:v>42470.069444444445</c:v>
                </c:pt>
                <c:pt idx="1308">
                  <c:v>42470.076388888891</c:v>
                </c:pt>
                <c:pt idx="1309">
                  <c:v>42470.083333333336</c:v>
                </c:pt>
                <c:pt idx="1310">
                  <c:v>42470.090277777781</c:v>
                </c:pt>
                <c:pt idx="1311">
                  <c:v>42470.097222222219</c:v>
                </c:pt>
                <c:pt idx="1312">
                  <c:v>42470.104166666664</c:v>
                </c:pt>
                <c:pt idx="1313">
                  <c:v>42470.111111111109</c:v>
                </c:pt>
                <c:pt idx="1314">
                  <c:v>42470.118055555555</c:v>
                </c:pt>
                <c:pt idx="1315">
                  <c:v>42470.125</c:v>
                </c:pt>
                <c:pt idx="1316">
                  <c:v>42470.131944444445</c:v>
                </c:pt>
                <c:pt idx="1317">
                  <c:v>42470.138888888891</c:v>
                </c:pt>
                <c:pt idx="1318">
                  <c:v>42470.145833333336</c:v>
                </c:pt>
                <c:pt idx="1319">
                  <c:v>42470.152777777781</c:v>
                </c:pt>
                <c:pt idx="1320">
                  <c:v>42470.159722222219</c:v>
                </c:pt>
                <c:pt idx="1321">
                  <c:v>42470.166666666664</c:v>
                </c:pt>
                <c:pt idx="1322">
                  <c:v>42470.173611111109</c:v>
                </c:pt>
                <c:pt idx="1323">
                  <c:v>42470.180555555555</c:v>
                </c:pt>
                <c:pt idx="1324">
                  <c:v>42470.1875</c:v>
                </c:pt>
                <c:pt idx="1325">
                  <c:v>42470.194444444445</c:v>
                </c:pt>
                <c:pt idx="1326">
                  <c:v>42470.201388888891</c:v>
                </c:pt>
                <c:pt idx="1327">
                  <c:v>42470.208333333336</c:v>
                </c:pt>
                <c:pt idx="1328">
                  <c:v>42470.215277777781</c:v>
                </c:pt>
                <c:pt idx="1329">
                  <c:v>42470.222222222219</c:v>
                </c:pt>
                <c:pt idx="1330">
                  <c:v>42470.229166666664</c:v>
                </c:pt>
                <c:pt idx="1331">
                  <c:v>42470.236111111109</c:v>
                </c:pt>
                <c:pt idx="1332">
                  <c:v>42470.243055555555</c:v>
                </c:pt>
                <c:pt idx="1333">
                  <c:v>42470.25</c:v>
                </c:pt>
                <c:pt idx="1334">
                  <c:v>42470.256944444445</c:v>
                </c:pt>
                <c:pt idx="1335">
                  <c:v>42470.263888888891</c:v>
                </c:pt>
                <c:pt idx="1336">
                  <c:v>42470.270833333336</c:v>
                </c:pt>
                <c:pt idx="1337">
                  <c:v>42470.277777777781</c:v>
                </c:pt>
                <c:pt idx="1338">
                  <c:v>42470.284722222219</c:v>
                </c:pt>
                <c:pt idx="1339">
                  <c:v>42470.291666666664</c:v>
                </c:pt>
                <c:pt idx="1340">
                  <c:v>42470.298611111109</c:v>
                </c:pt>
                <c:pt idx="1341">
                  <c:v>42470.305555555555</c:v>
                </c:pt>
                <c:pt idx="1342">
                  <c:v>42470.3125</c:v>
                </c:pt>
                <c:pt idx="1343">
                  <c:v>42470.319444444445</c:v>
                </c:pt>
                <c:pt idx="1344">
                  <c:v>42470.326388888891</c:v>
                </c:pt>
                <c:pt idx="1345">
                  <c:v>42470.333333333336</c:v>
                </c:pt>
                <c:pt idx="1346">
                  <c:v>42470.340277777781</c:v>
                </c:pt>
                <c:pt idx="1347">
                  <c:v>42470.347222222219</c:v>
                </c:pt>
                <c:pt idx="1348">
                  <c:v>42470.354166666664</c:v>
                </c:pt>
                <c:pt idx="1349">
                  <c:v>42470.361111111109</c:v>
                </c:pt>
                <c:pt idx="1350">
                  <c:v>42470.368055555555</c:v>
                </c:pt>
                <c:pt idx="1351">
                  <c:v>42470.375</c:v>
                </c:pt>
                <c:pt idx="1352">
                  <c:v>42470.381944444445</c:v>
                </c:pt>
                <c:pt idx="1353">
                  <c:v>42470.388888888891</c:v>
                </c:pt>
                <c:pt idx="1354">
                  <c:v>42470.395833333336</c:v>
                </c:pt>
                <c:pt idx="1355">
                  <c:v>42470.402777777781</c:v>
                </c:pt>
                <c:pt idx="1356">
                  <c:v>42470.409722222219</c:v>
                </c:pt>
                <c:pt idx="1357">
                  <c:v>42470.416666666664</c:v>
                </c:pt>
                <c:pt idx="1358">
                  <c:v>42470.423611111109</c:v>
                </c:pt>
                <c:pt idx="1359">
                  <c:v>42470.430555555555</c:v>
                </c:pt>
                <c:pt idx="1360">
                  <c:v>42470.4375</c:v>
                </c:pt>
                <c:pt idx="1361">
                  <c:v>42470.444444444445</c:v>
                </c:pt>
                <c:pt idx="1362">
                  <c:v>42470.451388888891</c:v>
                </c:pt>
                <c:pt idx="1363">
                  <c:v>42470.458333333336</c:v>
                </c:pt>
                <c:pt idx="1364">
                  <c:v>42470.465277777781</c:v>
                </c:pt>
                <c:pt idx="1365">
                  <c:v>42470.472222222219</c:v>
                </c:pt>
                <c:pt idx="1366">
                  <c:v>42470.479166666664</c:v>
                </c:pt>
                <c:pt idx="1367">
                  <c:v>42470.486111111109</c:v>
                </c:pt>
                <c:pt idx="1368">
                  <c:v>42470.493055555555</c:v>
                </c:pt>
                <c:pt idx="1369">
                  <c:v>42470.5</c:v>
                </c:pt>
                <c:pt idx="1370">
                  <c:v>42470.506944444445</c:v>
                </c:pt>
                <c:pt idx="1371">
                  <c:v>42470.513888888891</c:v>
                </c:pt>
                <c:pt idx="1372">
                  <c:v>42470.520833333336</c:v>
                </c:pt>
                <c:pt idx="1373">
                  <c:v>42470.527777777781</c:v>
                </c:pt>
                <c:pt idx="1374">
                  <c:v>42470.534722222219</c:v>
                </c:pt>
                <c:pt idx="1375">
                  <c:v>42470.541666666664</c:v>
                </c:pt>
                <c:pt idx="1376">
                  <c:v>42470.548611111109</c:v>
                </c:pt>
                <c:pt idx="1377">
                  <c:v>42470.555555555555</c:v>
                </c:pt>
                <c:pt idx="1378">
                  <c:v>42470.5625</c:v>
                </c:pt>
                <c:pt idx="1379">
                  <c:v>42470.569444444445</c:v>
                </c:pt>
                <c:pt idx="1380">
                  <c:v>42470.576388888891</c:v>
                </c:pt>
                <c:pt idx="1381">
                  <c:v>42470.583333333336</c:v>
                </c:pt>
                <c:pt idx="1382">
                  <c:v>42470.590277777781</c:v>
                </c:pt>
                <c:pt idx="1383">
                  <c:v>42470.597222222219</c:v>
                </c:pt>
                <c:pt idx="1384">
                  <c:v>42470.604166666664</c:v>
                </c:pt>
                <c:pt idx="1385">
                  <c:v>42470.611111111109</c:v>
                </c:pt>
                <c:pt idx="1386">
                  <c:v>42470.618055555555</c:v>
                </c:pt>
                <c:pt idx="1387">
                  <c:v>42470.625</c:v>
                </c:pt>
                <c:pt idx="1388">
                  <c:v>42470.631944444445</c:v>
                </c:pt>
                <c:pt idx="1389">
                  <c:v>42470.638888888891</c:v>
                </c:pt>
                <c:pt idx="1390">
                  <c:v>42470.645833333336</c:v>
                </c:pt>
                <c:pt idx="1391">
                  <c:v>42470.652777777781</c:v>
                </c:pt>
                <c:pt idx="1392">
                  <c:v>42470.659722222219</c:v>
                </c:pt>
                <c:pt idx="1393">
                  <c:v>42470.666666666664</c:v>
                </c:pt>
                <c:pt idx="1394">
                  <c:v>42470.673611111109</c:v>
                </c:pt>
                <c:pt idx="1395">
                  <c:v>42470.680555555555</c:v>
                </c:pt>
                <c:pt idx="1396">
                  <c:v>42470.6875</c:v>
                </c:pt>
                <c:pt idx="1397">
                  <c:v>42470.694444444445</c:v>
                </c:pt>
                <c:pt idx="1398">
                  <c:v>42470.701388888891</c:v>
                </c:pt>
                <c:pt idx="1399">
                  <c:v>42470.708333333336</c:v>
                </c:pt>
                <c:pt idx="1400">
                  <c:v>42470.715277777781</c:v>
                </c:pt>
                <c:pt idx="1401">
                  <c:v>42470.722222222219</c:v>
                </c:pt>
                <c:pt idx="1402">
                  <c:v>42470.729166666664</c:v>
                </c:pt>
                <c:pt idx="1403">
                  <c:v>42470.736111111109</c:v>
                </c:pt>
                <c:pt idx="1404">
                  <c:v>42470.743055555555</c:v>
                </c:pt>
                <c:pt idx="1405">
                  <c:v>42470.75</c:v>
                </c:pt>
                <c:pt idx="1406">
                  <c:v>42470.756944444445</c:v>
                </c:pt>
                <c:pt idx="1407">
                  <c:v>42470.763888888891</c:v>
                </c:pt>
                <c:pt idx="1408">
                  <c:v>42470.770833333336</c:v>
                </c:pt>
                <c:pt idx="1409">
                  <c:v>42470.777777777781</c:v>
                </c:pt>
                <c:pt idx="1410">
                  <c:v>42470.784722222219</c:v>
                </c:pt>
                <c:pt idx="1411">
                  <c:v>42470.791666666664</c:v>
                </c:pt>
                <c:pt idx="1412">
                  <c:v>42470.798611111109</c:v>
                </c:pt>
                <c:pt idx="1413">
                  <c:v>42470.805555555555</c:v>
                </c:pt>
                <c:pt idx="1414">
                  <c:v>42470.8125</c:v>
                </c:pt>
                <c:pt idx="1415">
                  <c:v>42470.819444444445</c:v>
                </c:pt>
                <c:pt idx="1416">
                  <c:v>42470.826388888891</c:v>
                </c:pt>
                <c:pt idx="1417">
                  <c:v>42470.833333333336</c:v>
                </c:pt>
                <c:pt idx="1418">
                  <c:v>42470.840277777781</c:v>
                </c:pt>
                <c:pt idx="1419">
                  <c:v>42470.847222222219</c:v>
                </c:pt>
                <c:pt idx="1420">
                  <c:v>42470.854166666664</c:v>
                </c:pt>
                <c:pt idx="1421">
                  <c:v>42470.861111111109</c:v>
                </c:pt>
                <c:pt idx="1422">
                  <c:v>42470.868055555555</c:v>
                </c:pt>
                <c:pt idx="1423">
                  <c:v>42470.875</c:v>
                </c:pt>
                <c:pt idx="1424">
                  <c:v>42470.881944444445</c:v>
                </c:pt>
                <c:pt idx="1425">
                  <c:v>42470.888888888891</c:v>
                </c:pt>
                <c:pt idx="1426">
                  <c:v>42470.895833333336</c:v>
                </c:pt>
                <c:pt idx="1427">
                  <c:v>42470.902777777781</c:v>
                </c:pt>
                <c:pt idx="1428">
                  <c:v>42470.909722222219</c:v>
                </c:pt>
                <c:pt idx="1429">
                  <c:v>42470.916666666664</c:v>
                </c:pt>
                <c:pt idx="1430">
                  <c:v>42470.923611111109</c:v>
                </c:pt>
                <c:pt idx="1431">
                  <c:v>42470.930555555555</c:v>
                </c:pt>
                <c:pt idx="1432">
                  <c:v>42470.9375</c:v>
                </c:pt>
                <c:pt idx="1433">
                  <c:v>42470.944444444445</c:v>
                </c:pt>
                <c:pt idx="1434">
                  <c:v>42470.951388888891</c:v>
                </c:pt>
                <c:pt idx="1435">
                  <c:v>42470.958333333336</c:v>
                </c:pt>
                <c:pt idx="1436">
                  <c:v>42470.965277777781</c:v>
                </c:pt>
                <c:pt idx="1437">
                  <c:v>42470.972222222219</c:v>
                </c:pt>
                <c:pt idx="1438">
                  <c:v>42470.979166666664</c:v>
                </c:pt>
                <c:pt idx="1439">
                  <c:v>42470.986111111109</c:v>
                </c:pt>
                <c:pt idx="1440">
                  <c:v>42470.993055555555</c:v>
                </c:pt>
                <c:pt idx="1441">
                  <c:v>42471</c:v>
                </c:pt>
                <c:pt idx="1442">
                  <c:v>42471.006944444445</c:v>
                </c:pt>
                <c:pt idx="1443">
                  <c:v>42471.013888888891</c:v>
                </c:pt>
                <c:pt idx="1444">
                  <c:v>42471.020833333336</c:v>
                </c:pt>
                <c:pt idx="1445">
                  <c:v>42471.027777777781</c:v>
                </c:pt>
                <c:pt idx="1446">
                  <c:v>42471.034722222219</c:v>
                </c:pt>
                <c:pt idx="1447">
                  <c:v>42471.041666666664</c:v>
                </c:pt>
                <c:pt idx="1448">
                  <c:v>42471.048611111109</c:v>
                </c:pt>
                <c:pt idx="1449">
                  <c:v>42471.055555555555</c:v>
                </c:pt>
                <c:pt idx="1450">
                  <c:v>42471.0625</c:v>
                </c:pt>
                <c:pt idx="1451">
                  <c:v>42471.069444444445</c:v>
                </c:pt>
                <c:pt idx="1452">
                  <c:v>42471.076388888891</c:v>
                </c:pt>
                <c:pt idx="1453">
                  <c:v>42471.083333333336</c:v>
                </c:pt>
                <c:pt idx="1454">
                  <c:v>42471.090277777781</c:v>
                </c:pt>
                <c:pt idx="1455">
                  <c:v>42471.097222222219</c:v>
                </c:pt>
                <c:pt idx="1456">
                  <c:v>42471.104166666664</c:v>
                </c:pt>
                <c:pt idx="1457">
                  <c:v>42471.111111111109</c:v>
                </c:pt>
                <c:pt idx="1458">
                  <c:v>42471.118055555555</c:v>
                </c:pt>
                <c:pt idx="1459">
                  <c:v>42471.125</c:v>
                </c:pt>
                <c:pt idx="1460">
                  <c:v>42471.131944444445</c:v>
                </c:pt>
                <c:pt idx="1461">
                  <c:v>42471.138888888891</c:v>
                </c:pt>
                <c:pt idx="1462">
                  <c:v>42471.145833333336</c:v>
                </c:pt>
                <c:pt idx="1463">
                  <c:v>42471.152777777781</c:v>
                </c:pt>
                <c:pt idx="1464">
                  <c:v>42471.159722222219</c:v>
                </c:pt>
                <c:pt idx="1465">
                  <c:v>42471.166666666664</c:v>
                </c:pt>
                <c:pt idx="1466">
                  <c:v>42471.173611111109</c:v>
                </c:pt>
                <c:pt idx="1467">
                  <c:v>42471.180555555555</c:v>
                </c:pt>
                <c:pt idx="1468">
                  <c:v>42471.1875</c:v>
                </c:pt>
                <c:pt idx="1469">
                  <c:v>42471.194444444445</c:v>
                </c:pt>
                <c:pt idx="1470">
                  <c:v>42471.201388888891</c:v>
                </c:pt>
                <c:pt idx="1471">
                  <c:v>42471.208333333336</c:v>
                </c:pt>
                <c:pt idx="1472">
                  <c:v>42471.215277777781</c:v>
                </c:pt>
                <c:pt idx="1473">
                  <c:v>42471.222222222219</c:v>
                </c:pt>
                <c:pt idx="1474">
                  <c:v>42471.229166666664</c:v>
                </c:pt>
                <c:pt idx="1475">
                  <c:v>42471.236111111109</c:v>
                </c:pt>
                <c:pt idx="1476">
                  <c:v>42471.243055555555</c:v>
                </c:pt>
                <c:pt idx="1477">
                  <c:v>42471.25</c:v>
                </c:pt>
                <c:pt idx="1478">
                  <c:v>42471.256944444445</c:v>
                </c:pt>
                <c:pt idx="1479">
                  <c:v>42471.263888888891</c:v>
                </c:pt>
                <c:pt idx="1480">
                  <c:v>42471.270833333336</c:v>
                </c:pt>
                <c:pt idx="1481">
                  <c:v>42471.277777777781</c:v>
                </c:pt>
                <c:pt idx="1482">
                  <c:v>42471.284722222219</c:v>
                </c:pt>
                <c:pt idx="1483">
                  <c:v>42471.291666666664</c:v>
                </c:pt>
                <c:pt idx="1484">
                  <c:v>42471.298611111109</c:v>
                </c:pt>
                <c:pt idx="1485">
                  <c:v>42471.305555555555</c:v>
                </c:pt>
                <c:pt idx="1486">
                  <c:v>42471.3125</c:v>
                </c:pt>
                <c:pt idx="1487">
                  <c:v>42471.319444444445</c:v>
                </c:pt>
                <c:pt idx="1488">
                  <c:v>42471.326388888891</c:v>
                </c:pt>
                <c:pt idx="1489">
                  <c:v>42471.333333333336</c:v>
                </c:pt>
                <c:pt idx="1490">
                  <c:v>42471.340277777781</c:v>
                </c:pt>
                <c:pt idx="1491">
                  <c:v>42471.347222222219</c:v>
                </c:pt>
                <c:pt idx="1492">
                  <c:v>42471.354166666664</c:v>
                </c:pt>
                <c:pt idx="1493">
                  <c:v>42471.361111111109</c:v>
                </c:pt>
                <c:pt idx="1494">
                  <c:v>42471.368055555555</c:v>
                </c:pt>
                <c:pt idx="1495">
                  <c:v>42471.375</c:v>
                </c:pt>
                <c:pt idx="1496">
                  <c:v>42471.381944444445</c:v>
                </c:pt>
                <c:pt idx="1497">
                  <c:v>42471.388888888891</c:v>
                </c:pt>
                <c:pt idx="1498">
                  <c:v>42471.395833333336</c:v>
                </c:pt>
                <c:pt idx="1499">
                  <c:v>42471.402777777781</c:v>
                </c:pt>
                <c:pt idx="1500">
                  <c:v>42471.409722222219</c:v>
                </c:pt>
                <c:pt idx="1501">
                  <c:v>42471.416666666664</c:v>
                </c:pt>
                <c:pt idx="1502">
                  <c:v>42471.423611111109</c:v>
                </c:pt>
                <c:pt idx="1503">
                  <c:v>42471.430555555555</c:v>
                </c:pt>
                <c:pt idx="1504">
                  <c:v>42471.4375</c:v>
                </c:pt>
                <c:pt idx="1505">
                  <c:v>42471.444444444445</c:v>
                </c:pt>
                <c:pt idx="1506">
                  <c:v>42471.451388888891</c:v>
                </c:pt>
                <c:pt idx="1507">
                  <c:v>42471.458333333336</c:v>
                </c:pt>
                <c:pt idx="1508">
                  <c:v>42471.465277777781</c:v>
                </c:pt>
                <c:pt idx="1509">
                  <c:v>42471.472222222219</c:v>
                </c:pt>
                <c:pt idx="1510">
                  <c:v>42471.479166666664</c:v>
                </c:pt>
                <c:pt idx="1511">
                  <c:v>42471.486111111109</c:v>
                </c:pt>
                <c:pt idx="1512">
                  <c:v>42471.493055555555</c:v>
                </c:pt>
                <c:pt idx="1513">
                  <c:v>42471.5</c:v>
                </c:pt>
                <c:pt idx="1514">
                  <c:v>42471.506944444445</c:v>
                </c:pt>
                <c:pt idx="1515">
                  <c:v>42471.513888888891</c:v>
                </c:pt>
                <c:pt idx="1516">
                  <c:v>42471.520833333336</c:v>
                </c:pt>
                <c:pt idx="1517">
                  <c:v>42471.527777777781</c:v>
                </c:pt>
                <c:pt idx="1518">
                  <c:v>42471.534722222219</c:v>
                </c:pt>
                <c:pt idx="1519">
                  <c:v>42471.541666666664</c:v>
                </c:pt>
                <c:pt idx="1520">
                  <c:v>42471.548611111109</c:v>
                </c:pt>
                <c:pt idx="1521">
                  <c:v>42471.555555555555</c:v>
                </c:pt>
                <c:pt idx="1522">
                  <c:v>42471.5625</c:v>
                </c:pt>
                <c:pt idx="1523">
                  <c:v>42471.569444444445</c:v>
                </c:pt>
                <c:pt idx="1524">
                  <c:v>42471.576388888891</c:v>
                </c:pt>
                <c:pt idx="1525">
                  <c:v>42471.583333333336</c:v>
                </c:pt>
                <c:pt idx="1526">
                  <c:v>42471.590277777781</c:v>
                </c:pt>
                <c:pt idx="1527">
                  <c:v>42471.597222222219</c:v>
                </c:pt>
                <c:pt idx="1528">
                  <c:v>42471.604166666664</c:v>
                </c:pt>
                <c:pt idx="1529">
                  <c:v>42471.611111111109</c:v>
                </c:pt>
                <c:pt idx="1530">
                  <c:v>42471.618055555555</c:v>
                </c:pt>
                <c:pt idx="1531">
                  <c:v>42471.625</c:v>
                </c:pt>
                <c:pt idx="1532">
                  <c:v>42471.631944444445</c:v>
                </c:pt>
                <c:pt idx="1533">
                  <c:v>42471.638888888891</c:v>
                </c:pt>
                <c:pt idx="1534">
                  <c:v>42471.645833333336</c:v>
                </c:pt>
                <c:pt idx="1535">
                  <c:v>42471.652777777781</c:v>
                </c:pt>
                <c:pt idx="1536">
                  <c:v>42471.659722222219</c:v>
                </c:pt>
                <c:pt idx="1537">
                  <c:v>42471.666666666664</c:v>
                </c:pt>
                <c:pt idx="1538">
                  <c:v>42471.673611111109</c:v>
                </c:pt>
                <c:pt idx="1539">
                  <c:v>42471.680555555555</c:v>
                </c:pt>
                <c:pt idx="1540">
                  <c:v>42471.6875</c:v>
                </c:pt>
                <c:pt idx="1541">
                  <c:v>42471.694444444445</c:v>
                </c:pt>
                <c:pt idx="1542">
                  <c:v>42471.701388888891</c:v>
                </c:pt>
                <c:pt idx="1543">
                  <c:v>42471.708333333336</c:v>
                </c:pt>
                <c:pt idx="1544">
                  <c:v>42471.715277777781</c:v>
                </c:pt>
                <c:pt idx="1545">
                  <c:v>42471.722222222219</c:v>
                </c:pt>
                <c:pt idx="1546">
                  <c:v>42471.729166666664</c:v>
                </c:pt>
                <c:pt idx="1547">
                  <c:v>42471.736111111109</c:v>
                </c:pt>
                <c:pt idx="1548">
                  <c:v>42471.743055555555</c:v>
                </c:pt>
                <c:pt idx="1549">
                  <c:v>42471.75</c:v>
                </c:pt>
                <c:pt idx="1550">
                  <c:v>42471.756944444445</c:v>
                </c:pt>
                <c:pt idx="1551">
                  <c:v>42471.763888888891</c:v>
                </c:pt>
                <c:pt idx="1552">
                  <c:v>42471.770833333336</c:v>
                </c:pt>
                <c:pt idx="1553">
                  <c:v>42471.777777777781</c:v>
                </c:pt>
                <c:pt idx="1554">
                  <c:v>42471.784722222219</c:v>
                </c:pt>
                <c:pt idx="1555">
                  <c:v>42471.791666666664</c:v>
                </c:pt>
                <c:pt idx="1556">
                  <c:v>42471.798611111109</c:v>
                </c:pt>
                <c:pt idx="1557">
                  <c:v>42471.805555555555</c:v>
                </c:pt>
                <c:pt idx="1558">
                  <c:v>42471.8125</c:v>
                </c:pt>
                <c:pt idx="1559">
                  <c:v>42471.819444444445</c:v>
                </c:pt>
                <c:pt idx="1560">
                  <c:v>42471.826388888891</c:v>
                </c:pt>
                <c:pt idx="1561">
                  <c:v>42471.833333333336</c:v>
                </c:pt>
                <c:pt idx="1562">
                  <c:v>42471.840277777781</c:v>
                </c:pt>
                <c:pt idx="1563">
                  <c:v>42471.847222222219</c:v>
                </c:pt>
                <c:pt idx="1564">
                  <c:v>42471.854166666664</c:v>
                </c:pt>
                <c:pt idx="1565">
                  <c:v>42471.861111111109</c:v>
                </c:pt>
                <c:pt idx="1566">
                  <c:v>42471.868055555555</c:v>
                </c:pt>
                <c:pt idx="1567">
                  <c:v>42471.875</c:v>
                </c:pt>
                <c:pt idx="1568">
                  <c:v>42471.881944444445</c:v>
                </c:pt>
                <c:pt idx="1569">
                  <c:v>42471.888888888891</c:v>
                </c:pt>
                <c:pt idx="1570">
                  <c:v>42471.895833333336</c:v>
                </c:pt>
                <c:pt idx="1571">
                  <c:v>42471.902777777781</c:v>
                </c:pt>
                <c:pt idx="1572">
                  <c:v>42471.909722222219</c:v>
                </c:pt>
                <c:pt idx="1573">
                  <c:v>42471.916666666664</c:v>
                </c:pt>
                <c:pt idx="1574">
                  <c:v>42471.923611111109</c:v>
                </c:pt>
                <c:pt idx="1575">
                  <c:v>42471.930555555555</c:v>
                </c:pt>
                <c:pt idx="1576">
                  <c:v>42471.9375</c:v>
                </c:pt>
                <c:pt idx="1577">
                  <c:v>42471.944444444445</c:v>
                </c:pt>
                <c:pt idx="1578">
                  <c:v>42471.951388888891</c:v>
                </c:pt>
                <c:pt idx="1579">
                  <c:v>42471.958333333336</c:v>
                </c:pt>
                <c:pt idx="1580">
                  <c:v>42471.965277777781</c:v>
                </c:pt>
                <c:pt idx="1581">
                  <c:v>42471.972222222219</c:v>
                </c:pt>
                <c:pt idx="1582">
                  <c:v>42471.979166666664</c:v>
                </c:pt>
                <c:pt idx="1583">
                  <c:v>42471.986111111109</c:v>
                </c:pt>
                <c:pt idx="1584">
                  <c:v>42471.993055555555</c:v>
                </c:pt>
                <c:pt idx="1585">
                  <c:v>42472.619444444441</c:v>
                </c:pt>
                <c:pt idx="1586">
                  <c:v>42472.631944444445</c:v>
                </c:pt>
                <c:pt idx="1587">
                  <c:v>42472.638888888891</c:v>
                </c:pt>
                <c:pt idx="1588">
                  <c:v>42472.645833333336</c:v>
                </c:pt>
                <c:pt idx="1589">
                  <c:v>42472.652777777781</c:v>
                </c:pt>
                <c:pt idx="1590">
                  <c:v>42472.659722222219</c:v>
                </c:pt>
                <c:pt idx="1591">
                  <c:v>42472.666666666664</c:v>
                </c:pt>
                <c:pt idx="1592">
                  <c:v>42472.673611111109</c:v>
                </c:pt>
                <c:pt idx="1593">
                  <c:v>42472.680555555555</c:v>
                </c:pt>
                <c:pt idx="1594">
                  <c:v>42472.6875</c:v>
                </c:pt>
                <c:pt idx="1595">
                  <c:v>42472.694444444445</c:v>
                </c:pt>
                <c:pt idx="1596">
                  <c:v>42472.701388888891</c:v>
                </c:pt>
                <c:pt idx="1597">
                  <c:v>42472.708333333336</c:v>
                </c:pt>
                <c:pt idx="1598">
                  <c:v>42472.715277777781</c:v>
                </c:pt>
                <c:pt idx="1599">
                  <c:v>42472.722222222219</c:v>
                </c:pt>
                <c:pt idx="1600">
                  <c:v>42472.729166666664</c:v>
                </c:pt>
                <c:pt idx="1601">
                  <c:v>42472.736111111109</c:v>
                </c:pt>
                <c:pt idx="1602">
                  <c:v>42472.743055555555</c:v>
                </c:pt>
                <c:pt idx="1603">
                  <c:v>42472.75</c:v>
                </c:pt>
                <c:pt idx="1604">
                  <c:v>42472.756944444445</c:v>
                </c:pt>
                <c:pt idx="1605">
                  <c:v>42472.763888888891</c:v>
                </c:pt>
                <c:pt idx="1606">
                  <c:v>42472.770833333336</c:v>
                </c:pt>
                <c:pt idx="1607">
                  <c:v>42472.777777777781</c:v>
                </c:pt>
                <c:pt idx="1608">
                  <c:v>42472.784722222219</c:v>
                </c:pt>
                <c:pt idx="1609">
                  <c:v>42472.791666666664</c:v>
                </c:pt>
                <c:pt idx="1610">
                  <c:v>42472.798611111109</c:v>
                </c:pt>
                <c:pt idx="1611">
                  <c:v>42472.805555555555</c:v>
                </c:pt>
                <c:pt idx="1612">
                  <c:v>42472.8125</c:v>
                </c:pt>
                <c:pt idx="1613">
                  <c:v>42472.819444444445</c:v>
                </c:pt>
                <c:pt idx="1614">
                  <c:v>42472.826388888891</c:v>
                </c:pt>
                <c:pt idx="1615">
                  <c:v>42472.833333333336</c:v>
                </c:pt>
                <c:pt idx="1616">
                  <c:v>42472.840277777781</c:v>
                </c:pt>
                <c:pt idx="1617">
                  <c:v>42472.847222222219</c:v>
                </c:pt>
                <c:pt idx="1618">
                  <c:v>42472.854166666664</c:v>
                </c:pt>
                <c:pt idx="1619">
                  <c:v>42472.861111111109</c:v>
                </c:pt>
                <c:pt idx="1620">
                  <c:v>42472.868055555555</c:v>
                </c:pt>
                <c:pt idx="1621">
                  <c:v>42472.875</c:v>
                </c:pt>
                <c:pt idx="1622">
                  <c:v>42472.881944444445</c:v>
                </c:pt>
                <c:pt idx="1623">
                  <c:v>42472.888888888891</c:v>
                </c:pt>
                <c:pt idx="1624">
                  <c:v>42472.895833333336</c:v>
                </c:pt>
                <c:pt idx="1625">
                  <c:v>42472.902777777781</c:v>
                </c:pt>
                <c:pt idx="1626">
                  <c:v>42472.909722222219</c:v>
                </c:pt>
                <c:pt idx="1627">
                  <c:v>42472.916666666664</c:v>
                </c:pt>
                <c:pt idx="1628">
                  <c:v>42472.923611111109</c:v>
                </c:pt>
                <c:pt idx="1629">
                  <c:v>42472.930555555555</c:v>
                </c:pt>
                <c:pt idx="1630">
                  <c:v>42472.9375</c:v>
                </c:pt>
                <c:pt idx="1631">
                  <c:v>42472.944444444445</c:v>
                </c:pt>
                <c:pt idx="1632">
                  <c:v>42472.951388888891</c:v>
                </c:pt>
                <c:pt idx="1633">
                  <c:v>42472.958333333336</c:v>
                </c:pt>
                <c:pt idx="1634">
                  <c:v>42472.965277777781</c:v>
                </c:pt>
                <c:pt idx="1635">
                  <c:v>42472.972222222219</c:v>
                </c:pt>
                <c:pt idx="1636">
                  <c:v>42472.979166666664</c:v>
                </c:pt>
                <c:pt idx="1637">
                  <c:v>42472.986111111109</c:v>
                </c:pt>
                <c:pt idx="1638">
                  <c:v>42472.993055555555</c:v>
                </c:pt>
                <c:pt idx="1639">
                  <c:v>42473</c:v>
                </c:pt>
                <c:pt idx="1640">
                  <c:v>42473.006944444445</c:v>
                </c:pt>
                <c:pt idx="1641">
                  <c:v>42473.013888888891</c:v>
                </c:pt>
                <c:pt idx="1642">
                  <c:v>42473.020833333336</c:v>
                </c:pt>
                <c:pt idx="1643">
                  <c:v>42473.027777777781</c:v>
                </c:pt>
                <c:pt idx="1644">
                  <c:v>42473.034722222219</c:v>
                </c:pt>
                <c:pt idx="1645">
                  <c:v>42473.041666666664</c:v>
                </c:pt>
                <c:pt idx="1646">
                  <c:v>42473.048611111109</c:v>
                </c:pt>
                <c:pt idx="1647">
                  <c:v>42473.055555555555</c:v>
                </c:pt>
                <c:pt idx="1648">
                  <c:v>42473.0625</c:v>
                </c:pt>
                <c:pt idx="1649">
                  <c:v>42473.069444444445</c:v>
                </c:pt>
                <c:pt idx="1650">
                  <c:v>42473.076388888891</c:v>
                </c:pt>
                <c:pt idx="1651">
                  <c:v>42473.083333333336</c:v>
                </c:pt>
                <c:pt idx="1652">
                  <c:v>42473.090277777781</c:v>
                </c:pt>
                <c:pt idx="1653">
                  <c:v>42473.097222222219</c:v>
                </c:pt>
                <c:pt idx="1654">
                  <c:v>42473.104166666664</c:v>
                </c:pt>
                <c:pt idx="1655">
                  <c:v>42473.111111111109</c:v>
                </c:pt>
                <c:pt idx="1656">
                  <c:v>42473.118055555555</c:v>
                </c:pt>
                <c:pt idx="1657">
                  <c:v>42473.125</c:v>
                </c:pt>
                <c:pt idx="1658">
                  <c:v>42473.131944444445</c:v>
                </c:pt>
                <c:pt idx="1659">
                  <c:v>42473.138888888891</c:v>
                </c:pt>
                <c:pt idx="1660">
                  <c:v>42473.145833333336</c:v>
                </c:pt>
                <c:pt idx="1661">
                  <c:v>42473.152777777781</c:v>
                </c:pt>
                <c:pt idx="1662">
                  <c:v>42473.159722222219</c:v>
                </c:pt>
                <c:pt idx="1663">
                  <c:v>42473.166666666664</c:v>
                </c:pt>
                <c:pt idx="1664">
                  <c:v>42473.173611111109</c:v>
                </c:pt>
                <c:pt idx="1665">
                  <c:v>42473.180555555555</c:v>
                </c:pt>
                <c:pt idx="1666">
                  <c:v>42473.1875</c:v>
                </c:pt>
                <c:pt idx="1667">
                  <c:v>42473.194444444445</c:v>
                </c:pt>
                <c:pt idx="1668">
                  <c:v>42473.201388888891</c:v>
                </c:pt>
                <c:pt idx="1669">
                  <c:v>42473.208333333336</c:v>
                </c:pt>
                <c:pt idx="1670">
                  <c:v>42473.215277777781</c:v>
                </c:pt>
                <c:pt idx="1671">
                  <c:v>42473.222222222219</c:v>
                </c:pt>
                <c:pt idx="1672">
                  <c:v>42473.229166666664</c:v>
                </c:pt>
                <c:pt idx="1673">
                  <c:v>42473.236111111109</c:v>
                </c:pt>
                <c:pt idx="1674">
                  <c:v>42473.243055555555</c:v>
                </c:pt>
                <c:pt idx="1675">
                  <c:v>42473.25</c:v>
                </c:pt>
                <c:pt idx="1676">
                  <c:v>42473.256944444445</c:v>
                </c:pt>
                <c:pt idx="1677">
                  <c:v>42473.263888888891</c:v>
                </c:pt>
                <c:pt idx="1678">
                  <c:v>42473.270833333336</c:v>
                </c:pt>
                <c:pt idx="1679">
                  <c:v>42473.277777777781</c:v>
                </c:pt>
                <c:pt idx="1680">
                  <c:v>42473.284722222219</c:v>
                </c:pt>
                <c:pt idx="1681">
                  <c:v>42473.291666666664</c:v>
                </c:pt>
                <c:pt idx="1682">
                  <c:v>42473.298611111109</c:v>
                </c:pt>
                <c:pt idx="1683">
                  <c:v>42473.305555555555</c:v>
                </c:pt>
                <c:pt idx="1684">
                  <c:v>42473.3125</c:v>
                </c:pt>
                <c:pt idx="1685">
                  <c:v>42473.319444444445</c:v>
                </c:pt>
                <c:pt idx="1686">
                  <c:v>42473.326388888891</c:v>
                </c:pt>
                <c:pt idx="1687">
                  <c:v>42473.333333333336</c:v>
                </c:pt>
                <c:pt idx="1688">
                  <c:v>42473.340277777781</c:v>
                </c:pt>
                <c:pt idx="1689">
                  <c:v>42473.347222222219</c:v>
                </c:pt>
                <c:pt idx="1690">
                  <c:v>42473.354166666664</c:v>
                </c:pt>
                <c:pt idx="1691">
                  <c:v>42473.361111111109</c:v>
                </c:pt>
                <c:pt idx="1692">
                  <c:v>42473.368055555555</c:v>
                </c:pt>
                <c:pt idx="1693">
                  <c:v>42473.375</c:v>
                </c:pt>
                <c:pt idx="1694">
                  <c:v>42473.381944444445</c:v>
                </c:pt>
                <c:pt idx="1695">
                  <c:v>42473.388888888891</c:v>
                </c:pt>
                <c:pt idx="1696">
                  <c:v>42473.395833333336</c:v>
                </c:pt>
                <c:pt idx="1697">
                  <c:v>42473.402777777781</c:v>
                </c:pt>
                <c:pt idx="1698">
                  <c:v>42473.409722222219</c:v>
                </c:pt>
                <c:pt idx="1699">
                  <c:v>42473.416666666664</c:v>
                </c:pt>
                <c:pt idx="1700">
                  <c:v>42473.423611111109</c:v>
                </c:pt>
                <c:pt idx="1701">
                  <c:v>42473.430555555555</c:v>
                </c:pt>
                <c:pt idx="1702">
                  <c:v>42473.4375</c:v>
                </c:pt>
                <c:pt idx="1703">
                  <c:v>42473.444444444445</c:v>
                </c:pt>
                <c:pt idx="1704">
                  <c:v>42473.451388888891</c:v>
                </c:pt>
                <c:pt idx="1705">
                  <c:v>42473.458333333336</c:v>
                </c:pt>
                <c:pt idx="1706">
                  <c:v>42473.465277777781</c:v>
                </c:pt>
                <c:pt idx="1707">
                  <c:v>42473.472222222219</c:v>
                </c:pt>
                <c:pt idx="1708">
                  <c:v>42473.479166666664</c:v>
                </c:pt>
                <c:pt idx="1709">
                  <c:v>42473.486111111109</c:v>
                </c:pt>
                <c:pt idx="1710">
                  <c:v>42473.493055555555</c:v>
                </c:pt>
                <c:pt idx="1711">
                  <c:v>42473.5</c:v>
                </c:pt>
                <c:pt idx="1712">
                  <c:v>42473.506944444445</c:v>
                </c:pt>
                <c:pt idx="1713">
                  <c:v>42473.513888888891</c:v>
                </c:pt>
                <c:pt idx="1714">
                  <c:v>42473.520833333336</c:v>
                </c:pt>
                <c:pt idx="1715">
                  <c:v>42473.527777777781</c:v>
                </c:pt>
                <c:pt idx="1716">
                  <c:v>42473.534722222219</c:v>
                </c:pt>
                <c:pt idx="1717">
                  <c:v>42473.541666666664</c:v>
                </c:pt>
                <c:pt idx="1718">
                  <c:v>42473.548611111109</c:v>
                </c:pt>
                <c:pt idx="1719">
                  <c:v>42473.555555555555</c:v>
                </c:pt>
                <c:pt idx="1720">
                  <c:v>42473.5625</c:v>
                </c:pt>
                <c:pt idx="1721">
                  <c:v>42473.569444444445</c:v>
                </c:pt>
                <c:pt idx="1722">
                  <c:v>42473.576388888891</c:v>
                </c:pt>
                <c:pt idx="1723">
                  <c:v>42473.583333333336</c:v>
                </c:pt>
                <c:pt idx="1724">
                  <c:v>42473.590277777781</c:v>
                </c:pt>
                <c:pt idx="1725">
                  <c:v>42473.597222222219</c:v>
                </c:pt>
                <c:pt idx="1726">
                  <c:v>42473.604166666664</c:v>
                </c:pt>
                <c:pt idx="1727">
                  <c:v>42473.611111111109</c:v>
                </c:pt>
                <c:pt idx="1728">
                  <c:v>42473.618055555555</c:v>
                </c:pt>
                <c:pt idx="1729">
                  <c:v>42473.625</c:v>
                </c:pt>
                <c:pt idx="1730">
                  <c:v>42473.631944444445</c:v>
                </c:pt>
                <c:pt idx="1731">
                  <c:v>42473.638888888891</c:v>
                </c:pt>
                <c:pt idx="1732">
                  <c:v>42473.645833333336</c:v>
                </c:pt>
                <c:pt idx="1733">
                  <c:v>42473.652777777781</c:v>
                </c:pt>
                <c:pt idx="1734">
                  <c:v>42473.659722222219</c:v>
                </c:pt>
                <c:pt idx="1735">
                  <c:v>42473.666666666664</c:v>
                </c:pt>
                <c:pt idx="1736">
                  <c:v>42473.673611111109</c:v>
                </c:pt>
                <c:pt idx="1737">
                  <c:v>42473.680555555555</c:v>
                </c:pt>
                <c:pt idx="1738">
                  <c:v>42473.6875</c:v>
                </c:pt>
                <c:pt idx="1739">
                  <c:v>42473.694444444445</c:v>
                </c:pt>
                <c:pt idx="1740">
                  <c:v>42473.701388888891</c:v>
                </c:pt>
                <c:pt idx="1741">
                  <c:v>42473.708333333336</c:v>
                </c:pt>
                <c:pt idx="1742">
                  <c:v>42473.715277777781</c:v>
                </c:pt>
                <c:pt idx="1743">
                  <c:v>42473.722222222219</c:v>
                </c:pt>
                <c:pt idx="1744">
                  <c:v>42473.729166666664</c:v>
                </c:pt>
                <c:pt idx="1745">
                  <c:v>42473.736111111109</c:v>
                </c:pt>
                <c:pt idx="1746">
                  <c:v>42473.743055555555</c:v>
                </c:pt>
                <c:pt idx="1747">
                  <c:v>42473.75</c:v>
                </c:pt>
                <c:pt idx="1748">
                  <c:v>42473.756944444445</c:v>
                </c:pt>
                <c:pt idx="1749">
                  <c:v>42473.763888888891</c:v>
                </c:pt>
                <c:pt idx="1750">
                  <c:v>42473.770833333336</c:v>
                </c:pt>
                <c:pt idx="1751">
                  <c:v>42473.777777777781</c:v>
                </c:pt>
                <c:pt idx="1752">
                  <c:v>42473.784722222219</c:v>
                </c:pt>
                <c:pt idx="1753">
                  <c:v>42473.791666666664</c:v>
                </c:pt>
                <c:pt idx="1754">
                  <c:v>42473.798611111109</c:v>
                </c:pt>
                <c:pt idx="1755">
                  <c:v>42473.805555555555</c:v>
                </c:pt>
                <c:pt idx="1756">
                  <c:v>42473.8125</c:v>
                </c:pt>
                <c:pt idx="1757">
                  <c:v>42473.819444444445</c:v>
                </c:pt>
                <c:pt idx="1758">
                  <c:v>42473.826388888891</c:v>
                </c:pt>
                <c:pt idx="1759">
                  <c:v>42473.833333333336</c:v>
                </c:pt>
                <c:pt idx="1760">
                  <c:v>42473.840277777781</c:v>
                </c:pt>
                <c:pt idx="1761">
                  <c:v>42473.847222222219</c:v>
                </c:pt>
                <c:pt idx="1762">
                  <c:v>42473.854166666664</c:v>
                </c:pt>
                <c:pt idx="1763">
                  <c:v>42473.861111111109</c:v>
                </c:pt>
                <c:pt idx="1764">
                  <c:v>42473.868055555555</c:v>
                </c:pt>
                <c:pt idx="1765">
                  <c:v>42473.875</c:v>
                </c:pt>
                <c:pt idx="1766">
                  <c:v>42473.881944444445</c:v>
                </c:pt>
                <c:pt idx="1767">
                  <c:v>42473.888888888891</c:v>
                </c:pt>
                <c:pt idx="1768">
                  <c:v>42473.895833333336</c:v>
                </c:pt>
                <c:pt idx="1769">
                  <c:v>42473.902777777781</c:v>
                </c:pt>
                <c:pt idx="1770">
                  <c:v>42473.909722222219</c:v>
                </c:pt>
                <c:pt idx="1771">
                  <c:v>42473.916666666664</c:v>
                </c:pt>
                <c:pt idx="1772">
                  <c:v>42473.923611111109</c:v>
                </c:pt>
                <c:pt idx="1773">
                  <c:v>42473.930555555555</c:v>
                </c:pt>
                <c:pt idx="1774">
                  <c:v>42473.9375</c:v>
                </c:pt>
                <c:pt idx="1775">
                  <c:v>42473.944444444445</c:v>
                </c:pt>
                <c:pt idx="1776">
                  <c:v>42473.951388888891</c:v>
                </c:pt>
                <c:pt idx="1777">
                  <c:v>42473.958333333336</c:v>
                </c:pt>
                <c:pt idx="1778">
                  <c:v>42473.965277777781</c:v>
                </c:pt>
                <c:pt idx="1779">
                  <c:v>42473.972222222219</c:v>
                </c:pt>
                <c:pt idx="1780">
                  <c:v>42473.979166666664</c:v>
                </c:pt>
                <c:pt idx="1781">
                  <c:v>42473.986111111109</c:v>
                </c:pt>
                <c:pt idx="1782">
                  <c:v>42473.993055555555</c:v>
                </c:pt>
                <c:pt idx="1783">
                  <c:v>42474</c:v>
                </c:pt>
                <c:pt idx="1784">
                  <c:v>42474.006944444445</c:v>
                </c:pt>
                <c:pt idx="1785">
                  <c:v>42474.013888888891</c:v>
                </c:pt>
                <c:pt idx="1786">
                  <c:v>42474.020833333336</c:v>
                </c:pt>
                <c:pt idx="1787">
                  <c:v>42474.027777777781</c:v>
                </c:pt>
                <c:pt idx="1788">
                  <c:v>42474.034722222219</c:v>
                </c:pt>
                <c:pt idx="1789">
                  <c:v>42474.041666666664</c:v>
                </c:pt>
                <c:pt idx="1790">
                  <c:v>42474.048611111109</c:v>
                </c:pt>
                <c:pt idx="1791">
                  <c:v>42474.055555555555</c:v>
                </c:pt>
                <c:pt idx="1792">
                  <c:v>42474.0625</c:v>
                </c:pt>
                <c:pt idx="1793">
                  <c:v>42474.069444444445</c:v>
                </c:pt>
                <c:pt idx="1794">
                  <c:v>42474.076388888891</c:v>
                </c:pt>
                <c:pt idx="1795">
                  <c:v>42474.083333333336</c:v>
                </c:pt>
                <c:pt idx="1796">
                  <c:v>42474.090277777781</c:v>
                </c:pt>
                <c:pt idx="1797">
                  <c:v>42474.097222222219</c:v>
                </c:pt>
                <c:pt idx="1798">
                  <c:v>42474.104166666664</c:v>
                </c:pt>
                <c:pt idx="1799">
                  <c:v>42474.111111111109</c:v>
                </c:pt>
                <c:pt idx="1800">
                  <c:v>42474.118055555555</c:v>
                </c:pt>
                <c:pt idx="1801">
                  <c:v>42474.125</c:v>
                </c:pt>
                <c:pt idx="1802">
                  <c:v>42474.131944444445</c:v>
                </c:pt>
                <c:pt idx="1803">
                  <c:v>42474.138888888891</c:v>
                </c:pt>
                <c:pt idx="1804">
                  <c:v>42474.145833333336</c:v>
                </c:pt>
                <c:pt idx="1805">
                  <c:v>42474.152777777781</c:v>
                </c:pt>
                <c:pt idx="1806">
                  <c:v>42474.159722222219</c:v>
                </c:pt>
                <c:pt idx="1807">
                  <c:v>42474.166666666664</c:v>
                </c:pt>
                <c:pt idx="1808">
                  <c:v>42474.173611111109</c:v>
                </c:pt>
                <c:pt idx="1809">
                  <c:v>42474.180555555555</c:v>
                </c:pt>
                <c:pt idx="1810">
                  <c:v>42474.1875</c:v>
                </c:pt>
                <c:pt idx="1811">
                  <c:v>42474.194444444445</c:v>
                </c:pt>
                <c:pt idx="1812">
                  <c:v>42474.201388888891</c:v>
                </c:pt>
                <c:pt idx="1813">
                  <c:v>42474.208333333336</c:v>
                </c:pt>
                <c:pt idx="1814">
                  <c:v>42474.215277777781</c:v>
                </c:pt>
                <c:pt idx="1815">
                  <c:v>42474.222222222219</c:v>
                </c:pt>
                <c:pt idx="1816">
                  <c:v>42474.229166666664</c:v>
                </c:pt>
                <c:pt idx="1817">
                  <c:v>42474.236111111109</c:v>
                </c:pt>
                <c:pt idx="1818">
                  <c:v>42474.243055555555</c:v>
                </c:pt>
                <c:pt idx="1819">
                  <c:v>42474.25</c:v>
                </c:pt>
                <c:pt idx="1820">
                  <c:v>42474.256944444445</c:v>
                </c:pt>
                <c:pt idx="1821">
                  <c:v>42474.263888888891</c:v>
                </c:pt>
                <c:pt idx="1822">
                  <c:v>42474.270833333336</c:v>
                </c:pt>
                <c:pt idx="1823">
                  <c:v>42474.277777777781</c:v>
                </c:pt>
                <c:pt idx="1824">
                  <c:v>42474.284722222219</c:v>
                </c:pt>
                <c:pt idx="1825">
                  <c:v>42474.291666666664</c:v>
                </c:pt>
                <c:pt idx="1826">
                  <c:v>42474.298611111109</c:v>
                </c:pt>
                <c:pt idx="1827">
                  <c:v>42474.305555555555</c:v>
                </c:pt>
                <c:pt idx="1828">
                  <c:v>42474.3125</c:v>
                </c:pt>
                <c:pt idx="1829">
                  <c:v>42474.319444444445</c:v>
                </c:pt>
                <c:pt idx="1830">
                  <c:v>42474.326388888891</c:v>
                </c:pt>
                <c:pt idx="1831">
                  <c:v>42474.333333333336</c:v>
                </c:pt>
                <c:pt idx="1832">
                  <c:v>42474.340277777781</c:v>
                </c:pt>
                <c:pt idx="1833">
                  <c:v>42474.347222222219</c:v>
                </c:pt>
                <c:pt idx="1834">
                  <c:v>42474.354166666664</c:v>
                </c:pt>
                <c:pt idx="1835">
                  <c:v>42474.361111111109</c:v>
                </c:pt>
                <c:pt idx="1836">
                  <c:v>42474.368055555555</c:v>
                </c:pt>
                <c:pt idx="1837">
                  <c:v>42474.375</c:v>
                </c:pt>
                <c:pt idx="1838">
                  <c:v>42474.381944444445</c:v>
                </c:pt>
                <c:pt idx="1839">
                  <c:v>42474.388888888891</c:v>
                </c:pt>
                <c:pt idx="1840">
                  <c:v>42474.395833333336</c:v>
                </c:pt>
                <c:pt idx="1841">
                  <c:v>42474.402777777781</c:v>
                </c:pt>
                <c:pt idx="1842">
                  <c:v>42474.409722222219</c:v>
                </c:pt>
                <c:pt idx="1843">
                  <c:v>42474.416666666664</c:v>
                </c:pt>
                <c:pt idx="1844">
                  <c:v>42474.423611111109</c:v>
                </c:pt>
                <c:pt idx="1845">
                  <c:v>42474.430555555555</c:v>
                </c:pt>
                <c:pt idx="1846">
                  <c:v>42474.4375</c:v>
                </c:pt>
                <c:pt idx="1847">
                  <c:v>42474.444444444445</c:v>
                </c:pt>
                <c:pt idx="1848">
                  <c:v>42474.451388888891</c:v>
                </c:pt>
                <c:pt idx="1849">
                  <c:v>42474.458333333336</c:v>
                </c:pt>
                <c:pt idx="1850">
                  <c:v>42474.465277777781</c:v>
                </c:pt>
                <c:pt idx="1851">
                  <c:v>42474.472222222219</c:v>
                </c:pt>
                <c:pt idx="1852">
                  <c:v>42474.479166666664</c:v>
                </c:pt>
                <c:pt idx="1853">
                  <c:v>42474.486111111109</c:v>
                </c:pt>
                <c:pt idx="1854">
                  <c:v>42474.493055555555</c:v>
                </c:pt>
                <c:pt idx="1855">
                  <c:v>42474.5</c:v>
                </c:pt>
                <c:pt idx="1856">
                  <c:v>42474.506944444445</c:v>
                </c:pt>
                <c:pt idx="1857">
                  <c:v>42474.513888888891</c:v>
                </c:pt>
                <c:pt idx="1858">
                  <c:v>42474.520833333336</c:v>
                </c:pt>
                <c:pt idx="1859">
                  <c:v>42474.527777777781</c:v>
                </c:pt>
                <c:pt idx="1860">
                  <c:v>42474.534722222219</c:v>
                </c:pt>
                <c:pt idx="1861">
                  <c:v>42474.541666666664</c:v>
                </c:pt>
                <c:pt idx="1862">
                  <c:v>42474.548611111109</c:v>
                </c:pt>
                <c:pt idx="1863">
                  <c:v>42474.555555555555</c:v>
                </c:pt>
                <c:pt idx="1864">
                  <c:v>42474.5625</c:v>
                </c:pt>
                <c:pt idx="1865">
                  <c:v>42474.569444444445</c:v>
                </c:pt>
                <c:pt idx="1866">
                  <c:v>42474.576388888891</c:v>
                </c:pt>
                <c:pt idx="1867">
                  <c:v>42474.583333333336</c:v>
                </c:pt>
                <c:pt idx="1868">
                  <c:v>42474.590277777781</c:v>
                </c:pt>
                <c:pt idx="1869">
                  <c:v>42474.597222222219</c:v>
                </c:pt>
                <c:pt idx="1870">
                  <c:v>42474.604166666664</c:v>
                </c:pt>
                <c:pt idx="1871">
                  <c:v>42474.611111111109</c:v>
                </c:pt>
                <c:pt idx="1872">
                  <c:v>42474.618055555555</c:v>
                </c:pt>
                <c:pt idx="1873">
                  <c:v>42474.625</c:v>
                </c:pt>
                <c:pt idx="1874">
                  <c:v>42474.631944444445</c:v>
                </c:pt>
                <c:pt idx="1875">
                  <c:v>42474.638888888891</c:v>
                </c:pt>
                <c:pt idx="1876">
                  <c:v>42474.645833333336</c:v>
                </c:pt>
                <c:pt idx="1877">
                  <c:v>42474.652777777781</c:v>
                </c:pt>
                <c:pt idx="1878">
                  <c:v>42474.659722222219</c:v>
                </c:pt>
                <c:pt idx="1879">
                  <c:v>42474.666666666664</c:v>
                </c:pt>
                <c:pt idx="1880">
                  <c:v>42474.673611111109</c:v>
                </c:pt>
                <c:pt idx="1881">
                  <c:v>42474.680555555555</c:v>
                </c:pt>
                <c:pt idx="1882">
                  <c:v>42474.6875</c:v>
                </c:pt>
                <c:pt idx="1883">
                  <c:v>42474.694444444445</c:v>
                </c:pt>
                <c:pt idx="1884">
                  <c:v>42474.701388888891</c:v>
                </c:pt>
                <c:pt idx="1885">
                  <c:v>42474.708333333336</c:v>
                </c:pt>
                <c:pt idx="1886">
                  <c:v>42474.715277777781</c:v>
                </c:pt>
                <c:pt idx="1887">
                  <c:v>42474.722222222219</c:v>
                </c:pt>
                <c:pt idx="1888">
                  <c:v>42474.729166666664</c:v>
                </c:pt>
                <c:pt idx="1889">
                  <c:v>42474.736111111109</c:v>
                </c:pt>
                <c:pt idx="1890">
                  <c:v>42474.743055555555</c:v>
                </c:pt>
                <c:pt idx="1891">
                  <c:v>42474.75</c:v>
                </c:pt>
                <c:pt idx="1892">
                  <c:v>42474.756944444445</c:v>
                </c:pt>
                <c:pt idx="1893">
                  <c:v>42474.763888888891</c:v>
                </c:pt>
                <c:pt idx="1894">
                  <c:v>42474.770833333336</c:v>
                </c:pt>
                <c:pt idx="1895">
                  <c:v>42474.777777777781</c:v>
                </c:pt>
                <c:pt idx="1896">
                  <c:v>42474.784722222219</c:v>
                </c:pt>
                <c:pt idx="1897">
                  <c:v>42474.791666666664</c:v>
                </c:pt>
                <c:pt idx="1898">
                  <c:v>42474.798611111109</c:v>
                </c:pt>
                <c:pt idx="1899">
                  <c:v>42474.805555555555</c:v>
                </c:pt>
                <c:pt idx="1900">
                  <c:v>42474.8125</c:v>
                </c:pt>
                <c:pt idx="1901">
                  <c:v>42474.819444444445</c:v>
                </c:pt>
                <c:pt idx="1902">
                  <c:v>42474.826388888891</c:v>
                </c:pt>
                <c:pt idx="1903">
                  <c:v>42474.833333333336</c:v>
                </c:pt>
                <c:pt idx="1904">
                  <c:v>42474.840277777781</c:v>
                </c:pt>
                <c:pt idx="1905">
                  <c:v>42474.847222222219</c:v>
                </c:pt>
                <c:pt idx="1906">
                  <c:v>42474.854166666664</c:v>
                </c:pt>
                <c:pt idx="1907">
                  <c:v>42474.861111111109</c:v>
                </c:pt>
                <c:pt idx="1908">
                  <c:v>42474.868055555555</c:v>
                </c:pt>
                <c:pt idx="1909">
                  <c:v>42474.875</c:v>
                </c:pt>
                <c:pt idx="1910">
                  <c:v>42474.881944444445</c:v>
                </c:pt>
                <c:pt idx="1911">
                  <c:v>42474.888888888891</c:v>
                </c:pt>
                <c:pt idx="1912">
                  <c:v>42474.895833333336</c:v>
                </c:pt>
                <c:pt idx="1913">
                  <c:v>42474.902777777781</c:v>
                </c:pt>
                <c:pt idx="1914">
                  <c:v>42474.909722222219</c:v>
                </c:pt>
                <c:pt idx="1915">
                  <c:v>42474.916666666664</c:v>
                </c:pt>
                <c:pt idx="1916">
                  <c:v>42474.923611111109</c:v>
                </c:pt>
                <c:pt idx="1917">
                  <c:v>42474.930555555555</c:v>
                </c:pt>
                <c:pt idx="1918">
                  <c:v>42474.9375</c:v>
                </c:pt>
                <c:pt idx="1919">
                  <c:v>42474.944444444445</c:v>
                </c:pt>
                <c:pt idx="1920">
                  <c:v>42474.951388888891</c:v>
                </c:pt>
                <c:pt idx="1921">
                  <c:v>42474.958333333336</c:v>
                </c:pt>
                <c:pt idx="1922">
                  <c:v>42474.965277777781</c:v>
                </c:pt>
                <c:pt idx="1923">
                  <c:v>42474.972222222219</c:v>
                </c:pt>
                <c:pt idx="1924">
                  <c:v>42474.979166666664</c:v>
                </c:pt>
                <c:pt idx="1925">
                  <c:v>42474.986111111109</c:v>
                </c:pt>
                <c:pt idx="1926">
                  <c:v>42474.993055555555</c:v>
                </c:pt>
                <c:pt idx="1927">
                  <c:v>42475</c:v>
                </c:pt>
                <c:pt idx="1928">
                  <c:v>42475.006944444445</c:v>
                </c:pt>
                <c:pt idx="1929">
                  <c:v>42475.013888888891</c:v>
                </c:pt>
                <c:pt idx="1930">
                  <c:v>42475.020833333336</c:v>
                </c:pt>
                <c:pt idx="1931">
                  <c:v>42475.027777777781</c:v>
                </c:pt>
                <c:pt idx="1932">
                  <c:v>42475.034722222219</c:v>
                </c:pt>
                <c:pt idx="1933">
                  <c:v>42475.041666666664</c:v>
                </c:pt>
                <c:pt idx="1934">
                  <c:v>42475.048611111109</c:v>
                </c:pt>
                <c:pt idx="1935">
                  <c:v>42475.055555555555</c:v>
                </c:pt>
                <c:pt idx="1936">
                  <c:v>42475.0625</c:v>
                </c:pt>
                <c:pt idx="1937">
                  <c:v>42475.069444444445</c:v>
                </c:pt>
                <c:pt idx="1938">
                  <c:v>42475.076388888891</c:v>
                </c:pt>
                <c:pt idx="1939">
                  <c:v>42475.083333333336</c:v>
                </c:pt>
                <c:pt idx="1940">
                  <c:v>42475.090277777781</c:v>
                </c:pt>
                <c:pt idx="1941">
                  <c:v>42475.097222222219</c:v>
                </c:pt>
                <c:pt idx="1942">
                  <c:v>42475.104166666664</c:v>
                </c:pt>
                <c:pt idx="1943">
                  <c:v>42475.111111111109</c:v>
                </c:pt>
                <c:pt idx="1944">
                  <c:v>42475.118055555555</c:v>
                </c:pt>
                <c:pt idx="1945">
                  <c:v>42475.125</c:v>
                </c:pt>
                <c:pt idx="1946">
                  <c:v>42475.131944444445</c:v>
                </c:pt>
                <c:pt idx="1947">
                  <c:v>42475.138888888891</c:v>
                </c:pt>
                <c:pt idx="1948">
                  <c:v>42475.145833333336</c:v>
                </c:pt>
                <c:pt idx="1949">
                  <c:v>42475.152777777781</c:v>
                </c:pt>
                <c:pt idx="1950">
                  <c:v>42475.159722222219</c:v>
                </c:pt>
                <c:pt idx="1951">
                  <c:v>42475.166666666664</c:v>
                </c:pt>
                <c:pt idx="1952">
                  <c:v>42475.173611111109</c:v>
                </c:pt>
                <c:pt idx="1953">
                  <c:v>42475.180555555555</c:v>
                </c:pt>
                <c:pt idx="1954">
                  <c:v>42475.1875</c:v>
                </c:pt>
                <c:pt idx="1955">
                  <c:v>42475.194444444445</c:v>
                </c:pt>
                <c:pt idx="1956">
                  <c:v>42475.201388888891</c:v>
                </c:pt>
                <c:pt idx="1957">
                  <c:v>42475.208333333336</c:v>
                </c:pt>
                <c:pt idx="1958">
                  <c:v>42475.215277777781</c:v>
                </c:pt>
                <c:pt idx="1959">
                  <c:v>42475.222222222219</c:v>
                </c:pt>
                <c:pt idx="1960">
                  <c:v>42475.229166666664</c:v>
                </c:pt>
                <c:pt idx="1961">
                  <c:v>42475.236111111109</c:v>
                </c:pt>
                <c:pt idx="1962">
                  <c:v>42475.243055555555</c:v>
                </c:pt>
                <c:pt idx="1963">
                  <c:v>42475.25</c:v>
                </c:pt>
                <c:pt idx="1964">
                  <c:v>42475.256944444445</c:v>
                </c:pt>
                <c:pt idx="1965">
                  <c:v>42475.263888888891</c:v>
                </c:pt>
                <c:pt idx="1966">
                  <c:v>42475.270833333336</c:v>
                </c:pt>
                <c:pt idx="1967">
                  <c:v>42475.277777777781</c:v>
                </c:pt>
                <c:pt idx="1968">
                  <c:v>42475.284722222219</c:v>
                </c:pt>
                <c:pt idx="1969">
                  <c:v>42475.291666666664</c:v>
                </c:pt>
                <c:pt idx="1970">
                  <c:v>42475.298611111109</c:v>
                </c:pt>
                <c:pt idx="1971">
                  <c:v>42475.305555555555</c:v>
                </c:pt>
                <c:pt idx="1972">
                  <c:v>42475.3125</c:v>
                </c:pt>
                <c:pt idx="1973">
                  <c:v>42475.319444444445</c:v>
                </c:pt>
                <c:pt idx="1974">
                  <c:v>42475.326388888891</c:v>
                </c:pt>
                <c:pt idx="1975">
                  <c:v>42475.333333333336</c:v>
                </c:pt>
                <c:pt idx="1976">
                  <c:v>42475.340277777781</c:v>
                </c:pt>
                <c:pt idx="1977">
                  <c:v>42475.347222222219</c:v>
                </c:pt>
                <c:pt idx="1978">
                  <c:v>42475.354166666664</c:v>
                </c:pt>
                <c:pt idx="1979">
                  <c:v>42475.361111111109</c:v>
                </c:pt>
                <c:pt idx="1980">
                  <c:v>42475.368055555555</c:v>
                </c:pt>
                <c:pt idx="1981">
                  <c:v>42475.375</c:v>
                </c:pt>
                <c:pt idx="1982">
                  <c:v>42475.381944444445</c:v>
                </c:pt>
                <c:pt idx="1983">
                  <c:v>42475.388888888891</c:v>
                </c:pt>
                <c:pt idx="1984">
                  <c:v>42475.395833333336</c:v>
                </c:pt>
                <c:pt idx="1985">
                  <c:v>42475.402777777781</c:v>
                </c:pt>
                <c:pt idx="1986">
                  <c:v>42475.409722222219</c:v>
                </c:pt>
                <c:pt idx="1987">
                  <c:v>42475.416666666664</c:v>
                </c:pt>
                <c:pt idx="1988">
                  <c:v>42475.423611111109</c:v>
                </c:pt>
                <c:pt idx="1989">
                  <c:v>42475.430555555555</c:v>
                </c:pt>
                <c:pt idx="1990">
                  <c:v>42475.4375</c:v>
                </c:pt>
                <c:pt idx="1991">
                  <c:v>42475.444444444445</c:v>
                </c:pt>
                <c:pt idx="1992">
                  <c:v>42475.451388888891</c:v>
                </c:pt>
                <c:pt idx="1993">
                  <c:v>42475.458333333336</c:v>
                </c:pt>
                <c:pt idx="1994">
                  <c:v>42475.465277777781</c:v>
                </c:pt>
                <c:pt idx="1995">
                  <c:v>42475.472222222219</c:v>
                </c:pt>
                <c:pt idx="1996">
                  <c:v>42475.479166666664</c:v>
                </c:pt>
                <c:pt idx="1997">
                  <c:v>42475.486111111109</c:v>
                </c:pt>
                <c:pt idx="1998">
                  <c:v>42475.493055555555</c:v>
                </c:pt>
                <c:pt idx="1999">
                  <c:v>42475.5</c:v>
                </c:pt>
                <c:pt idx="2000">
                  <c:v>42475.506944444445</c:v>
                </c:pt>
                <c:pt idx="2001">
                  <c:v>42475.513888888891</c:v>
                </c:pt>
                <c:pt idx="2002">
                  <c:v>42475.520833333336</c:v>
                </c:pt>
                <c:pt idx="2003">
                  <c:v>42475.527777777781</c:v>
                </c:pt>
                <c:pt idx="2004">
                  <c:v>42475.534722222219</c:v>
                </c:pt>
                <c:pt idx="2005">
                  <c:v>42475.541666666664</c:v>
                </c:pt>
                <c:pt idx="2006">
                  <c:v>42475.548611111109</c:v>
                </c:pt>
                <c:pt idx="2007">
                  <c:v>42475.555555555555</c:v>
                </c:pt>
                <c:pt idx="2008">
                  <c:v>42475.5625</c:v>
                </c:pt>
                <c:pt idx="2009">
                  <c:v>42475.569444444445</c:v>
                </c:pt>
                <c:pt idx="2010">
                  <c:v>42475.576388888891</c:v>
                </c:pt>
                <c:pt idx="2011">
                  <c:v>42475.583333333336</c:v>
                </c:pt>
                <c:pt idx="2012">
                  <c:v>42475.590277777781</c:v>
                </c:pt>
                <c:pt idx="2013">
                  <c:v>42475.597222222219</c:v>
                </c:pt>
                <c:pt idx="2014">
                  <c:v>42475.604166666664</c:v>
                </c:pt>
                <c:pt idx="2015">
                  <c:v>42475.611111111109</c:v>
                </c:pt>
                <c:pt idx="2016">
                  <c:v>42475.618055555555</c:v>
                </c:pt>
                <c:pt idx="2017">
                  <c:v>42475.625</c:v>
                </c:pt>
                <c:pt idx="2018">
                  <c:v>42475.631944444445</c:v>
                </c:pt>
                <c:pt idx="2019">
                  <c:v>42475.638888888891</c:v>
                </c:pt>
                <c:pt idx="2020">
                  <c:v>42475.645833333336</c:v>
                </c:pt>
                <c:pt idx="2021">
                  <c:v>42475.652777777781</c:v>
                </c:pt>
                <c:pt idx="2022">
                  <c:v>42475.659722222219</c:v>
                </c:pt>
                <c:pt idx="2023">
                  <c:v>42475.666666666664</c:v>
                </c:pt>
                <c:pt idx="2024">
                  <c:v>42475.673611111109</c:v>
                </c:pt>
                <c:pt idx="2025">
                  <c:v>42475.680555555555</c:v>
                </c:pt>
                <c:pt idx="2026">
                  <c:v>42475.6875</c:v>
                </c:pt>
                <c:pt idx="2027">
                  <c:v>42475.694444444445</c:v>
                </c:pt>
                <c:pt idx="2028">
                  <c:v>42475.701388888891</c:v>
                </c:pt>
                <c:pt idx="2029">
                  <c:v>42475.708333333336</c:v>
                </c:pt>
                <c:pt idx="2030">
                  <c:v>42475.715277777781</c:v>
                </c:pt>
                <c:pt idx="2031">
                  <c:v>42475.722222222219</c:v>
                </c:pt>
                <c:pt idx="2032">
                  <c:v>42475.729166666664</c:v>
                </c:pt>
                <c:pt idx="2033">
                  <c:v>42475.736111111109</c:v>
                </c:pt>
                <c:pt idx="2034">
                  <c:v>42475.743055555555</c:v>
                </c:pt>
                <c:pt idx="2035">
                  <c:v>42475.75</c:v>
                </c:pt>
                <c:pt idx="2036">
                  <c:v>42475.756944444445</c:v>
                </c:pt>
                <c:pt idx="2037">
                  <c:v>42475.763888888891</c:v>
                </c:pt>
                <c:pt idx="2038">
                  <c:v>42475.770833333336</c:v>
                </c:pt>
                <c:pt idx="2039">
                  <c:v>42475.777777777781</c:v>
                </c:pt>
                <c:pt idx="2040">
                  <c:v>42475.784722222219</c:v>
                </c:pt>
                <c:pt idx="2041">
                  <c:v>42475.791666666664</c:v>
                </c:pt>
                <c:pt idx="2042">
                  <c:v>42475.798611111109</c:v>
                </c:pt>
                <c:pt idx="2043">
                  <c:v>42475.805555555555</c:v>
                </c:pt>
                <c:pt idx="2044">
                  <c:v>42475.8125</c:v>
                </c:pt>
                <c:pt idx="2045">
                  <c:v>42475.819444444445</c:v>
                </c:pt>
                <c:pt idx="2046">
                  <c:v>42475.826388888891</c:v>
                </c:pt>
                <c:pt idx="2047">
                  <c:v>42475.833333333336</c:v>
                </c:pt>
                <c:pt idx="2048">
                  <c:v>42475.840277777781</c:v>
                </c:pt>
                <c:pt idx="2049">
                  <c:v>42475.847222222219</c:v>
                </c:pt>
                <c:pt idx="2050">
                  <c:v>42475.854166666664</c:v>
                </c:pt>
                <c:pt idx="2051">
                  <c:v>42475.861111111109</c:v>
                </c:pt>
                <c:pt idx="2052">
                  <c:v>42475.868055555555</c:v>
                </c:pt>
                <c:pt idx="2053">
                  <c:v>42475.875</c:v>
                </c:pt>
                <c:pt idx="2054">
                  <c:v>42475.881944444445</c:v>
                </c:pt>
                <c:pt idx="2055">
                  <c:v>42475.888888888891</c:v>
                </c:pt>
                <c:pt idx="2056">
                  <c:v>42475.895833333336</c:v>
                </c:pt>
                <c:pt idx="2057">
                  <c:v>42475.902777777781</c:v>
                </c:pt>
                <c:pt idx="2058">
                  <c:v>42475.909722222219</c:v>
                </c:pt>
                <c:pt idx="2059">
                  <c:v>42475.916666666664</c:v>
                </c:pt>
                <c:pt idx="2060">
                  <c:v>42475.923611111109</c:v>
                </c:pt>
                <c:pt idx="2061">
                  <c:v>42475.930555555555</c:v>
                </c:pt>
                <c:pt idx="2062">
                  <c:v>42475.9375</c:v>
                </c:pt>
                <c:pt idx="2063">
                  <c:v>42475.944444444445</c:v>
                </c:pt>
                <c:pt idx="2064">
                  <c:v>42475.951388888891</c:v>
                </c:pt>
                <c:pt idx="2065">
                  <c:v>42475.958333333336</c:v>
                </c:pt>
                <c:pt idx="2066">
                  <c:v>42475.965277777781</c:v>
                </c:pt>
                <c:pt idx="2067">
                  <c:v>42475.972222222219</c:v>
                </c:pt>
                <c:pt idx="2068">
                  <c:v>42475.979166666664</c:v>
                </c:pt>
                <c:pt idx="2069">
                  <c:v>42475.986111111109</c:v>
                </c:pt>
                <c:pt idx="2070">
                  <c:v>42475.993055555555</c:v>
                </c:pt>
                <c:pt idx="2071">
                  <c:v>42476</c:v>
                </c:pt>
                <c:pt idx="2072">
                  <c:v>42476.006944444445</c:v>
                </c:pt>
                <c:pt idx="2073">
                  <c:v>42476.013888888891</c:v>
                </c:pt>
                <c:pt idx="2074">
                  <c:v>42476.020833333336</c:v>
                </c:pt>
                <c:pt idx="2075">
                  <c:v>42476.027777777781</c:v>
                </c:pt>
                <c:pt idx="2076">
                  <c:v>42476.034722222219</c:v>
                </c:pt>
                <c:pt idx="2077">
                  <c:v>42476.041666666664</c:v>
                </c:pt>
                <c:pt idx="2078">
                  <c:v>42476.048611111109</c:v>
                </c:pt>
                <c:pt idx="2079">
                  <c:v>42476.055555555555</c:v>
                </c:pt>
                <c:pt idx="2080">
                  <c:v>42476.0625</c:v>
                </c:pt>
                <c:pt idx="2081">
                  <c:v>42476.069444444445</c:v>
                </c:pt>
                <c:pt idx="2082">
                  <c:v>42476.076388888891</c:v>
                </c:pt>
                <c:pt idx="2083">
                  <c:v>42476.083333333336</c:v>
                </c:pt>
                <c:pt idx="2084">
                  <c:v>42476.090277777781</c:v>
                </c:pt>
                <c:pt idx="2085">
                  <c:v>42476.097222222219</c:v>
                </c:pt>
                <c:pt idx="2086">
                  <c:v>42476.104166666664</c:v>
                </c:pt>
                <c:pt idx="2087">
                  <c:v>42476.111111111109</c:v>
                </c:pt>
                <c:pt idx="2088">
                  <c:v>42476.118055555555</c:v>
                </c:pt>
                <c:pt idx="2089">
                  <c:v>42476.125</c:v>
                </c:pt>
                <c:pt idx="2090">
                  <c:v>42476.131944444445</c:v>
                </c:pt>
                <c:pt idx="2091">
                  <c:v>42476.138888888891</c:v>
                </c:pt>
                <c:pt idx="2092">
                  <c:v>42476.145833333336</c:v>
                </c:pt>
                <c:pt idx="2093">
                  <c:v>42476.152777777781</c:v>
                </c:pt>
                <c:pt idx="2094">
                  <c:v>42476.159722222219</c:v>
                </c:pt>
                <c:pt idx="2095">
                  <c:v>42476.166666666664</c:v>
                </c:pt>
                <c:pt idx="2096">
                  <c:v>42476.173611111109</c:v>
                </c:pt>
                <c:pt idx="2097">
                  <c:v>42476.180555555555</c:v>
                </c:pt>
                <c:pt idx="2098">
                  <c:v>42476.1875</c:v>
                </c:pt>
                <c:pt idx="2099">
                  <c:v>42476.194444444445</c:v>
                </c:pt>
                <c:pt idx="2100">
                  <c:v>42476.201388888891</c:v>
                </c:pt>
                <c:pt idx="2101">
                  <c:v>42476.208333333336</c:v>
                </c:pt>
                <c:pt idx="2102">
                  <c:v>42476.215277777781</c:v>
                </c:pt>
                <c:pt idx="2103">
                  <c:v>42476.222222222219</c:v>
                </c:pt>
                <c:pt idx="2104">
                  <c:v>42476.229166666664</c:v>
                </c:pt>
                <c:pt idx="2105">
                  <c:v>42476.236111111109</c:v>
                </c:pt>
                <c:pt idx="2106">
                  <c:v>42476.243055555555</c:v>
                </c:pt>
                <c:pt idx="2107">
                  <c:v>42476.25</c:v>
                </c:pt>
                <c:pt idx="2108">
                  <c:v>42476.256944444445</c:v>
                </c:pt>
                <c:pt idx="2109">
                  <c:v>42476.263888888891</c:v>
                </c:pt>
                <c:pt idx="2110">
                  <c:v>42476.270833333336</c:v>
                </c:pt>
                <c:pt idx="2111">
                  <c:v>42476.277777777781</c:v>
                </c:pt>
                <c:pt idx="2112">
                  <c:v>42476.284722222219</c:v>
                </c:pt>
                <c:pt idx="2113">
                  <c:v>42476.291666666664</c:v>
                </c:pt>
                <c:pt idx="2114">
                  <c:v>42476.298611111109</c:v>
                </c:pt>
                <c:pt idx="2115">
                  <c:v>42476.305555555555</c:v>
                </c:pt>
                <c:pt idx="2116">
                  <c:v>42476.3125</c:v>
                </c:pt>
                <c:pt idx="2117">
                  <c:v>42476.319444444445</c:v>
                </c:pt>
                <c:pt idx="2118">
                  <c:v>42476.326388888891</c:v>
                </c:pt>
                <c:pt idx="2119">
                  <c:v>42476.333333333336</c:v>
                </c:pt>
                <c:pt idx="2120">
                  <c:v>42476.340277777781</c:v>
                </c:pt>
                <c:pt idx="2121">
                  <c:v>42476.347222222219</c:v>
                </c:pt>
                <c:pt idx="2122">
                  <c:v>42476.354166666664</c:v>
                </c:pt>
                <c:pt idx="2123">
                  <c:v>42476.361111111109</c:v>
                </c:pt>
                <c:pt idx="2124">
                  <c:v>42476.368055555555</c:v>
                </c:pt>
                <c:pt idx="2125">
                  <c:v>42476.375</c:v>
                </c:pt>
                <c:pt idx="2126">
                  <c:v>42476.381944444445</c:v>
                </c:pt>
                <c:pt idx="2127">
                  <c:v>42476.388888888891</c:v>
                </c:pt>
                <c:pt idx="2128">
                  <c:v>42476.395833333336</c:v>
                </c:pt>
                <c:pt idx="2129">
                  <c:v>42476.402777777781</c:v>
                </c:pt>
                <c:pt idx="2130">
                  <c:v>42476.409722222219</c:v>
                </c:pt>
                <c:pt idx="2131">
                  <c:v>42476.416666666664</c:v>
                </c:pt>
                <c:pt idx="2132">
                  <c:v>42476.423611111109</c:v>
                </c:pt>
                <c:pt idx="2133">
                  <c:v>42476.430555555555</c:v>
                </c:pt>
                <c:pt idx="2134">
                  <c:v>42476.4375</c:v>
                </c:pt>
                <c:pt idx="2135">
                  <c:v>42476.444444444445</c:v>
                </c:pt>
                <c:pt idx="2136">
                  <c:v>42476.451388888891</c:v>
                </c:pt>
                <c:pt idx="2137">
                  <c:v>42476.458333333336</c:v>
                </c:pt>
                <c:pt idx="2138">
                  <c:v>42476.465277777781</c:v>
                </c:pt>
                <c:pt idx="2139">
                  <c:v>42476.472222222219</c:v>
                </c:pt>
                <c:pt idx="2140">
                  <c:v>42476.479166666664</c:v>
                </c:pt>
                <c:pt idx="2141">
                  <c:v>42476.486111111109</c:v>
                </c:pt>
                <c:pt idx="2142">
                  <c:v>42476.493055555555</c:v>
                </c:pt>
                <c:pt idx="2143">
                  <c:v>42476.5</c:v>
                </c:pt>
                <c:pt idx="2144">
                  <c:v>42476.506944444445</c:v>
                </c:pt>
                <c:pt idx="2145">
                  <c:v>42476.513888888891</c:v>
                </c:pt>
                <c:pt idx="2146">
                  <c:v>42476.520833333336</c:v>
                </c:pt>
                <c:pt idx="2147">
                  <c:v>42476.527777777781</c:v>
                </c:pt>
                <c:pt idx="2148">
                  <c:v>42476.534722222219</c:v>
                </c:pt>
                <c:pt idx="2149">
                  <c:v>42476.541666666664</c:v>
                </c:pt>
                <c:pt idx="2150">
                  <c:v>42476.548611111109</c:v>
                </c:pt>
                <c:pt idx="2151">
                  <c:v>42476.555555555555</c:v>
                </c:pt>
                <c:pt idx="2152">
                  <c:v>42476.5625</c:v>
                </c:pt>
                <c:pt idx="2153">
                  <c:v>42476.569444444445</c:v>
                </c:pt>
                <c:pt idx="2154">
                  <c:v>42476.576388888891</c:v>
                </c:pt>
                <c:pt idx="2155">
                  <c:v>42476.583333333336</c:v>
                </c:pt>
                <c:pt idx="2156">
                  <c:v>42476.590277777781</c:v>
                </c:pt>
                <c:pt idx="2157">
                  <c:v>42476.597222222219</c:v>
                </c:pt>
                <c:pt idx="2158">
                  <c:v>42476.604166666664</c:v>
                </c:pt>
                <c:pt idx="2159">
                  <c:v>42476.611111111109</c:v>
                </c:pt>
                <c:pt idx="2160">
                  <c:v>42476.618055555555</c:v>
                </c:pt>
                <c:pt idx="2161">
                  <c:v>42476.625</c:v>
                </c:pt>
                <c:pt idx="2162">
                  <c:v>42476.631944444445</c:v>
                </c:pt>
                <c:pt idx="2163">
                  <c:v>42476.638888888891</c:v>
                </c:pt>
                <c:pt idx="2164">
                  <c:v>42476.645833333336</c:v>
                </c:pt>
                <c:pt idx="2165">
                  <c:v>42476.652777777781</c:v>
                </c:pt>
                <c:pt idx="2166">
                  <c:v>42476.659722222219</c:v>
                </c:pt>
                <c:pt idx="2167">
                  <c:v>42476.666666666664</c:v>
                </c:pt>
                <c:pt idx="2168">
                  <c:v>42476.673611111109</c:v>
                </c:pt>
                <c:pt idx="2169">
                  <c:v>42476.680555555555</c:v>
                </c:pt>
                <c:pt idx="2170">
                  <c:v>42476.6875</c:v>
                </c:pt>
                <c:pt idx="2171">
                  <c:v>42476.694444444445</c:v>
                </c:pt>
                <c:pt idx="2172">
                  <c:v>42476.701388888891</c:v>
                </c:pt>
                <c:pt idx="2173">
                  <c:v>42476.708333333336</c:v>
                </c:pt>
                <c:pt idx="2174">
                  <c:v>42476.715277777781</c:v>
                </c:pt>
                <c:pt idx="2175">
                  <c:v>42476.722222222219</c:v>
                </c:pt>
                <c:pt idx="2176">
                  <c:v>42476.729166666664</c:v>
                </c:pt>
                <c:pt idx="2177">
                  <c:v>42476.736111111109</c:v>
                </c:pt>
                <c:pt idx="2178">
                  <c:v>42476.743055555555</c:v>
                </c:pt>
                <c:pt idx="2179">
                  <c:v>42476.75</c:v>
                </c:pt>
                <c:pt idx="2180">
                  <c:v>42476.756944444445</c:v>
                </c:pt>
                <c:pt idx="2181">
                  <c:v>42476.763888888891</c:v>
                </c:pt>
                <c:pt idx="2182">
                  <c:v>42476.770833333336</c:v>
                </c:pt>
                <c:pt idx="2183">
                  <c:v>42476.777777777781</c:v>
                </c:pt>
                <c:pt idx="2184">
                  <c:v>42476.784722222219</c:v>
                </c:pt>
                <c:pt idx="2185">
                  <c:v>42476.791666666664</c:v>
                </c:pt>
                <c:pt idx="2186">
                  <c:v>42476.798611111109</c:v>
                </c:pt>
                <c:pt idx="2187">
                  <c:v>42476.805555555555</c:v>
                </c:pt>
                <c:pt idx="2188">
                  <c:v>42476.8125</c:v>
                </c:pt>
                <c:pt idx="2189">
                  <c:v>42476.819444444445</c:v>
                </c:pt>
                <c:pt idx="2190">
                  <c:v>42476.826388888891</c:v>
                </c:pt>
                <c:pt idx="2191">
                  <c:v>42476.833333333336</c:v>
                </c:pt>
                <c:pt idx="2192">
                  <c:v>42476.840277777781</c:v>
                </c:pt>
                <c:pt idx="2193">
                  <c:v>42476.847222222219</c:v>
                </c:pt>
                <c:pt idx="2194">
                  <c:v>42476.854166666664</c:v>
                </c:pt>
                <c:pt idx="2195">
                  <c:v>42476.861111111109</c:v>
                </c:pt>
                <c:pt idx="2196">
                  <c:v>42476.868055555555</c:v>
                </c:pt>
                <c:pt idx="2197">
                  <c:v>42476.875</c:v>
                </c:pt>
                <c:pt idx="2198">
                  <c:v>42476.881944444445</c:v>
                </c:pt>
                <c:pt idx="2199">
                  <c:v>42476.888888888891</c:v>
                </c:pt>
                <c:pt idx="2200">
                  <c:v>42476.895833333336</c:v>
                </c:pt>
                <c:pt idx="2201">
                  <c:v>42476.902777777781</c:v>
                </c:pt>
                <c:pt idx="2202">
                  <c:v>42476.909722222219</c:v>
                </c:pt>
                <c:pt idx="2203">
                  <c:v>42476.916666666664</c:v>
                </c:pt>
                <c:pt idx="2204">
                  <c:v>42476.923611111109</c:v>
                </c:pt>
                <c:pt idx="2205">
                  <c:v>42476.930555555555</c:v>
                </c:pt>
                <c:pt idx="2206">
                  <c:v>42476.9375</c:v>
                </c:pt>
                <c:pt idx="2207">
                  <c:v>42476.944444444445</c:v>
                </c:pt>
                <c:pt idx="2208">
                  <c:v>42476.951388888891</c:v>
                </c:pt>
                <c:pt idx="2209">
                  <c:v>42476.958333333336</c:v>
                </c:pt>
                <c:pt idx="2210">
                  <c:v>42476.965277777781</c:v>
                </c:pt>
                <c:pt idx="2211">
                  <c:v>42476.972222222219</c:v>
                </c:pt>
                <c:pt idx="2212">
                  <c:v>42476.979166666664</c:v>
                </c:pt>
                <c:pt idx="2213">
                  <c:v>42476.986111111109</c:v>
                </c:pt>
                <c:pt idx="2214">
                  <c:v>42476.993055555555</c:v>
                </c:pt>
                <c:pt idx="2215">
                  <c:v>42477</c:v>
                </c:pt>
                <c:pt idx="2216">
                  <c:v>42477.006944444445</c:v>
                </c:pt>
                <c:pt idx="2217">
                  <c:v>42477.013888888891</c:v>
                </c:pt>
                <c:pt idx="2218">
                  <c:v>42477.020833333336</c:v>
                </c:pt>
                <c:pt idx="2219">
                  <c:v>42477.027777777781</c:v>
                </c:pt>
                <c:pt idx="2220">
                  <c:v>42477.034722222219</c:v>
                </c:pt>
                <c:pt idx="2221">
                  <c:v>42477.041666666664</c:v>
                </c:pt>
                <c:pt idx="2222">
                  <c:v>42477.048611111109</c:v>
                </c:pt>
                <c:pt idx="2223">
                  <c:v>42477.055555555555</c:v>
                </c:pt>
                <c:pt idx="2224">
                  <c:v>42477.0625</c:v>
                </c:pt>
                <c:pt idx="2225">
                  <c:v>42477.069444444445</c:v>
                </c:pt>
                <c:pt idx="2226">
                  <c:v>42477.076388888891</c:v>
                </c:pt>
                <c:pt idx="2227">
                  <c:v>42477.083333333336</c:v>
                </c:pt>
                <c:pt idx="2228">
                  <c:v>42477.090277777781</c:v>
                </c:pt>
                <c:pt idx="2229">
                  <c:v>42477.097222222219</c:v>
                </c:pt>
                <c:pt idx="2230">
                  <c:v>42477.104166666664</c:v>
                </c:pt>
                <c:pt idx="2231">
                  <c:v>42477.111111111109</c:v>
                </c:pt>
                <c:pt idx="2232">
                  <c:v>42477.118055555555</c:v>
                </c:pt>
                <c:pt idx="2233">
                  <c:v>42477.125</c:v>
                </c:pt>
                <c:pt idx="2234">
                  <c:v>42477.131944444445</c:v>
                </c:pt>
                <c:pt idx="2235">
                  <c:v>42477.138888888891</c:v>
                </c:pt>
                <c:pt idx="2236">
                  <c:v>42477.145833333336</c:v>
                </c:pt>
                <c:pt idx="2237">
                  <c:v>42477.152777777781</c:v>
                </c:pt>
                <c:pt idx="2238">
                  <c:v>42477.159722222219</c:v>
                </c:pt>
                <c:pt idx="2239">
                  <c:v>42477.166666666664</c:v>
                </c:pt>
                <c:pt idx="2240">
                  <c:v>42477.173611111109</c:v>
                </c:pt>
                <c:pt idx="2241">
                  <c:v>42477.180555555555</c:v>
                </c:pt>
                <c:pt idx="2242">
                  <c:v>42477.1875</c:v>
                </c:pt>
                <c:pt idx="2243">
                  <c:v>42477.194444444445</c:v>
                </c:pt>
                <c:pt idx="2244">
                  <c:v>42477.201388888891</c:v>
                </c:pt>
                <c:pt idx="2245">
                  <c:v>42477.208333333336</c:v>
                </c:pt>
                <c:pt idx="2246">
                  <c:v>42477.215277777781</c:v>
                </c:pt>
                <c:pt idx="2247">
                  <c:v>42477.222222222219</c:v>
                </c:pt>
                <c:pt idx="2248">
                  <c:v>42477.229166666664</c:v>
                </c:pt>
                <c:pt idx="2249">
                  <c:v>42477.236111111109</c:v>
                </c:pt>
                <c:pt idx="2250">
                  <c:v>42477.243055555555</c:v>
                </c:pt>
                <c:pt idx="2251">
                  <c:v>42477.25</c:v>
                </c:pt>
                <c:pt idx="2252">
                  <c:v>42477.256944444445</c:v>
                </c:pt>
                <c:pt idx="2253">
                  <c:v>42477.263888888891</c:v>
                </c:pt>
                <c:pt idx="2254">
                  <c:v>42477.270833333336</c:v>
                </c:pt>
                <c:pt idx="2255">
                  <c:v>42477.277777777781</c:v>
                </c:pt>
                <c:pt idx="2256">
                  <c:v>42477.284722222219</c:v>
                </c:pt>
                <c:pt idx="2257">
                  <c:v>42477.291666666664</c:v>
                </c:pt>
                <c:pt idx="2258">
                  <c:v>42477.298611111109</c:v>
                </c:pt>
                <c:pt idx="2259">
                  <c:v>42477.305555555555</c:v>
                </c:pt>
                <c:pt idx="2260">
                  <c:v>42477.3125</c:v>
                </c:pt>
                <c:pt idx="2261">
                  <c:v>42477.319444444445</c:v>
                </c:pt>
                <c:pt idx="2262">
                  <c:v>42477.326388888891</c:v>
                </c:pt>
                <c:pt idx="2263">
                  <c:v>42477.333333333336</c:v>
                </c:pt>
                <c:pt idx="2264">
                  <c:v>42477.340277777781</c:v>
                </c:pt>
                <c:pt idx="2265">
                  <c:v>42477.347222222219</c:v>
                </c:pt>
                <c:pt idx="2266">
                  <c:v>42477.354166666664</c:v>
                </c:pt>
                <c:pt idx="2267">
                  <c:v>42477.361111111109</c:v>
                </c:pt>
                <c:pt idx="2268">
                  <c:v>42477.368055555555</c:v>
                </c:pt>
                <c:pt idx="2269">
                  <c:v>42477.375</c:v>
                </c:pt>
                <c:pt idx="2270">
                  <c:v>42477.381944444445</c:v>
                </c:pt>
                <c:pt idx="2271">
                  <c:v>42477.388888888891</c:v>
                </c:pt>
                <c:pt idx="2272">
                  <c:v>42477.395833333336</c:v>
                </c:pt>
                <c:pt idx="2273">
                  <c:v>42477.402777777781</c:v>
                </c:pt>
                <c:pt idx="2274">
                  <c:v>42477.409722222219</c:v>
                </c:pt>
                <c:pt idx="2275">
                  <c:v>42477.416666666664</c:v>
                </c:pt>
                <c:pt idx="2276">
                  <c:v>42477.423611111109</c:v>
                </c:pt>
                <c:pt idx="2277">
                  <c:v>42477.430555555555</c:v>
                </c:pt>
                <c:pt idx="2278">
                  <c:v>42477.4375</c:v>
                </c:pt>
                <c:pt idx="2279">
                  <c:v>42477.444444444445</c:v>
                </c:pt>
                <c:pt idx="2280">
                  <c:v>42477.451388888891</c:v>
                </c:pt>
                <c:pt idx="2281">
                  <c:v>42477.458333333336</c:v>
                </c:pt>
                <c:pt idx="2282">
                  <c:v>42477.465277777781</c:v>
                </c:pt>
                <c:pt idx="2283">
                  <c:v>42477.472222222219</c:v>
                </c:pt>
                <c:pt idx="2284">
                  <c:v>42477.479166666664</c:v>
                </c:pt>
                <c:pt idx="2285">
                  <c:v>42477.486111111109</c:v>
                </c:pt>
                <c:pt idx="2286">
                  <c:v>42477.493055555555</c:v>
                </c:pt>
                <c:pt idx="2287">
                  <c:v>42477.5</c:v>
                </c:pt>
                <c:pt idx="2288">
                  <c:v>42477.506944444445</c:v>
                </c:pt>
                <c:pt idx="2289">
                  <c:v>42477.513888888891</c:v>
                </c:pt>
                <c:pt idx="2290">
                  <c:v>42477.520833333336</c:v>
                </c:pt>
                <c:pt idx="2291">
                  <c:v>42477.527777777781</c:v>
                </c:pt>
                <c:pt idx="2292">
                  <c:v>42477.534722222219</c:v>
                </c:pt>
                <c:pt idx="2293">
                  <c:v>42477.541666666664</c:v>
                </c:pt>
                <c:pt idx="2294">
                  <c:v>42477.548611111109</c:v>
                </c:pt>
                <c:pt idx="2295">
                  <c:v>42477.555555555555</c:v>
                </c:pt>
                <c:pt idx="2296">
                  <c:v>42477.5625</c:v>
                </c:pt>
                <c:pt idx="2297">
                  <c:v>42477.569444444445</c:v>
                </c:pt>
                <c:pt idx="2298">
                  <c:v>42477.576388888891</c:v>
                </c:pt>
                <c:pt idx="2299">
                  <c:v>42477.583333333336</c:v>
                </c:pt>
                <c:pt idx="2300">
                  <c:v>42477.590277777781</c:v>
                </c:pt>
                <c:pt idx="2301">
                  <c:v>42477.597222222219</c:v>
                </c:pt>
                <c:pt idx="2302">
                  <c:v>42477.604166666664</c:v>
                </c:pt>
                <c:pt idx="2303">
                  <c:v>42477.611111111109</c:v>
                </c:pt>
                <c:pt idx="2304">
                  <c:v>42477.618055555555</c:v>
                </c:pt>
                <c:pt idx="2305">
                  <c:v>42477.625</c:v>
                </c:pt>
                <c:pt idx="2306">
                  <c:v>42477.631944444445</c:v>
                </c:pt>
                <c:pt idx="2307">
                  <c:v>42477.638888888891</c:v>
                </c:pt>
                <c:pt idx="2308">
                  <c:v>42477.645833333336</c:v>
                </c:pt>
                <c:pt idx="2309">
                  <c:v>42477.652777777781</c:v>
                </c:pt>
                <c:pt idx="2310">
                  <c:v>42477.659722222219</c:v>
                </c:pt>
                <c:pt idx="2311">
                  <c:v>42477.666666666664</c:v>
                </c:pt>
                <c:pt idx="2312">
                  <c:v>42477.673611111109</c:v>
                </c:pt>
                <c:pt idx="2313">
                  <c:v>42477.680555555555</c:v>
                </c:pt>
                <c:pt idx="2314">
                  <c:v>42477.6875</c:v>
                </c:pt>
                <c:pt idx="2315">
                  <c:v>42477.694444444445</c:v>
                </c:pt>
                <c:pt idx="2316">
                  <c:v>42477.701388888891</c:v>
                </c:pt>
                <c:pt idx="2317">
                  <c:v>42477.708333333336</c:v>
                </c:pt>
                <c:pt idx="2318">
                  <c:v>42477.715277777781</c:v>
                </c:pt>
                <c:pt idx="2319">
                  <c:v>42477.722222222219</c:v>
                </c:pt>
                <c:pt idx="2320">
                  <c:v>42477.729166666664</c:v>
                </c:pt>
                <c:pt idx="2321">
                  <c:v>42477.736111111109</c:v>
                </c:pt>
                <c:pt idx="2322">
                  <c:v>42477.743055555555</c:v>
                </c:pt>
                <c:pt idx="2323">
                  <c:v>42477.75</c:v>
                </c:pt>
                <c:pt idx="2324">
                  <c:v>42477.756944444445</c:v>
                </c:pt>
                <c:pt idx="2325">
                  <c:v>42477.763888888891</c:v>
                </c:pt>
                <c:pt idx="2326">
                  <c:v>42477.770833333336</c:v>
                </c:pt>
                <c:pt idx="2327">
                  <c:v>42477.777777777781</c:v>
                </c:pt>
                <c:pt idx="2328">
                  <c:v>42477.784722222219</c:v>
                </c:pt>
                <c:pt idx="2329">
                  <c:v>42477.791666666664</c:v>
                </c:pt>
                <c:pt idx="2330">
                  <c:v>42477.798611111109</c:v>
                </c:pt>
                <c:pt idx="2331">
                  <c:v>42477.805555555555</c:v>
                </c:pt>
                <c:pt idx="2332">
                  <c:v>42477.8125</c:v>
                </c:pt>
                <c:pt idx="2333">
                  <c:v>42477.819444444445</c:v>
                </c:pt>
                <c:pt idx="2334">
                  <c:v>42477.826388888891</c:v>
                </c:pt>
                <c:pt idx="2335">
                  <c:v>42477.833333333336</c:v>
                </c:pt>
                <c:pt idx="2336">
                  <c:v>42477.840277777781</c:v>
                </c:pt>
                <c:pt idx="2337">
                  <c:v>42477.847222222219</c:v>
                </c:pt>
                <c:pt idx="2338">
                  <c:v>42477.854166666664</c:v>
                </c:pt>
                <c:pt idx="2339">
                  <c:v>42477.861111111109</c:v>
                </c:pt>
                <c:pt idx="2340">
                  <c:v>42477.868055555555</c:v>
                </c:pt>
                <c:pt idx="2341">
                  <c:v>42477.875</c:v>
                </c:pt>
                <c:pt idx="2342">
                  <c:v>42477.881944444445</c:v>
                </c:pt>
                <c:pt idx="2343">
                  <c:v>42477.888888888891</c:v>
                </c:pt>
                <c:pt idx="2344">
                  <c:v>42477.895833333336</c:v>
                </c:pt>
                <c:pt idx="2345">
                  <c:v>42477.902777777781</c:v>
                </c:pt>
                <c:pt idx="2346">
                  <c:v>42477.909722222219</c:v>
                </c:pt>
                <c:pt idx="2347">
                  <c:v>42477.916666666664</c:v>
                </c:pt>
                <c:pt idx="2348">
                  <c:v>42477.923611111109</c:v>
                </c:pt>
                <c:pt idx="2349">
                  <c:v>42477.930555555555</c:v>
                </c:pt>
                <c:pt idx="2350">
                  <c:v>42477.9375</c:v>
                </c:pt>
                <c:pt idx="2351">
                  <c:v>42477.944444444445</c:v>
                </c:pt>
                <c:pt idx="2352">
                  <c:v>42477.951388888891</c:v>
                </c:pt>
                <c:pt idx="2353">
                  <c:v>42477.958333333336</c:v>
                </c:pt>
                <c:pt idx="2354">
                  <c:v>42477.965277777781</c:v>
                </c:pt>
                <c:pt idx="2355">
                  <c:v>42477.972222222219</c:v>
                </c:pt>
                <c:pt idx="2356">
                  <c:v>42477.979166666664</c:v>
                </c:pt>
                <c:pt idx="2357">
                  <c:v>42477.986111111109</c:v>
                </c:pt>
                <c:pt idx="2358">
                  <c:v>42477.993055555555</c:v>
                </c:pt>
                <c:pt idx="2359">
                  <c:v>42478</c:v>
                </c:pt>
                <c:pt idx="2360">
                  <c:v>42478.006944444445</c:v>
                </c:pt>
                <c:pt idx="2361">
                  <c:v>42478.013888888891</c:v>
                </c:pt>
                <c:pt idx="2362">
                  <c:v>42478.020833333336</c:v>
                </c:pt>
                <c:pt idx="2363">
                  <c:v>42478.027777777781</c:v>
                </c:pt>
                <c:pt idx="2364">
                  <c:v>42478.034722222219</c:v>
                </c:pt>
                <c:pt idx="2365">
                  <c:v>42478.041666666664</c:v>
                </c:pt>
                <c:pt idx="2366">
                  <c:v>42478.048611111109</c:v>
                </c:pt>
                <c:pt idx="2367">
                  <c:v>42478.055555555555</c:v>
                </c:pt>
                <c:pt idx="2368">
                  <c:v>42478.0625</c:v>
                </c:pt>
                <c:pt idx="2369">
                  <c:v>42478.069444444445</c:v>
                </c:pt>
                <c:pt idx="2370">
                  <c:v>42478.076388888891</c:v>
                </c:pt>
                <c:pt idx="2371">
                  <c:v>42478.083333333336</c:v>
                </c:pt>
                <c:pt idx="2372">
                  <c:v>42478.090277777781</c:v>
                </c:pt>
                <c:pt idx="2373">
                  <c:v>42478.097222222219</c:v>
                </c:pt>
                <c:pt idx="2374">
                  <c:v>42478.104166666664</c:v>
                </c:pt>
                <c:pt idx="2375">
                  <c:v>42478.111111111109</c:v>
                </c:pt>
                <c:pt idx="2376">
                  <c:v>42478.118055555555</c:v>
                </c:pt>
                <c:pt idx="2377">
                  <c:v>42478.125</c:v>
                </c:pt>
                <c:pt idx="2378">
                  <c:v>42478.131944444445</c:v>
                </c:pt>
                <c:pt idx="2379">
                  <c:v>42478.138888888891</c:v>
                </c:pt>
                <c:pt idx="2380">
                  <c:v>42478.145833333336</c:v>
                </c:pt>
                <c:pt idx="2381">
                  <c:v>42478.152777777781</c:v>
                </c:pt>
                <c:pt idx="2382">
                  <c:v>42478.159722222219</c:v>
                </c:pt>
                <c:pt idx="2383">
                  <c:v>42478.166666666664</c:v>
                </c:pt>
                <c:pt idx="2384">
                  <c:v>42478.173611111109</c:v>
                </c:pt>
                <c:pt idx="2385">
                  <c:v>42478.180555555555</c:v>
                </c:pt>
                <c:pt idx="2386">
                  <c:v>42478.1875</c:v>
                </c:pt>
                <c:pt idx="2387">
                  <c:v>42478.194444444445</c:v>
                </c:pt>
                <c:pt idx="2388">
                  <c:v>42478.201388888891</c:v>
                </c:pt>
                <c:pt idx="2389">
                  <c:v>42478.208333333336</c:v>
                </c:pt>
                <c:pt idx="2390">
                  <c:v>42478.215277777781</c:v>
                </c:pt>
                <c:pt idx="2391">
                  <c:v>42478.222222222219</c:v>
                </c:pt>
                <c:pt idx="2392">
                  <c:v>42478.229166666664</c:v>
                </c:pt>
                <c:pt idx="2393">
                  <c:v>42478.236111111109</c:v>
                </c:pt>
                <c:pt idx="2394">
                  <c:v>42478.243055555555</c:v>
                </c:pt>
                <c:pt idx="2395">
                  <c:v>42478.25</c:v>
                </c:pt>
                <c:pt idx="2396">
                  <c:v>42478.256944444445</c:v>
                </c:pt>
                <c:pt idx="2397">
                  <c:v>42478.263888888891</c:v>
                </c:pt>
                <c:pt idx="2398">
                  <c:v>42478.270833333336</c:v>
                </c:pt>
                <c:pt idx="2399">
                  <c:v>42478.277777777781</c:v>
                </c:pt>
                <c:pt idx="2400">
                  <c:v>42478.284722222219</c:v>
                </c:pt>
                <c:pt idx="2401">
                  <c:v>42478.291666666664</c:v>
                </c:pt>
                <c:pt idx="2402">
                  <c:v>42478.298611111109</c:v>
                </c:pt>
                <c:pt idx="2403">
                  <c:v>42478.305555555555</c:v>
                </c:pt>
                <c:pt idx="2404">
                  <c:v>42478.3125</c:v>
                </c:pt>
                <c:pt idx="2405">
                  <c:v>42478.319444444445</c:v>
                </c:pt>
                <c:pt idx="2406">
                  <c:v>42478.326388888891</c:v>
                </c:pt>
                <c:pt idx="2407">
                  <c:v>42478.333333333336</c:v>
                </c:pt>
                <c:pt idx="2408">
                  <c:v>42478.340277777781</c:v>
                </c:pt>
                <c:pt idx="2409">
                  <c:v>42478.347222222219</c:v>
                </c:pt>
                <c:pt idx="2410">
                  <c:v>42478.354166666664</c:v>
                </c:pt>
                <c:pt idx="2411">
                  <c:v>42478.361111111109</c:v>
                </c:pt>
                <c:pt idx="2412">
                  <c:v>42478.368055555555</c:v>
                </c:pt>
                <c:pt idx="2413">
                  <c:v>42478.375</c:v>
                </c:pt>
                <c:pt idx="2414">
                  <c:v>42478.381944444445</c:v>
                </c:pt>
                <c:pt idx="2415">
                  <c:v>42478.388888888891</c:v>
                </c:pt>
                <c:pt idx="2416">
                  <c:v>42478.395833333336</c:v>
                </c:pt>
                <c:pt idx="2417">
                  <c:v>42478.402777777781</c:v>
                </c:pt>
                <c:pt idx="2418">
                  <c:v>42478.409722222219</c:v>
                </c:pt>
                <c:pt idx="2419">
                  <c:v>42478.416666666664</c:v>
                </c:pt>
                <c:pt idx="2420">
                  <c:v>42478.423611111109</c:v>
                </c:pt>
                <c:pt idx="2421">
                  <c:v>42478.430555555555</c:v>
                </c:pt>
                <c:pt idx="2422">
                  <c:v>42478.4375</c:v>
                </c:pt>
                <c:pt idx="2423">
                  <c:v>42478.444444444445</c:v>
                </c:pt>
                <c:pt idx="2424">
                  <c:v>42478.451388888891</c:v>
                </c:pt>
                <c:pt idx="2425">
                  <c:v>42478.458333333336</c:v>
                </c:pt>
                <c:pt idx="2426">
                  <c:v>42478.465277777781</c:v>
                </c:pt>
                <c:pt idx="2427">
                  <c:v>42478.472222222219</c:v>
                </c:pt>
                <c:pt idx="2428">
                  <c:v>42478.479166666664</c:v>
                </c:pt>
                <c:pt idx="2429">
                  <c:v>42478.486111111109</c:v>
                </c:pt>
                <c:pt idx="2430">
                  <c:v>42478.493055555555</c:v>
                </c:pt>
                <c:pt idx="2431">
                  <c:v>42478.5</c:v>
                </c:pt>
                <c:pt idx="2432">
                  <c:v>42478.506944444445</c:v>
                </c:pt>
                <c:pt idx="2433">
                  <c:v>42478.513888888891</c:v>
                </c:pt>
                <c:pt idx="2434">
                  <c:v>42478.520833333336</c:v>
                </c:pt>
                <c:pt idx="2435">
                  <c:v>42478.527777777781</c:v>
                </c:pt>
                <c:pt idx="2436">
                  <c:v>42478.534722222219</c:v>
                </c:pt>
                <c:pt idx="2437">
                  <c:v>42478.541666666664</c:v>
                </c:pt>
                <c:pt idx="2438">
                  <c:v>42478.548611111109</c:v>
                </c:pt>
                <c:pt idx="2439">
                  <c:v>42478.555555555555</c:v>
                </c:pt>
                <c:pt idx="2440">
                  <c:v>42478.5625</c:v>
                </c:pt>
                <c:pt idx="2441">
                  <c:v>42478.569444444445</c:v>
                </c:pt>
                <c:pt idx="2442">
                  <c:v>42478.576388888891</c:v>
                </c:pt>
                <c:pt idx="2443">
                  <c:v>42478.583333333336</c:v>
                </c:pt>
                <c:pt idx="2444">
                  <c:v>42478.590277777781</c:v>
                </c:pt>
                <c:pt idx="2445">
                  <c:v>42478.597222222219</c:v>
                </c:pt>
                <c:pt idx="2446">
                  <c:v>42478.604166666664</c:v>
                </c:pt>
                <c:pt idx="2447">
                  <c:v>42478.611111111109</c:v>
                </c:pt>
                <c:pt idx="2448">
                  <c:v>42478.618055555555</c:v>
                </c:pt>
                <c:pt idx="2449">
                  <c:v>42478.625</c:v>
                </c:pt>
                <c:pt idx="2450">
                  <c:v>42478.631944444445</c:v>
                </c:pt>
                <c:pt idx="2451">
                  <c:v>42478.638888888891</c:v>
                </c:pt>
                <c:pt idx="2452">
                  <c:v>42478.645833333336</c:v>
                </c:pt>
                <c:pt idx="2453">
                  <c:v>42478.652777777781</c:v>
                </c:pt>
                <c:pt idx="2454">
                  <c:v>42478.659722222219</c:v>
                </c:pt>
                <c:pt idx="2455">
                  <c:v>42478.666666666664</c:v>
                </c:pt>
                <c:pt idx="2456">
                  <c:v>42478.673611111109</c:v>
                </c:pt>
                <c:pt idx="2457">
                  <c:v>42478.680555555555</c:v>
                </c:pt>
                <c:pt idx="2458">
                  <c:v>42478.6875</c:v>
                </c:pt>
                <c:pt idx="2459">
                  <c:v>42478.694444444445</c:v>
                </c:pt>
                <c:pt idx="2460">
                  <c:v>42478.701388888891</c:v>
                </c:pt>
                <c:pt idx="2461">
                  <c:v>42478.708333333336</c:v>
                </c:pt>
                <c:pt idx="2462">
                  <c:v>42478.715277777781</c:v>
                </c:pt>
                <c:pt idx="2463">
                  <c:v>42478.722222222219</c:v>
                </c:pt>
                <c:pt idx="2464">
                  <c:v>42478.729166666664</c:v>
                </c:pt>
                <c:pt idx="2465">
                  <c:v>42478.736111111109</c:v>
                </c:pt>
                <c:pt idx="2466">
                  <c:v>42478.743055555555</c:v>
                </c:pt>
                <c:pt idx="2467">
                  <c:v>42478.75</c:v>
                </c:pt>
                <c:pt idx="2468">
                  <c:v>42478.756944444445</c:v>
                </c:pt>
                <c:pt idx="2469">
                  <c:v>42478.763888888891</c:v>
                </c:pt>
                <c:pt idx="2470">
                  <c:v>42478.770833333336</c:v>
                </c:pt>
                <c:pt idx="2471">
                  <c:v>42478.777777777781</c:v>
                </c:pt>
                <c:pt idx="2472">
                  <c:v>42478.784722222219</c:v>
                </c:pt>
                <c:pt idx="2473">
                  <c:v>42478.791666666664</c:v>
                </c:pt>
                <c:pt idx="2474">
                  <c:v>42478.798611111109</c:v>
                </c:pt>
                <c:pt idx="2475">
                  <c:v>42478.805555555555</c:v>
                </c:pt>
                <c:pt idx="2476">
                  <c:v>42478.8125</c:v>
                </c:pt>
                <c:pt idx="2477">
                  <c:v>42478.819444444445</c:v>
                </c:pt>
                <c:pt idx="2478">
                  <c:v>42478.826388888891</c:v>
                </c:pt>
                <c:pt idx="2479">
                  <c:v>42478.833333333336</c:v>
                </c:pt>
                <c:pt idx="2480">
                  <c:v>42478.840277777781</c:v>
                </c:pt>
                <c:pt idx="2481">
                  <c:v>42478.847222222219</c:v>
                </c:pt>
                <c:pt idx="2482">
                  <c:v>42478.854166666664</c:v>
                </c:pt>
                <c:pt idx="2483">
                  <c:v>42478.861111111109</c:v>
                </c:pt>
                <c:pt idx="2484">
                  <c:v>42478.868055555555</c:v>
                </c:pt>
                <c:pt idx="2485">
                  <c:v>42478.875</c:v>
                </c:pt>
                <c:pt idx="2486">
                  <c:v>42478.881944444445</c:v>
                </c:pt>
                <c:pt idx="2487">
                  <c:v>42478.888888888891</c:v>
                </c:pt>
                <c:pt idx="2488">
                  <c:v>42478.895833333336</c:v>
                </c:pt>
                <c:pt idx="2489">
                  <c:v>42478.902777777781</c:v>
                </c:pt>
                <c:pt idx="2490">
                  <c:v>42478.909722222219</c:v>
                </c:pt>
                <c:pt idx="2491">
                  <c:v>42478.916666666664</c:v>
                </c:pt>
                <c:pt idx="2492">
                  <c:v>42478.923611111109</c:v>
                </c:pt>
                <c:pt idx="2493">
                  <c:v>42478.930555555555</c:v>
                </c:pt>
                <c:pt idx="2494">
                  <c:v>42478.9375</c:v>
                </c:pt>
                <c:pt idx="2495">
                  <c:v>42478.944444444445</c:v>
                </c:pt>
                <c:pt idx="2496">
                  <c:v>42478.951388888891</c:v>
                </c:pt>
                <c:pt idx="2497">
                  <c:v>42478.958333333336</c:v>
                </c:pt>
                <c:pt idx="2498">
                  <c:v>42478.965277777781</c:v>
                </c:pt>
                <c:pt idx="2499">
                  <c:v>42478.972222222219</c:v>
                </c:pt>
                <c:pt idx="2500">
                  <c:v>42478.979166666664</c:v>
                </c:pt>
                <c:pt idx="2501">
                  <c:v>42478.986111111109</c:v>
                </c:pt>
                <c:pt idx="2502">
                  <c:v>42478.993055555555</c:v>
                </c:pt>
                <c:pt idx="2503">
                  <c:v>42479</c:v>
                </c:pt>
                <c:pt idx="2504">
                  <c:v>42479.006944444445</c:v>
                </c:pt>
                <c:pt idx="2505">
                  <c:v>42479.013888888891</c:v>
                </c:pt>
                <c:pt idx="2506">
                  <c:v>42479.020833333336</c:v>
                </c:pt>
                <c:pt idx="2507">
                  <c:v>42479.027777777781</c:v>
                </c:pt>
                <c:pt idx="2508">
                  <c:v>42479.034722222219</c:v>
                </c:pt>
                <c:pt idx="2509">
                  <c:v>42479.041666666664</c:v>
                </c:pt>
                <c:pt idx="2510">
                  <c:v>42479.048611111109</c:v>
                </c:pt>
                <c:pt idx="2511">
                  <c:v>42479.055555555555</c:v>
                </c:pt>
                <c:pt idx="2512">
                  <c:v>42479.0625</c:v>
                </c:pt>
                <c:pt idx="2513">
                  <c:v>42479.069444444445</c:v>
                </c:pt>
                <c:pt idx="2514">
                  <c:v>42479.076388888891</c:v>
                </c:pt>
                <c:pt idx="2515">
                  <c:v>42479.083333333336</c:v>
                </c:pt>
                <c:pt idx="2516">
                  <c:v>42479.090277777781</c:v>
                </c:pt>
                <c:pt idx="2517">
                  <c:v>42479.097222222219</c:v>
                </c:pt>
                <c:pt idx="2518">
                  <c:v>42479.104166666664</c:v>
                </c:pt>
                <c:pt idx="2519">
                  <c:v>42479.111111111109</c:v>
                </c:pt>
                <c:pt idx="2520">
                  <c:v>42479.118055555555</c:v>
                </c:pt>
                <c:pt idx="2521">
                  <c:v>42479.125</c:v>
                </c:pt>
                <c:pt idx="2522">
                  <c:v>42479.131944444445</c:v>
                </c:pt>
                <c:pt idx="2523">
                  <c:v>42479.138888888891</c:v>
                </c:pt>
                <c:pt idx="2524">
                  <c:v>42479.145833333336</c:v>
                </c:pt>
                <c:pt idx="2525">
                  <c:v>42479.152777777781</c:v>
                </c:pt>
                <c:pt idx="2526">
                  <c:v>42479.159722222219</c:v>
                </c:pt>
                <c:pt idx="2527">
                  <c:v>42479.166666666664</c:v>
                </c:pt>
                <c:pt idx="2528">
                  <c:v>42479.173611111109</c:v>
                </c:pt>
                <c:pt idx="2529">
                  <c:v>42479.180555555555</c:v>
                </c:pt>
                <c:pt idx="2530">
                  <c:v>42479.1875</c:v>
                </c:pt>
                <c:pt idx="2531">
                  <c:v>42479.194444444445</c:v>
                </c:pt>
                <c:pt idx="2532">
                  <c:v>42479.201388888891</c:v>
                </c:pt>
                <c:pt idx="2533">
                  <c:v>42479.208333333336</c:v>
                </c:pt>
                <c:pt idx="2534">
                  <c:v>42479.215277777781</c:v>
                </c:pt>
                <c:pt idx="2535">
                  <c:v>42479.222222222219</c:v>
                </c:pt>
                <c:pt idx="2536">
                  <c:v>42479.229166666664</c:v>
                </c:pt>
                <c:pt idx="2537">
                  <c:v>42479.236111111109</c:v>
                </c:pt>
                <c:pt idx="2538">
                  <c:v>42479.243055555555</c:v>
                </c:pt>
                <c:pt idx="2539">
                  <c:v>42479.25</c:v>
                </c:pt>
                <c:pt idx="2540">
                  <c:v>42479.256944444445</c:v>
                </c:pt>
                <c:pt idx="2541">
                  <c:v>42479.263888888891</c:v>
                </c:pt>
                <c:pt idx="2542">
                  <c:v>42479.270833333336</c:v>
                </c:pt>
                <c:pt idx="2543">
                  <c:v>42479.277777777781</c:v>
                </c:pt>
                <c:pt idx="2544">
                  <c:v>42479.284722222219</c:v>
                </c:pt>
                <c:pt idx="2545">
                  <c:v>42479.291666666664</c:v>
                </c:pt>
                <c:pt idx="2546">
                  <c:v>42479.298611111109</c:v>
                </c:pt>
                <c:pt idx="2547">
                  <c:v>42479.305555555555</c:v>
                </c:pt>
                <c:pt idx="2548">
                  <c:v>42479.3125</c:v>
                </c:pt>
                <c:pt idx="2549">
                  <c:v>42479.319444444445</c:v>
                </c:pt>
                <c:pt idx="2550">
                  <c:v>42479.326388888891</c:v>
                </c:pt>
                <c:pt idx="2551">
                  <c:v>42479.333333333336</c:v>
                </c:pt>
                <c:pt idx="2552">
                  <c:v>42479.340277777781</c:v>
                </c:pt>
                <c:pt idx="2553">
                  <c:v>42479.347222222219</c:v>
                </c:pt>
                <c:pt idx="2554">
                  <c:v>42479.354166666664</c:v>
                </c:pt>
                <c:pt idx="2555">
                  <c:v>42479.361111111109</c:v>
                </c:pt>
                <c:pt idx="2556">
                  <c:v>42479.368055555555</c:v>
                </c:pt>
                <c:pt idx="2557">
                  <c:v>42479.375</c:v>
                </c:pt>
                <c:pt idx="2558">
                  <c:v>42479.381944444445</c:v>
                </c:pt>
                <c:pt idx="2559">
                  <c:v>42479.388888888891</c:v>
                </c:pt>
                <c:pt idx="2560">
                  <c:v>42479.395833333336</c:v>
                </c:pt>
                <c:pt idx="2561">
                  <c:v>42479.402777777781</c:v>
                </c:pt>
                <c:pt idx="2562">
                  <c:v>42479.409722222219</c:v>
                </c:pt>
                <c:pt idx="2563">
                  <c:v>42479.416666666664</c:v>
                </c:pt>
                <c:pt idx="2564">
                  <c:v>42479.423611111109</c:v>
                </c:pt>
                <c:pt idx="2565">
                  <c:v>42479.430555555555</c:v>
                </c:pt>
                <c:pt idx="2566">
                  <c:v>42479.4375</c:v>
                </c:pt>
                <c:pt idx="2567">
                  <c:v>42479.444444444445</c:v>
                </c:pt>
                <c:pt idx="2568">
                  <c:v>42479.451388888891</c:v>
                </c:pt>
                <c:pt idx="2569">
                  <c:v>42479.458333333336</c:v>
                </c:pt>
                <c:pt idx="2570">
                  <c:v>42479.465277777781</c:v>
                </c:pt>
                <c:pt idx="2571">
                  <c:v>42479.472222222219</c:v>
                </c:pt>
                <c:pt idx="2572">
                  <c:v>42479.479166666664</c:v>
                </c:pt>
                <c:pt idx="2573">
                  <c:v>42479.486111111109</c:v>
                </c:pt>
                <c:pt idx="2574">
                  <c:v>42479.493055555555</c:v>
                </c:pt>
                <c:pt idx="2575">
                  <c:v>42479.5</c:v>
                </c:pt>
                <c:pt idx="2576">
                  <c:v>42479.506944444445</c:v>
                </c:pt>
                <c:pt idx="2577">
                  <c:v>42479.513888888891</c:v>
                </c:pt>
                <c:pt idx="2578">
                  <c:v>42479.520833333336</c:v>
                </c:pt>
                <c:pt idx="2579">
                  <c:v>42479.527777777781</c:v>
                </c:pt>
                <c:pt idx="2580">
                  <c:v>42479.534722222219</c:v>
                </c:pt>
                <c:pt idx="2581">
                  <c:v>42479.541666666664</c:v>
                </c:pt>
                <c:pt idx="2582">
                  <c:v>42479.548611111109</c:v>
                </c:pt>
                <c:pt idx="2583">
                  <c:v>42479.555555555555</c:v>
                </c:pt>
                <c:pt idx="2584">
                  <c:v>42479.5625</c:v>
                </c:pt>
                <c:pt idx="2585">
                  <c:v>42479.569444444445</c:v>
                </c:pt>
                <c:pt idx="2586">
                  <c:v>42479.576388888891</c:v>
                </c:pt>
                <c:pt idx="2587">
                  <c:v>42479.583333333336</c:v>
                </c:pt>
                <c:pt idx="2588">
                  <c:v>42479.590277777781</c:v>
                </c:pt>
                <c:pt idx="2589">
                  <c:v>42479.597222222219</c:v>
                </c:pt>
                <c:pt idx="2590">
                  <c:v>42479.604166666664</c:v>
                </c:pt>
                <c:pt idx="2591">
                  <c:v>42479.611111111109</c:v>
                </c:pt>
                <c:pt idx="2592">
                  <c:v>42479.618055555555</c:v>
                </c:pt>
                <c:pt idx="2593">
                  <c:v>42479.625</c:v>
                </c:pt>
                <c:pt idx="2594">
                  <c:v>42479.631944444445</c:v>
                </c:pt>
                <c:pt idx="2595">
                  <c:v>42479.638888888891</c:v>
                </c:pt>
                <c:pt idx="2596">
                  <c:v>42479.645833333336</c:v>
                </c:pt>
                <c:pt idx="2597">
                  <c:v>42479.652777777781</c:v>
                </c:pt>
                <c:pt idx="2598">
                  <c:v>42479.659722222219</c:v>
                </c:pt>
                <c:pt idx="2599">
                  <c:v>42479.666666666664</c:v>
                </c:pt>
                <c:pt idx="2600">
                  <c:v>42479.673611111109</c:v>
                </c:pt>
                <c:pt idx="2601">
                  <c:v>42479.680555555555</c:v>
                </c:pt>
                <c:pt idx="2602">
                  <c:v>42479.6875</c:v>
                </c:pt>
                <c:pt idx="2603">
                  <c:v>42479.694444444445</c:v>
                </c:pt>
                <c:pt idx="2604">
                  <c:v>42479.701388888891</c:v>
                </c:pt>
                <c:pt idx="2605">
                  <c:v>42479.708333333336</c:v>
                </c:pt>
                <c:pt idx="2606">
                  <c:v>42479.715277777781</c:v>
                </c:pt>
                <c:pt idx="2607">
                  <c:v>42479.722222222219</c:v>
                </c:pt>
                <c:pt idx="2608">
                  <c:v>42479.729166666664</c:v>
                </c:pt>
                <c:pt idx="2609">
                  <c:v>42479.736111111109</c:v>
                </c:pt>
                <c:pt idx="2610">
                  <c:v>42479.743055555555</c:v>
                </c:pt>
                <c:pt idx="2611">
                  <c:v>42479.75</c:v>
                </c:pt>
                <c:pt idx="2612">
                  <c:v>42479.756944444445</c:v>
                </c:pt>
                <c:pt idx="2613">
                  <c:v>42479.763888888891</c:v>
                </c:pt>
                <c:pt idx="2614">
                  <c:v>42479.770833333336</c:v>
                </c:pt>
                <c:pt idx="2615">
                  <c:v>42479.777777777781</c:v>
                </c:pt>
                <c:pt idx="2616">
                  <c:v>42479.784722222219</c:v>
                </c:pt>
                <c:pt idx="2617">
                  <c:v>42479.791666666664</c:v>
                </c:pt>
                <c:pt idx="2618">
                  <c:v>42479.798611111109</c:v>
                </c:pt>
                <c:pt idx="2619">
                  <c:v>42479.805555555555</c:v>
                </c:pt>
                <c:pt idx="2620">
                  <c:v>42479.8125</c:v>
                </c:pt>
                <c:pt idx="2621">
                  <c:v>42479.819444444445</c:v>
                </c:pt>
                <c:pt idx="2622">
                  <c:v>42479.826388888891</c:v>
                </c:pt>
                <c:pt idx="2623">
                  <c:v>42479.833333333336</c:v>
                </c:pt>
                <c:pt idx="2624">
                  <c:v>42479.840277777781</c:v>
                </c:pt>
                <c:pt idx="2625">
                  <c:v>42479.847222222219</c:v>
                </c:pt>
                <c:pt idx="2626">
                  <c:v>42479.854166666664</c:v>
                </c:pt>
                <c:pt idx="2627">
                  <c:v>42479.861111111109</c:v>
                </c:pt>
                <c:pt idx="2628">
                  <c:v>42479.868055555555</c:v>
                </c:pt>
                <c:pt idx="2629">
                  <c:v>42479.875</c:v>
                </c:pt>
                <c:pt idx="2630">
                  <c:v>42479.881944444445</c:v>
                </c:pt>
                <c:pt idx="2631">
                  <c:v>42479.888888888891</c:v>
                </c:pt>
                <c:pt idx="2632">
                  <c:v>42479.895833333336</c:v>
                </c:pt>
                <c:pt idx="2633">
                  <c:v>42479.902777777781</c:v>
                </c:pt>
                <c:pt idx="2634">
                  <c:v>42479.909722222219</c:v>
                </c:pt>
                <c:pt idx="2635">
                  <c:v>42479.916666666664</c:v>
                </c:pt>
                <c:pt idx="2636">
                  <c:v>42479.923611111109</c:v>
                </c:pt>
                <c:pt idx="2637">
                  <c:v>42479.930555555555</c:v>
                </c:pt>
                <c:pt idx="2638">
                  <c:v>42479.9375</c:v>
                </c:pt>
                <c:pt idx="2639">
                  <c:v>42479.944444444445</c:v>
                </c:pt>
                <c:pt idx="2640">
                  <c:v>42479.951388888891</c:v>
                </c:pt>
                <c:pt idx="2641">
                  <c:v>42479.958333333336</c:v>
                </c:pt>
                <c:pt idx="2642">
                  <c:v>42479.965277777781</c:v>
                </c:pt>
                <c:pt idx="2643">
                  <c:v>42479.972222222219</c:v>
                </c:pt>
                <c:pt idx="2644">
                  <c:v>42479.979166666664</c:v>
                </c:pt>
                <c:pt idx="2645">
                  <c:v>42479.986111111109</c:v>
                </c:pt>
                <c:pt idx="2646">
                  <c:v>42479.993055555555</c:v>
                </c:pt>
                <c:pt idx="2647">
                  <c:v>42480</c:v>
                </c:pt>
                <c:pt idx="2648">
                  <c:v>42480.006944444445</c:v>
                </c:pt>
                <c:pt idx="2649">
                  <c:v>42480.013888888891</c:v>
                </c:pt>
                <c:pt idx="2650">
                  <c:v>42480.020833333336</c:v>
                </c:pt>
                <c:pt idx="2651">
                  <c:v>42480.027777777781</c:v>
                </c:pt>
                <c:pt idx="2652">
                  <c:v>42480.034722222219</c:v>
                </c:pt>
                <c:pt idx="2653">
                  <c:v>42480.041666666664</c:v>
                </c:pt>
                <c:pt idx="2654">
                  <c:v>42480.048611111109</c:v>
                </c:pt>
                <c:pt idx="2655">
                  <c:v>42480.055555555555</c:v>
                </c:pt>
                <c:pt idx="2656">
                  <c:v>42480.0625</c:v>
                </c:pt>
                <c:pt idx="2657">
                  <c:v>42480.069444444445</c:v>
                </c:pt>
                <c:pt idx="2658">
                  <c:v>42480.076388888891</c:v>
                </c:pt>
                <c:pt idx="2659">
                  <c:v>42480.083333333336</c:v>
                </c:pt>
                <c:pt idx="2660">
                  <c:v>42480.090277777781</c:v>
                </c:pt>
                <c:pt idx="2661">
                  <c:v>42480.097222222219</c:v>
                </c:pt>
                <c:pt idx="2662">
                  <c:v>42480.104166666664</c:v>
                </c:pt>
                <c:pt idx="2663">
                  <c:v>42480.111111111109</c:v>
                </c:pt>
                <c:pt idx="2664">
                  <c:v>42480.118055555555</c:v>
                </c:pt>
                <c:pt idx="2665">
                  <c:v>42480.125</c:v>
                </c:pt>
                <c:pt idx="2666">
                  <c:v>42480.131944444445</c:v>
                </c:pt>
                <c:pt idx="2667">
                  <c:v>42480.138888888891</c:v>
                </c:pt>
                <c:pt idx="2668">
                  <c:v>42480.145833333336</c:v>
                </c:pt>
                <c:pt idx="2669">
                  <c:v>42480.152777777781</c:v>
                </c:pt>
                <c:pt idx="2670">
                  <c:v>42480.159722222219</c:v>
                </c:pt>
                <c:pt idx="2671">
                  <c:v>42480.166666666664</c:v>
                </c:pt>
                <c:pt idx="2672">
                  <c:v>42480.173611111109</c:v>
                </c:pt>
                <c:pt idx="2673">
                  <c:v>42480.180555555555</c:v>
                </c:pt>
                <c:pt idx="2674">
                  <c:v>42480.1875</c:v>
                </c:pt>
                <c:pt idx="2675">
                  <c:v>42480.194444444445</c:v>
                </c:pt>
                <c:pt idx="2676">
                  <c:v>42480.201388888891</c:v>
                </c:pt>
                <c:pt idx="2677">
                  <c:v>42480.208333333336</c:v>
                </c:pt>
                <c:pt idx="2678">
                  <c:v>42480.215277777781</c:v>
                </c:pt>
                <c:pt idx="2679">
                  <c:v>42480.222222222219</c:v>
                </c:pt>
                <c:pt idx="2680">
                  <c:v>42480.229166666664</c:v>
                </c:pt>
                <c:pt idx="2681">
                  <c:v>42480.236111111109</c:v>
                </c:pt>
                <c:pt idx="2682">
                  <c:v>42480.243055555555</c:v>
                </c:pt>
                <c:pt idx="2683">
                  <c:v>42480.25</c:v>
                </c:pt>
                <c:pt idx="2684">
                  <c:v>42480.256944444445</c:v>
                </c:pt>
                <c:pt idx="2685">
                  <c:v>42480.263888888891</c:v>
                </c:pt>
                <c:pt idx="2686">
                  <c:v>42480.270833333336</c:v>
                </c:pt>
                <c:pt idx="2687">
                  <c:v>42480.277777777781</c:v>
                </c:pt>
                <c:pt idx="2688">
                  <c:v>42480.284722222219</c:v>
                </c:pt>
                <c:pt idx="2689">
                  <c:v>42480.291666666664</c:v>
                </c:pt>
                <c:pt idx="2690">
                  <c:v>42480.298611111109</c:v>
                </c:pt>
                <c:pt idx="2691">
                  <c:v>42480.305555555555</c:v>
                </c:pt>
                <c:pt idx="2692">
                  <c:v>42480.3125</c:v>
                </c:pt>
                <c:pt idx="2693">
                  <c:v>42480.319444444445</c:v>
                </c:pt>
                <c:pt idx="2694">
                  <c:v>42480.326388888891</c:v>
                </c:pt>
                <c:pt idx="2695">
                  <c:v>42480.333333333336</c:v>
                </c:pt>
                <c:pt idx="2696">
                  <c:v>42480.340277777781</c:v>
                </c:pt>
                <c:pt idx="2697">
                  <c:v>42480.347222222219</c:v>
                </c:pt>
                <c:pt idx="2698">
                  <c:v>42480.354166666664</c:v>
                </c:pt>
                <c:pt idx="2699">
                  <c:v>42480.361111111109</c:v>
                </c:pt>
                <c:pt idx="2700">
                  <c:v>42480.368055555555</c:v>
                </c:pt>
                <c:pt idx="2701">
                  <c:v>42480.375</c:v>
                </c:pt>
                <c:pt idx="2702">
                  <c:v>42480.381944444445</c:v>
                </c:pt>
                <c:pt idx="2703">
                  <c:v>42480.388888888891</c:v>
                </c:pt>
                <c:pt idx="2704">
                  <c:v>42480.395833333336</c:v>
                </c:pt>
                <c:pt idx="2705">
                  <c:v>42480.402777777781</c:v>
                </c:pt>
                <c:pt idx="2706">
                  <c:v>42480.409722222219</c:v>
                </c:pt>
                <c:pt idx="2707">
                  <c:v>42480.416666666664</c:v>
                </c:pt>
                <c:pt idx="2708">
                  <c:v>42480.423611111109</c:v>
                </c:pt>
                <c:pt idx="2709">
                  <c:v>42480.430555555555</c:v>
                </c:pt>
                <c:pt idx="2710">
                  <c:v>42480.4375</c:v>
                </c:pt>
                <c:pt idx="2711">
                  <c:v>42480.444444444445</c:v>
                </c:pt>
                <c:pt idx="2712">
                  <c:v>42480.451388888891</c:v>
                </c:pt>
                <c:pt idx="2713">
                  <c:v>42480.458333333336</c:v>
                </c:pt>
                <c:pt idx="2714">
                  <c:v>42480.465277777781</c:v>
                </c:pt>
                <c:pt idx="2715">
                  <c:v>42480.472222222219</c:v>
                </c:pt>
                <c:pt idx="2716">
                  <c:v>42480.479166666664</c:v>
                </c:pt>
                <c:pt idx="2717">
                  <c:v>42480.486111111109</c:v>
                </c:pt>
                <c:pt idx="2718">
                  <c:v>42480.493055555555</c:v>
                </c:pt>
                <c:pt idx="2719">
                  <c:v>42480.5</c:v>
                </c:pt>
                <c:pt idx="2720">
                  <c:v>42480.506944444445</c:v>
                </c:pt>
                <c:pt idx="2721">
                  <c:v>42480.513888888891</c:v>
                </c:pt>
                <c:pt idx="2722">
                  <c:v>42480.520833333336</c:v>
                </c:pt>
                <c:pt idx="2723">
                  <c:v>42480.527777777781</c:v>
                </c:pt>
                <c:pt idx="2724">
                  <c:v>42480.534722222219</c:v>
                </c:pt>
                <c:pt idx="2725">
                  <c:v>42480.541666666664</c:v>
                </c:pt>
                <c:pt idx="2726">
                  <c:v>42480.548611111109</c:v>
                </c:pt>
                <c:pt idx="2727">
                  <c:v>42480.555555555555</c:v>
                </c:pt>
                <c:pt idx="2728">
                  <c:v>42480.5625</c:v>
                </c:pt>
                <c:pt idx="2729">
                  <c:v>42480.569444444445</c:v>
                </c:pt>
                <c:pt idx="2730">
                  <c:v>42480.576388888891</c:v>
                </c:pt>
                <c:pt idx="2731">
                  <c:v>42480.583333333336</c:v>
                </c:pt>
                <c:pt idx="2732">
                  <c:v>42480.590277777781</c:v>
                </c:pt>
                <c:pt idx="2733">
                  <c:v>42480.597222222219</c:v>
                </c:pt>
                <c:pt idx="2734">
                  <c:v>42480.604166666664</c:v>
                </c:pt>
                <c:pt idx="2735">
                  <c:v>42480.611111111109</c:v>
                </c:pt>
                <c:pt idx="2736">
                  <c:v>42480.618055555555</c:v>
                </c:pt>
                <c:pt idx="2737">
                  <c:v>42480.625</c:v>
                </c:pt>
                <c:pt idx="2738">
                  <c:v>42480.631944444445</c:v>
                </c:pt>
                <c:pt idx="2739">
                  <c:v>42480.638888888891</c:v>
                </c:pt>
                <c:pt idx="2740">
                  <c:v>42480.645833333336</c:v>
                </c:pt>
                <c:pt idx="2741">
                  <c:v>42480.652777777781</c:v>
                </c:pt>
                <c:pt idx="2742">
                  <c:v>42480.659722222219</c:v>
                </c:pt>
                <c:pt idx="2743">
                  <c:v>42480.666666666664</c:v>
                </c:pt>
                <c:pt idx="2744">
                  <c:v>42480.673611111109</c:v>
                </c:pt>
                <c:pt idx="2745">
                  <c:v>42480.680555555555</c:v>
                </c:pt>
                <c:pt idx="2746">
                  <c:v>42480.6875</c:v>
                </c:pt>
                <c:pt idx="2747">
                  <c:v>42480.694444444445</c:v>
                </c:pt>
                <c:pt idx="2748">
                  <c:v>42480.701388888891</c:v>
                </c:pt>
                <c:pt idx="2749">
                  <c:v>42480.708333333336</c:v>
                </c:pt>
                <c:pt idx="2750">
                  <c:v>42480.715277777781</c:v>
                </c:pt>
                <c:pt idx="2751">
                  <c:v>42480.722222222219</c:v>
                </c:pt>
                <c:pt idx="2752">
                  <c:v>42480.729166666664</c:v>
                </c:pt>
                <c:pt idx="2753">
                  <c:v>42480.736111111109</c:v>
                </c:pt>
                <c:pt idx="2754">
                  <c:v>42480.743055555555</c:v>
                </c:pt>
                <c:pt idx="2755">
                  <c:v>42480.75</c:v>
                </c:pt>
                <c:pt idx="2756">
                  <c:v>42480.756944444445</c:v>
                </c:pt>
                <c:pt idx="2757">
                  <c:v>42480.763888888891</c:v>
                </c:pt>
                <c:pt idx="2758">
                  <c:v>42480.770833333336</c:v>
                </c:pt>
                <c:pt idx="2759">
                  <c:v>42480.777777777781</c:v>
                </c:pt>
                <c:pt idx="2760">
                  <c:v>42480.784722222219</c:v>
                </c:pt>
                <c:pt idx="2761">
                  <c:v>42480.791666666664</c:v>
                </c:pt>
                <c:pt idx="2762">
                  <c:v>42480.798611111109</c:v>
                </c:pt>
                <c:pt idx="2763">
                  <c:v>42480.805555555555</c:v>
                </c:pt>
                <c:pt idx="2764">
                  <c:v>42480.8125</c:v>
                </c:pt>
                <c:pt idx="2765">
                  <c:v>42480.819444444445</c:v>
                </c:pt>
                <c:pt idx="2766">
                  <c:v>42480.826388888891</c:v>
                </c:pt>
                <c:pt idx="2767">
                  <c:v>42480.833333333336</c:v>
                </c:pt>
                <c:pt idx="2768">
                  <c:v>42480.840277777781</c:v>
                </c:pt>
                <c:pt idx="2769">
                  <c:v>42480.847222222219</c:v>
                </c:pt>
                <c:pt idx="2770">
                  <c:v>42480.854166666664</c:v>
                </c:pt>
                <c:pt idx="2771">
                  <c:v>42480.861111111109</c:v>
                </c:pt>
                <c:pt idx="2772">
                  <c:v>42480.868055555555</c:v>
                </c:pt>
                <c:pt idx="2773">
                  <c:v>42480.875</c:v>
                </c:pt>
                <c:pt idx="2774">
                  <c:v>42480.881944444445</c:v>
                </c:pt>
                <c:pt idx="2775">
                  <c:v>42480.888888888891</c:v>
                </c:pt>
                <c:pt idx="2776">
                  <c:v>42480.895833333336</c:v>
                </c:pt>
                <c:pt idx="2777">
                  <c:v>42480.902777777781</c:v>
                </c:pt>
                <c:pt idx="2778">
                  <c:v>42480.909722222219</c:v>
                </c:pt>
                <c:pt idx="2779">
                  <c:v>42480.916666666664</c:v>
                </c:pt>
                <c:pt idx="2780">
                  <c:v>42480.923611111109</c:v>
                </c:pt>
                <c:pt idx="2781">
                  <c:v>42480.930555555555</c:v>
                </c:pt>
                <c:pt idx="2782">
                  <c:v>42480.9375</c:v>
                </c:pt>
                <c:pt idx="2783">
                  <c:v>42480.944444444445</c:v>
                </c:pt>
                <c:pt idx="2784">
                  <c:v>42480.951388888891</c:v>
                </c:pt>
                <c:pt idx="2785">
                  <c:v>42480.958333333336</c:v>
                </c:pt>
                <c:pt idx="2786">
                  <c:v>42480.965277777781</c:v>
                </c:pt>
                <c:pt idx="2787">
                  <c:v>42480.972222222219</c:v>
                </c:pt>
                <c:pt idx="2788">
                  <c:v>42480.979166666664</c:v>
                </c:pt>
                <c:pt idx="2789">
                  <c:v>42480.986111111109</c:v>
                </c:pt>
                <c:pt idx="2790">
                  <c:v>42480.993055555555</c:v>
                </c:pt>
                <c:pt idx="2791">
                  <c:v>42481</c:v>
                </c:pt>
                <c:pt idx="2792">
                  <c:v>42481.006944444445</c:v>
                </c:pt>
                <c:pt idx="2793">
                  <c:v>42481.013888888891</c:v>
                </c:pt>
                <c:pt idx="2794">
                  <c:v>42481.020833333336</c:v>
                </c:pt>
                <c:pt idx="2795">
                  <c:v>42481.027777777781</c:v>
                </c:pt>
                <c:pt idx="2796">
                  <c:v>42481.034722222219</c:v>
                </c:pt>
                <c:pt idx="2797">
                  <c:v>42481.041666666664</c:v>
                </c:pt>
                <c:pt idx="2798">
                  <c:v>42481.048611111109</c:v>
                </c:pt>
                <c:pt idx="2799">
                  <c:v>42481.055555555555</c:v>
                </c:pt>
                <c:pt idx="2800">
                  <c:v>42481.0625</c:v>
                </c:pt>
                <c:pt idx="2801">
                  <c:v>42481.069444444445</c:v>
                </c:pt>
                <c:pt idx="2802">
                  <c:v>42481.076388888891</c:v>
                </c:pt>
                <c:pt idx="2803">
                  <c:v>42481.083333333336</c:v>
                </c:pt>
                <c:pt idx="2804">
                  <c:v>42481.090277777781</c:v>
                </c:pt>
                <c:pt idx="2805">
                  <c:v>42481.097222222219</c:v>
                </c:pt>
                <c:pt idx="2806">
                  <c:v>42481.104166666664</c:v>
                </c:pt>
                <c:pt idx="2807">
                  <c:v>42481.111111111109</c:v>
                </c:pt>
                <c:pt idx="2808">
                  <c:v>42481.118055555555</c:v>
                </c:pt>
                <c:pt idx="2809">
                  <c:v>42481.125</c:v>
                </c:pt>
                <c:pt idx="2810">
                  <c:v>42481.131944444445</c:v>
                </c:pt>
                <c:pt idx="2811">
                  <c:v>42481.138888888891</c:v>
                </c:pt>
                <c:pt idx="2812">
                  <c:v>42481.145833333336</c:v>
                </c:pt>
                <c:pt idx="2813">
                  <c:v>42481.152777777781</c:v>
                </c:pt>
                <c:pt idx="2814">
                  <c:v>42481.159722222219</c:v>
                </c:pt>
                <c:pt idx="2815">
                  <c:v>42481.166666666664</c:v>
                </c:pt>
                <c:pt idx="2816">
                  <c:v>42481.173611111109</c:v>
                </c:pt>
                <c:pt idx="2817">
                  <c:v>42481.180555555555</c:v>
                </c:pt>
                <c:pt idx="2818">
                  <c:v>42481.1875</c:v>
                </c:pt>
                <c:pt idx="2819">
                  <c:v>42481.194444444445</c:v>
                </c:pt>
                <c:pt idx="2820">
                  <c:v>42481.201388888891</c:v>
                </c:pt>
                <c:pt idx="2821">
                  <c:v>42481.208333333336</c:v>
                </c:pt>
                <c:pt idx="2822">
                  <c:v>42481.215277777781</c:v>
                </c:pt>
                <c:pt idx="2823">
                  <c:v>42481.222222222219</c:v>
                </c:pt>
                <c:pt idx="2824">
                  <c:v>42481.229166666664</c:v>
                </c:pt>
                <c:pt idx="2825">
                  <c:v>42481.236111111109</c:v>
                </c:pt>
                <c:pt idx="2826">
                  <c:v>42481.243055555555</c:v>
                </c:pt>
                <c:pt idx="2827">
                  <c:v>42481.25</c:v>
                </c:pt>
                <c:pt idx="2828">
                  <c:v>42481.256944444445</c:v>
                </c:pt>
                <c:pt idx="2829">
                  <c:v>42481.263888888891</c:v>
                </c:pt>
                <c:pt idx="2830">
                  <c:v>42481.270833333336</c:v>
                </c:pt>
                <c:pt idx="2831">
                  <c:v>42481.277777777781</c:v>
                </c:pt>
                <c:pt idx="2832">
                  <c:v>42481.284722222219</c:v>
                </c:pt>
                <c:pt idx="2833">
                  <c:v>42481.291666666664</c:v>
                </c:pt>
                <c:pt idx="2834">
                  <c:v>42481.298611111109</c:v>
                </c:pt>
                <c:pt idx="2835">
                  <c:v>42481.305555555555</c:v>
                </c:pt>
                <c:pt idx="2836">
                  <c:v>42481.3125</c:v>
                </c:pt>
                <c:pt idx="2837">
                  <c:v>42481.319444444445</c:v>
                </c:pt>
                <c:pt idx="2838">
                  <c:v>42481.326388888891</c:v>
                </c:pt>
                <c:pt idx="2839">
                  <c:v>42481.333333333336</c:v>
                </c:pt>
                <c:pt idx="2840">
                  <c:v>42481.340277777781</c:v>
                </c:pt>
                <c:pt idx="2841">
                  <c:v>42481.347222222219</c:v>
                </c:pt>
                <c:pt idx="2842">
                  <c:v>42481.354166666664</c:v>
                </c:pt>
                <c:pt idx="2843">
                  <c:v>42481.361111111109</c:v>
                </c:pt>
                <c:pt idx="2844">
                  <c:v>42481.368055555555</c:v>
                </c:pt>
                <c:pt idx="2845">
                  <c:v>42481.375</c:v>
                </c:pt>
                <c:pt idx="2846">
                  <c:v>42481.381944444445</c:v>
                </c:pt>
                <c:pt idx="2847">
                  <c:v>42481.388888888891</c:v>
                </c:pt>
                <c:pt idx="2848">
                  <c:v>42481.395833333336</c:v>
                </c:pt>
                <c:pt idx="2849">
                  <c:v>42481.402777777781</c:v>
                </c:pt>
                <c:pt idx="2850">
                  <c:v>42481.409722222219</c:v>
                </c:pt>
                <c:pt idx="2851">
                  <c:v>42481.416666666664</c:v>
                </c:pt>
                <c:pt idx="2852">
                  <c:v>42481.423611111109</c:v>
                </c:pt>
                <c:pt idx="2853">
                  <c:v>42481.430555555555</c:v>
                </c:pt>
                <c:pt idx="2854">
                  <c:v>42481.4375</c:v>
                </c:pt>
                <c:pt idx="2855">
                  <c:v>42481.444444444445</c:v>
                </c:pt>
                <c:pt idx="2856">
                  <c:v>42481.451388888891</c:v>
                </c:pt>
                <c:pt idx="2857">
                  <c:v>42481.458333333336</c:v>
                </c:pt>
                <c:pt idx="2858">
                  <c:v>42481.465277777781</c:v>
                </c:pt>
                <c:pt idx="2859">
                  <c:v>42481.472222222219</c:v>
                </c:pt>
                <c:pt idx="2860">
                  <c:v>42481.479166666664</c:v>
                </c:pt>
                <c:pt idx="2861">
                  <c:v>42481.486111111109</c:v>
                </c:pt>
                <c:pt idx="2862">
                  <c:v>42481.493055555555</c:v>
                </c:pt>
                <c:pt idx="2863">
                  <c:v>42481.5</c:v>
                </c:pt>
                <c:pt idx="2864">
                  <c:v>42481.506944444445</c:v>
                </c:pt>
                <c:pt idx="2865">
                  <c:v>42481.513888888891</c:v>
                </c:pt>
                <c:pt idx="2866">
                  <c:v>42481.520833333336</c:v>
                </c:pt>
                <c:pt idx="2867">
                  <c:v>42481.527777777781</c:v>
                </c:pt>
                <c:pt idx="2868">
                  <c:v>42481.534722222219</c:v>
                </c:pt>
                <c:pt idx="2869">
                  <c:v>42481.541666666664</c:v>
                </c:pt>
                <c:pt idx="2870">
                  <c:v>42481.548611111109</c:v>
                </c:pt>
                <c:pt idx="2871">
                  <c:v>42481.555555555555</c:v>
                </c:pt>
                <c:pt idx="2872">
                  <c:v>42481.5625</c:v>
                </c:pt>
                <c:pt idx="2873">
                  <c:v>42481.569444444445</c:v>
                </c:pt>
                <c:pt idx="2874">
                  <c:v>42481.576388888891</c:v>
                </c:pt>
                <c:pt idx="2875">
                  <c:v>42481.583333333336</c:v>
                </c:pt>
                <c:pt idx="2876">
                  <c:v>42481.590277777781</c:v>
                </c:pt>
                <c:pt idx="2877">
                  <c:v>42481.597222222219</c:v>
                </c:pt>
                <c:pt idx="2878">
                  <c:v>42481.604166666664</c:v>
                </c:pt>
                <c:pt idx="2879">
                  <c:v>42481.611111111109</c:v>
                </c:pt>
                <c:pt idx="2880">
                  <c:v>42481.618055555555</c:v>
                </c:pt>
                <c:pt idx="2881">
                  <c:v>42481.625</c:v>
                </c:pt>
                <c:pt idx="2882">
                  <c:v>42481.631944444445</c:v>
                </c:pt>
                <c:pt idx="2883">
                  <c:v>42481.638888888891</c:v>
                </c:pt>
                <c:pt idx="2884">
                  <c:v>42481.645833333336</c:v>
                </c:pt>
                <c:pt idx="2885">
                  <c:v>42481.652777777781</c:v>
                </c:pt>
                <c:pt idx="2886">
                  <c:v>42481.659722222219</c:v>
                </c:pt>
                <c:pt idx="2887">
                  <c:v>42481.666666666664</c:v>
                </c:pt>
                <c:pt idx="2888">
                  <c:v>42481.673611111109</c:v>
                </c:pt>
                <c:pt idx="2889">
                  <c:v>42481.680555555555</c:v>
                </c:pt>
                <c:pt idx="2890">
                  <c:v>42481.6875</c:v>
                </c:pt>
                <c:pt idx="2891">
                  <c:v>42481.694444444445</c:v>
                </c:pt>
                <c:pt idx="2892">
                  <c:v>42481.701388888891</c:v>
                </c:pt>
                <c:pt idx="2893">
                  <c:v>42481.708333333336</c:v>
                </c:pt>
                <c:pt idx="2894">
                  <c:v>42481.715277777781</c:v>
                </c:pt>
                <c:pt idx="2895">
                  <c:v>42481.722222222219</c:v>
                </c:pt>
                <c:pt idx="2896">
                  <c:v>42481.729166666664</c:v>
                </c:pt>
                <c:pt idx="2897">
                  <c:v>42481.736111111109</c:v>
                </c:pt>
                <c:pt idx="2898">
                  <c:v>42481.743055555555</c:v>
                </c:pt>
                <c:pt idx="2899">
                  <c:v>42481.75</c:v>
                </c:pt>
                <c:pt idx="2900">
                  <c:v>42481.756944444445</c:v>
                </c:pt>
                <c:pt idx="2901">
                  <c:v>42481.763888888891</c:v>
                </c:pt>
                <c:pt idx="2902">
                  <c:v>42481.770833333336</c:v>
                </c:pt>
                <c:pt idx="2903">
                  <c:v>42481.777777777781</c:v>
                </c:pt>
                <c:pt idx="2904">
                  <c:v>42481.784722222219</c:v>
                </c:pt>
                <c:pt idx="2905">
                  <c:v>42481.791666666664</c:v>
                </c:pt>
                <c:pt idx="2906">
                  <c:v>42481.798611111109</c:v>
                </c:pt>
                <c:pt idx="2907">
                  <c:v>42481.805555555555</c:v>
                </c:pt>
                <c:pt idx="2908">
                  <c:v>42481.8125</c:v>
                </c:pt>
                <c:pt idx="2909">
                  <c:v>42481.819444444445</c:v>
                </c:pt>
                <c:pt idx="2910">
                  <c:v>42481.826388888891</c:v>
                </c:pt>
                <c:pt idx="2911">
                  <c:v>42481.833333333336</c:v>
                </c:pt>
                <c:pt idx="2912">
                  <c:v>42481.840277777781</c:v>
                </c:pt>
                <c:pt idx="2913">
                  <c:v>42481.847222222219</c:v>
                </c:pt>
                <c:pt idx="2914">
                  <c:v>42481.854166666664</c:v>
                </c:pt>
                <c:pt idx="2915">
                  <c:v>42481.861111111109</c:v>
                </c:pt>
                <c:pt idx="2916">
                  <c:v>42481.868055555555</c:v>
                </c:pt>
                <c:pt idx="2917">
                  <c:v>42481.875</c:v>
                </c:pt>
                <c:pt idx="2918">
                  <c:v>42481.881944444445</c:v>
                </c:pt>
                <c:pt idx="2919">
                  <c:v>42481.888888888891</c:v>
                </c:pt>
                <c:pt idx="2920">
                  <c:v>42481.895833333336</c:v>
                </c:pt>
                <c:pt idx="2921">
                  <c:v>42481.902777777781</c:v>
                </c:pt>
                <c:pt idx="2922">
                  <c:v>42481.909722222219</c:v>
                </c:pt>
                <c:pt idx="2923">
                  <c:v>42481.916666666664</c:v>
                </c:pt>
                <c:pt idx="2924">
                  <c:v>42481.923611111109</c:v>
                </c:pt>
                <c:pt idx="2925">
                  <c:v>42481.930555555555</c:v>
                </c:pt>
                <c:pt idx="2926">
                  <c:v>42481.9375</c:v>
                </c:pt>
                <c:pt idx="2927">
                  <c:v>42481.944444444445</c:v>
                </c:pt>
                <c:pt idx="2928">
                  <c:v>42481.951388888891</c:v>
                </c:pt>
                <c:pt idx="2929">
                  <c:v>42481.958333333336</c:v>
                </c:pt>
                <c:pt idx="2930">
                  <c:v>42481.965277777781</c:v>
                </c:pt>
                <c:pt idx="2931">
                  <c:v>42481.972222222219</c:v>
                </c:pt>
                <c:pt idx="2932">
                  <c:v>42481.979166666664</c:v>
                </c:pt>
                <c:pt idx="2933">
                  <c:v>42481.986111111109</c:v>
                </c:pt>
                <c:pt idx="2934">
                  <c:v>42481.993055555555</c:v>
                </c:pt>
                <c:pt idx="2935">
                  <c:v>42482</c:v>
                </c:pt>
                <c:pt idx="2936">
                  <c:v>42482.006944444445</c:v>
                </c:pt>
                <c:pt idx="2937">
                  <c:v>42482.013888888891</c:v>
                </c:pt>
                <c:pt idx="2938">
                  <c:v>42482.020833333336</c:v>
                </c:pt>
                <c:pt idx="2939">
                  <c:v>42482.027777777781</c:v>
                </c:pt>
                <c:pt idx="2940">
                  <c:v>42482.034722222219</c:v>
                </c:pt>
                <c:pt idx="2941">
                  <c:v>42482.041666666664</c:v>
                </c:pt>
                <c:pt idx="2942">
                  <c:v>42482.048611111109</c:v>
                </c:pt>
                <c:pt idx="2943">
                  <c:v>42482.055555555555</c:v>
                </c:pt>
                <c:pt idx="2944">
                  <c:v>42482.0625</c:v>
                </c:pt>
                <c:pt idx="2945">
                  <c:v>42482.069444444445</c:v>
                </c:pt>
                <c:pt idx="2946">
                  <c:v>42482.076388888891</c:v>
                </c:pt>
                <c:pt idx="2947">
                  <c:v>42482.083333333336</c:v>
                </c:pt>
                <c:pt idx="2948">
                  <c:v>42482.090277777781</c:v>
                </c:pt>
                <c:pt idx="2949">
                  <c:v>42482.097222222219</c:v>
                </c:pt>
                <c:pt idx="2950">
                  <c:v>42482.104166666664</c:v>
                </c:pt>
                <c:pt idx="2951">
                  <c:v>42482.111111111109</c:v>
                </c:pt>
                <c:pt idx="2952">
                  <c:v>42482.118055555555</c:v>
                </c:pt>
                <c:pt idx="2953">
                  <c:v>42482.125</c:v>
                </c:pt>
                <c:pt idx="2954">
                  <c:v>42482.131944444445</c:v>
                </c:pt>
                <c:pt idx="2955">
                  <c:v>42482.138888888891</c:v>
                </c:pt>
                <c:pt idx="2956">
                  <c:v>42482.145833333336</c:v>
                </c:pt>
                <c:pt idx="2957">
                  <c:v>42482.152777777781</c:v>
                </c:pt>
                <c:pt idx="2958">
                  <c:v>42482.159722222219</c:v>
                </c:pt>
                <c:pt idx="2959">
                  <c:v>42482.166666666664</c:v>
                </c:pt>
                <c:pt idx="2960">
                  <c:v>42482.173611111109</c:v>
                </c:pt>
                <c:pt idx="2961">
                  <c:v>42482.180555555555</c:v>
                </c:pt>
                <c:pt idx="2962">
                  <c:v>42482.1875</c:v>
                </c:pt>
                <c:pt idx="2963">
                  <c:v>42482.194444444445</c:v>
                </c:pt>
                <c:pt idx="2964">
                  <c:v>42482.201388888891</c:v>
                </c:pt>
                <c:pt idx="2965">
                  <c:v>42482.208333333336</c:v>
                </c:pt>
                <c:pt idx="2966">
                  <c:v>42482.215277777781</c:v>
                </c:pt>
                <c:pt idx="2967">
                  <c:v>42482.222222222219</c:v>
                </c:pt>
                <c:pt idx="2968">
                  <c:v>42482.229166666664</c:v>
                </c:pt>
                <c:pt idx="2969">
                  <c:v>42482.236111111109</c:v>
                </c:pt>
                <c:pt idx="2970">
                  <c:v>42482.243055555555</c:v>
                </c:pt>
                <c:pt idx="2971">
                  <c:v>42482.25</c:v>
                </c:pt>
                <c:pt idx="2972">
                  <c:v>42482.256944444445</c:v>
                </c:pt>
                <c:pt idx="2973">
                  <c:v>42482.263888888891</c:v>
                </c:pt>
                <c:pt idx="2974">
                  <c:v>42482.270833333336</c:v>
                </c:pt>
                <c:pt idx="2975">
                  <c:v>42482.277777777781</c:v>
                </c:pt>
                <c:pt idx="2976">
                  <c:v>42482.284722222219</c:v>
                </c:pt>
                <c:pt idx="2977">
                  <c:v>42482.291666666664</c:v>
                </c:pt>
                <c:pt idx="2978">
                  <c:v>42482.298611111109</c:v>
                </c:pt>
                <c:pt idx="2979">
                  <c:v>42482.305555555555</c:v>
                </c:pt>
                <c:pt idx="2980">
                  <c:v>42482.3125</c:v>
                </c:pt>
                <c:pt idx="2981">
                  <c:v>42482.319444444445</c:v>
                </c:pt>
                <c:pt idx="2982">
                  <c:v>42482.326388888891</c:v>
                </c:pt>
                <c:pt idx="2983">
                  <c:v>42482.333333333336</c:v>
                </c:pt>
                <c:pt idx="2984">
                  <c:v>42482.340277777781</c:v>
                </c:pt>
                <c:pt idx="2985">
                  <c:v>42482.347222222219</c:v>
                </c:pt>
                <c:pt idx="2986">
                  <c:v>42482.354166666664</c:v>
                </c:pt>
                <c:pt idx="2987">
                  <c:v>42482.361111111109</c:v>
                </c:pt>
                <c:pt idx="2988">
                  <c:v>42482.368055555555</c:v>
                </c:pt>
                <c:pt idx="2989">
                  <c:v>42482.375</c:v>
                </c:pt>
                <c:pt idx="2990">
                  <c:v>42482.381944444445</c:v>
                </c:pt>
                <c:pt idx="2991">
                  <c:v>42482.388888888891</c:v>
                </c:pt>
                <c:pt idx="2992">
                  <c:v>42482.395833333336</c:v>
                </c:pt>
                <c:pt idx="2993">
                  <c:v>42482.402777777781</c:v>
                </c:pt>
                <c:pt idx="2994">
                  <c:v>42482.409722222219</c:v>
                </c:pt>
                <c:pt idx="2995">
                  <c:v>42482.416666666664</c:v>
                </c:pt>
                <c:pt idx="2996">
                  <c:v>42482.423611111109</c:v>
                </c:pt>
                <c:pt idx="2997">
                  <c:v>42482.430555555555</c:v>
                </c:pt>
                <c:pt idx="2998">
                  <c:v>42482.4375</c:v>
                </c:pt>
                <c:pt idx="2999">
                  <c:v>42482.444444444445</c:v>
                </c:pt>
                <c:pt idx="3000">
                  <c:v>42482.451388888891</c:v>
                </c:pt>
                <c:pt idx="3001">
                  <c:v>42482.458333333336</c:v>
                </c:pt>
                <c:pt idx="3002">
                  <c:v>42482.465277777781</c:v>
                </c:pt>
                <c:pt idx="3003">
                  <c:v>42482.472222222219</c:v>
                </c:pt>
                <c:pt idx="3004">
                  <c:v>42482.479166666664</c:v>
                </c:pt>
                <c:pt idx="3005">
                  <c:v>42482.486111111109</c:v>
                </c:pt>
                <c:pt idx="3006">
                  <c:v>42482.493055555555</c:v>
                </c:pt>
                <c:pt idx="3007">
                  <c:v>42482.5</c:v>
                </c:pt>
                <c:pt idx="3008">
                  <c:v>42482.506944444445</c:v>
                </c:pt>
                <c:pt idx="3009">
                  <c:v>42482.513888888891</c:v>
                </c:pt>
                <c:pt idx="3010">
                  <c:v>42482.520833333336</c:v>
                </c:pt>
                <c:pt idx="3011">
                  <c:v>42482.527777777781</c:v>
                </c:pt>
                <c:pt idx="3012">
                  <c:v>42482.534722222219</c:v>
                </c:pt>
                <c:pt idx="3013">
                  <c:v>42482.541666666664</c:v>
                </c:pt>
                <c:pt idx="3014">
                  <c:v>42482.548611111109</c:v>
                </c:pt>
                <c:pt idx="3015">
                  <c:v>42482.555555555555</c:v>
                </c:pt>
                <c:pt idx="3016">
                  <c:v>42482.5625</c:v>
                </c:pt>
                <c:pt idx="3017">
                  <c:v>42482.569444444445</c:v>
                </c:pt>
                <c:pt idx="3018">
                  <c:v>42482.576388888891</c:v>
                </c:pt>
                <c:pt idx="3019">
                  <c:v>42482.583333333336</c:v>
                </c:pt>
                <c:pt idx="3020">
                  <c:v>42482.590277777781</c:v>
                </c:pt>
                <c:pt idx="3021">
                  <c:v>42482.597222222219</c:v>
                </c:pt>
                <c:pt idx="3022">
                  <c:v>42482.604166666664</c:v>
                </c:pt>
                <c:pt idx="3023">
                  <c:v>42482.611111111109</c:v>
                </c:pt>
                <c:pt idx="3024">
                  <c:v>42482.618055555555</c:v>
                </c:pt>
                <c:pt idx="3025">
                  <c:v>42482.625</c:v>
                </c:pt>
                <c:pt idx="3026">
                  <c:v>42482.631944444445</c:v>
                </c:pt>
                <c:pt idx="3027">
                  <c:v>42482.638888888891</c:v>
                </c:pt>
                <c:pt idx="3028">
                  <c:v>42482.645833333336</c:v>
                </c:pt>
                <c:pt idx="3029">
                  <c:v>42482.652777777781</c:v>
                </c:pt>
                <c:pt idx="3030">
                  <c:v>42482.659722222219</c:v>
                </c:pt>
                <c:pt idx="3031">
                  <c:v>42482.666666666664</c:v>
                </c:pt>
                <c:pt idx="3032">
                  <c:v>42482.673611111109</c:v>
                </c:pt>
                <c:pt idx="3033">
                  <c:v>42482.680555555555</c:v>
                </c:pt>
                <c:pt idx="3034">
                  <c:v>42482.6875</c:v>
                </c:pt>
                <c:pt idx="3035">
                  <c:v>42482.694444444445</c:v>
                </c:pt>
                <c:pt idx="3036">
                  <c:v>42482.701388888891</c:v>
                </c:pt>
                <c:pt idx="3037">
                  <c:v>42482.708333333336</c:v>
                </c:pt>
                <c:pt idx="3038">
                  <c:v>42482.715277777781</c:v>
                </c:pt>
                <c:pt idx="3039">
                  <c:v>42482.722222222219</c:v>
                </c:pt>
                <c:pt idx="3040">
                  <c:v>42482.729166666664</c:v>
                </c:pt>
                <c:pt idx="3041">
                  <c:v>42482.736111111109</c:v>
                </c:pt>
                <c:pt idx="3042">
                  <c:v>42482.743055555555</c:v>
                </c:pt>
                <c:pt idx="3043">
                  <c:v>42482.75</c:v>
                </c:pt>
                <c:pt idx="3044">
                  <c:v>42482.756944444445</c:v>
                </c:pt>
                <c:pt idx="3045">
                  <c:v>42482.763888888891</c:v>
                </c:pt>
                <c:pt idx="3046">
                  <c:v>42482.770833333336</c:v>
                </c:pt>
                <c:pt idx="3047">
                  <c:v>42482.777777777781</c:v>
                </c:pt>
                <c:pt idx="3048">
                  <c:v>42482.784722222219</c:v>
                </c:pt>
                <c:pt idx="3049">
                  <c:v>42482.791666666664</c:v>
                </c:pt>
                <c:pt idx="3050">
                  <c:v>42482.798611111109</c:v>
                </c:pt>
                <c:pt idx="3051">
                  <c:v>42482.805555555555</c:v>
                </c:pt>
                <c:pt idx="3052">
                  <c:v>42482.8125</c:v>
                </c:pt>
                <c:pt idx="3053">
                  <c:v>42482.819444444445</c:v>
                </c:pt>
                <c:pt idx="3054">
                  <c:v>42482.826388888891</c:v>
                </c:pt>
                <c:pt idx="3055">
                  <c:v>42482.833333333336</c:v>
                </c:pt>
                <c:pt idx="3056">
                  <c:v>42482.840277777781</c:v>
                </c:pt>
                <c:pt idx="3057">
                  <c:v>42482.847222222219</c:v>
                </c:pt>
                <c:pt idx="3058">
                  <c:v>42482.854166666664</c:v>
                </c:pt>
                <c:pt idx="3059">
                  <c:v>42482.861111111109</c:v>
                </c:pt>
                <c:pt idx="3060">
                  <c:v>42482.868055555555</c:v>
                </c:pt>
                <c:pt idx="3061">
                  <c:v>42482.875</c:v>
                </c:pt>
                <c:pt idx="3062">
                  <c:v>42482.881944444445</c:v>
                </c:pt>
                <c:pt idx="3063">
                  <c:v>42482.888888888891</c:v>
                </c:pt>
                <c:pt idx="3064">
                  <c:v>42482.895833333336</c:v>
                </c:pt>
                <c:pt idx="3065">
                  <c:v>42482.902777777781</c:v>
                </c:pt>
                <c:pt idx="3066">
                  <c:v>42482.909722222219</c:v>
                </c:pt>
                <c:pt idx="3067">
                  <c:v>42482.916666666664</c:v>
                </c:pt>
                <c:pt idx="3068">
                  <c:v>42482.923611111109</c:v>
                </c:pt>
                <c:pt idx="3069">
                  <c:v>42482.930555555555</c:v>
                </c:pt>
                <c:pt idx="3070">
                  <c:v>42482.9375</c:v>
                </c:pt>
                <c:pt idx="3071">
                  <c:v>42482.944444444445</c:v>
                </c:pt>
                <c:pt idx="3072">
                  <c:v>42482.951388888891</c:v>
                </c:pt>
                <c:pt idx="3073">
                  <c:v>42482.958333333336</c:v>
                </c:pt>
                <c:pt idx="3074">
                  <c:v>42482.965277777781</c:v>
                </c:pt>
                <c:pt idx="3075">
                  <c:v>42482.972222222219</c:v>
                </c:pt>
                <c:pt idx="3076">
                  <c:v>42482.979166666664</c:v>
                </c:pt>
                <c:pt idx="3077">
                  <c:v>42482.986111111109</c:v>
                </c:pt>
                <c:pt idx="3078">
                  <c:v>42482.993055555555</c:v>
                </c:pt>
                <c:pt idx="3079">
                  <c:v>42483</c:v>
                </c:pt>
                <c:pt idx="3080">
                  <c:v>42483.006944444445</c:v>
                </c:pt>
                <c:pt idx="3081">
                  <c:v>42483.013888888891</c:v>
                </c:pt>
                <c:pt idx="3082">
                  <c:v>42483.020833333336</c:v>
                </c:pt>
                <c:pt idx="3083">
                  <c:v>42483.027777777781</c:v>
                </c:pt>
                <c:pt idx="3084">
                  <c:v>42483.034722222219</c:v>
                </c:pt>
                <c:pt idx="3085">
                  <c:v>42483.041666666664</c:v>
                </c:pt>
                <c:pt idx="3086">
                  <c:v>42483.048611111109</c:v>
                </c:pt>
                <c:pt idx="3087">
                  <c:v>42483.055555555555</c:v>
                </c:pt>
                <c:pt idx="3088">
                  <c:v>42483.0625</c:v>
                </c:pt>
                <c:pt idx="3089">
                  <c:v>42483.069444444445</c:v>
                </c:pt>
                <c:pt idx="3090">
                  <c:v>42483.076388888891</c:v>
                </c:pt>
                <c:pt idx="3091">
                  <c:v>42483.083333333336</c:v>
                </c:pt>
                <c:pt idx="3092">
                  <c:v>42483.090277777781</c:v>
                </c:pt>
                <c:pt idx="3093">
                  <c:v>42483.097222222219</c:v>
                </c:pt>
                <c:pt idx="3094">
                  <c:v>42483.104166666664</c:v>
                </c:pt>
                <c:pt idx="3095">
                  <c:v>42483.111111111109</c:v>
                </c:pt>
                <c:pt idx="3096">
                  <c:v>42483.118055555555</c:v>
                </c:pt>
                <c:pt idx="3097">
                  <c:v>42483.125</c:v>
                </c:pt>
                <c:pt idx="3098">
                  <c:v>42483.131944444445</c:v>
                </c:pt>
                <c:pt idx="3099">
                  <c:v>42483.138888888891</c:v>
                </c:pt>
                <c:pt idx="3100">
                  <c:v>42483.145833333336</c:v>
                </c:pt>
                <c:pt idx="3101">
                  <c:v>42483.152777777781</c:v>
                </c:pt>
                <c:pt idx="3102">
                  <c:v>42483.159722222219</c:v>
                </c:pt>
                <c:pt idx="3103">
                  <c:v>42483.166666666664</c:v>
                </c:pt>
                <c:pt idx="3104">
                  <c:v>42483.173611111109</c:v>
                </c:pt>
                <c:pt idx="3105">
                  <c:v>42483.180555555555</c:v>
                </c:pt>
                <c:pt idx="3106">
                  <c:v>42483.1875</c:v>
                </c:pt>
                <c:pt idx="3107">
                  <c:v>42483.194444444445</c:v>
                </c:pt>
                <c:pt idx="3108">
                  <c:v>42483.201388888891</c:v>
                </c:pt>
                <c:pt idx="3109">
                  <c:v>42483.208333333336</c:v>
                </c:pt>
                <c:pt idx="3110">
                  <c:v>42483.215277777781</c:v>
                </c:pt>
                <c:pt idx="3111">
                  <c:v>42483.222222222219</c:v>
                </c:pt>
                <c:pt idx="3112">
                  <c:v>42483.229166666664</c:v>
                </c:pt>
                <c:pt idx="3113">
                  <c:v>42483.236111111109</c:v>
                </c:pt>
                <c:pt idx="3114">
                  <c:v>42483.243055555555</c:v>
                </c:pt>
                <c:pt idx="3115">
                  <c:v>42483.25</c:v>
                </c:pt>
                <c:pt idx="3116">
                  <c:v>42483.256944444445</c:v>
                </c:pt>
                <c:pt idx="3117">
                  <c:v>42483.263888888891</c:v>
                </c:pt>
                <c:pt idx="3118">
                  <c:v>42483.270833333336</c:v>
                </c:pt>
                <c:pt idx="3119">
                  <c:v>42483.277777777781</c:v>
                </c:pt>
                <c:pt idx="3120">
                  <c:v>42483.284722222219</c:v>
                </c:pt>
                <c:pt idx="3121">
                  <c:v>42483.291666666664</c:v>
                </c:pt>
                <c:pt idx="3122">
                  <c:v>42483.298611111109</c:v>
                </c:pt>
                <c:pt idx="3123">
                  <c:v>42483.305555555555</c:v>
                </c:pt>
                <c:pt idx="3124">
                  <c:v>42483.3125</c:v>
                </c:pt>
                <c:pt idx="3125">
                  <c:v>42483.319444444445</c:v>
                </c:pt>
                <c:pt idx="3126">
                  <c:v>42483.326388888891</c:v>
                </c:pt>
                <c:pt idx="3127">
                  <c:v>42483.333333333336</c:v>
                </c:pt>
                <c:pt idx="3128">
                  <c:v>42483.340277777781</c:v>
                </c:pt>
                <c:pt idx="3129">
                  <c:v>42483.347222222219</c:v>
                </c:pt>
                <c:pt idx="3130">
                  <c:v>42483.354166666664</c:v>
                </c:pt>
                <c:pt idx="3131">
                  <c:v>42483.361111111109</c:v>
                </c:pt>
                <c:pt idx="3132">
                  <c:v>42483.368055555555</c:v>
                </c:pt>
                <c:pt idx="3133">
                  <c:v>42483.375</c:v>
                </c:pt>
                <c:pt idx="3134">
                  <c:v>42483.381944444445</c:v>
                </c:pt>
                <c:pt idx="3135">
                  <c:v>42483.388888888891</c:v>
                </c:pt>
                <c:pt idx="3136">
                  <c:v>42483.395833333336</c:v>
                </c:pt>
                <c:pt idx="3137">
                  <c:v>42483.402777777781</c:v>
                </c:pt>
                <c:pt idx="3138">
                  <c:v>42483.409722222219</c:v>
                </c:pt>
                <c:pt idx="3139">
                  <c:v>42483.416666666664</c:v>
                </c:pt>
                <c:pt idx="3140">
                  <c:v>42483.423611111109</c:v>
                </c:pt>
                <c:pt idx="3141">
                  <c:v>42483.430555555555</c:v>
                </c:pt>
                <c:pt idx="3142">
                  <c:v>42483.4375</c:v>
                </c:pt>
                <c:pt idx="3143">
                  <c:v>42483.444444444445</c:v>
                </c:pt>
                <c:pt idx="3144">
                  <c:v>42483.451388888891</c:v>
                </c:pt>
                <c:pt idx="3145">
                  <c:v>42483.458333333336</c:v>
                </c:pt>
                <c:pt idx="3146">
                  <c:v>42483.465277777781</c:v>
                </c:pt>
                <c:pt idx="3147">
                  <c:v>42483.472222222219</c:v>
                </c:pt>
                <c:pt idx="3148">
                  <c:v>42483.479166666664</c:v>
                </c:pt>
                <c:pt idx="3149">
                  <c:v>42483.486111111109</c:v>
                </c:pt>
                <c:pt idx="3150">
                  <c:v>42483.493055555555</c:v>
                </c:pt>
                <c:pt idx="3151">
                  <c:v>42483.5</c:v>
                </c:pt>
                <c:pt idx="3152">
                  <c:v>42483.506944444445</c:v>
                </c:pt>
                <c:pt idx="3153">
                  <c:v>42483.513888888891</c:v>
                </c:pt>
                <c:pt idx="3154">
                  <c:v>42483.520833333336</c:v>
                </c:pt>
                <c:pt idx="3155">
                  <c:v>42483.527777777781</c:v>
                </c:pt>
                <c:pt idx="3156">
                  <c:v>42483.534722222219</c:v>
                </c:pt>
                <c:pt idx="3157">
                  <c:v>42483.541666666664</c:v>
                </c:pt>
                <c:pt idx="3158">
                  <c:v>42483.548611111109</c:v>
                </c:pt>
                <c:pt idx="3159">
                  <c:v>42483.555555555555</c:v>
                </c:pt>
                <c:pt idx="3160">
                  <c:v>42483.5625</c:v>
                </c:pt>
                <c:pt idx="3161">
                  <c:v>42483.569444444445</c:v>
                </c:pt>
                <c:pt idx="3162">
                  <c:v>42483.576388888891</c:v>
                </c:pt>
                <c:pt idx="3163">
                  <c:v>42483.583333333336</c:v>
                </c:pt>
                <c:pt idx="3164">
                  <c:v>42483.590277777781</c:v>
                </c:pt>
                <c:pt idx="3165">
                  <c:v>42483.597222222219</c:v>
                </c:pt>
                <c:pt idx="3166">
                  <c:v>42483.604166666664</c:v>
                </c:pt>
                <c:pt idx="3167">
                  <c:v>42483.611111111109</c:v>
                </c:pt>
                <c:pt idx="3168">
                  <c:v>42483.618055555555</c:v>
                </c:pt>
                <c:pt idx="3169">
                  <c:v>42483.625</c:v>
                </c:pt>
                <c:pt idx="3170">
                  <c:v>42483.631944444445</c:v>
                </c:pt>
                <c:pt idx="3171">
                  <c:v>42483.638888888891</c:v>
                </c:pt>
                <c:pt idx="3172">
                  <c:v>42483.645833333336</c:v>
                </c:pt>
                <c:pt idx="3173">
                  <c:v>42483.652777777781</c:v>
                </c:pt>
                <c:pt idx="3174">
                  <c:v>42483.659722222219</c:v>
                </c:pt>
                <c:pt idx="3175">
                  <c:v>42483.666666666664</c:v>
                </c:pt>
                <c:pt idx="3176">
                  <c:v>42483.673611111109</c:v>
                </c:pt>
                <c:pt idx="3177">
                  <c:v>42483.680555555555</c:v>
                </c:pt>
                <c:pt idx="3178">
                  <c:v>42483.6875</c:v>
                </c:pt>
                <c:pt idx="3179">
                  <c:v>42483.694444444445</c:v>
                </c:pt>
                <c:pt idx="3180">
                  <c:v>42483.701388888891</c:v>
                </c:pt>
                <c:pt idx="3181">
                  <c:v>42483.708333333336</c:v>
                </c:pt>
                <c:pt idx="3182">
                  <c:v>42483.715277777781</c:v>
                </c:pt>
                <c:pt idx="3183">
                  <c:v>42483.722222222219</c:v>
                </c:pt>
                <c:pt idx="3184">
                  <c:v>42483.729166666664</c:v>
                </c:pt>
                <c:pt idx="3185">
                  <c:v>42483.736111111109</c:v>
                </c:pt>
                <c:pt idx="3186">
                  <c:v>42483.743055555555</c:v>
                </c:pt>
                <c:pt idx="3187">
                  <c:v>42483.75</c:v>
                </c:pt>
                <c:pt idx="3188">
                  <c:v>42483.756944444445</c:v>
                </c:pt>
                <c:pt idx="3189">
                  <c:v>42483.763888888891</c:v>
                </c:pt>
                <c:pt idx="3190">
                  <c:v>42483.770833333336</c:v>
                </c:pt>
                <c:pt idx="3191">
                  <c:v>42483.777777777781</c:v>
                </c:pt>
                <c:pt idx="3192">
                  <c:v>42483.784722222219</c:v>
                </c:pt>
                <c:pt idx="3193">
                  <c:v>42483.791666666664</c:v>
                </c:pt>
                <c:pt idx="3194">
                  <c:v>42483.798611111109</c:v>
                </c:pt>
                <c:pt idx="3195">
                  <c:v>42483.805555555555</c:v>
                </c:pt>
                <c:pt idx="3196">
                  <c:v>42483.8125</c:v>
                </c:pt>
                <c:pt idx="3197">
                  <c:v>42483.819444444445</c:v>
                </c:pt>
                <c:pt idx="3198">
                  <c:v>42483.826388888891</c:v>
                </c:pt>
                <c:pt idx="3199">
                  <c:v>42483.833333333336</c:v>
                </c:pt>
                <c:pt idx="3200">
                  <c:v>42483.840277777781</c:v>
                </c:pt>
                <c:pt idx="3201">
                  <c:v>42483.847222222219</c:v>
                </c:pt>
                <c:pt idx="3202">
                  <c:v>42483.854166666664</c:v>
                </c:pt>
                <c:pt idx="3203">
                  <c:v>42483.861111111109</c:v>
                </c:pt>
                <c:pt idx="3204">
                  <c:v>42483.868055555555</c:v>
                </c:pt>
                <c:pt idx="3205">
                  <c:v>42483.875</c:v>
                </c:pt>
                <c:pt idx="3206">
                  <c:v>42483.881944444445</c:v>
                </c:pt>
                <c:pt idx="3207">
                  <c:v>42483.888888888891</c:v>
                </c:pt>
                <c:pt idx="3208">
                  <c:v>42483.895833333336</c:v>
                </c:pt>
                <c:pt idx="3209">
                  <c:v>42483.902777777781</c:v>
                </c:pt>
                <c:pt idx="3210">
                  <c:v>42483.909722222219</c:v>
                </c:pt>
                <c:pt idx="3211">
                  <c:v>42483.916666666664</c:v>
                </c:pt>
                <c:pt idx="3212">
                  <c:v>42483.923611111109</c:v>
                </c:pt>
                <c:pt idx="3213">
                  <c:v>42483.930555555555</c:v>
                </c:pt>
                <c:pt idx="3214">
                  <c:v>42483.9375</c:v>
                </c:pt>
                <c:pt idx="3215">
                  <c:v>42483.944444444445</c:v>
                </c:pt>
                <c:pt idx="3216">
                  <c:v>42483.951388888891</c:v>
                </c:pt>
                <c:pt idx="3217">
                  <c:v>42483.958333333336</c:v>
                </c:pt>
                <c:pt idx="3218">
                  <c:v>42483.965277777781</c:v>
                </c:pt>
                <c:pt idx="3219">
                  <c:v>42483.972222222219</c:v>
                </c:pt>
                <c:pt idx="3220">
                  <c:v>42483.979166666664</c:v>
                </c:pt>
                <c:pt idx="3221">
                  <c:v>42483.986111111109</c:v>
                </c:pt>
                <c:pt idx="3222">
                  <c:v>42483.993055555555</c:v>
                </c:pt>
                <c:pt idx="3223">
                  <c:v>42484</c:v>
                </c:pt>
                <c:pt idx="3224">
                  <c:v>42484.006944444445</c:v>
                </c:pt>
                <c:pt idx="3225">
                  <c:v>42484.013888888891</c:v>
                </c:pt>
                <c:pt idx="3226">
                  <c:v>42484.020833333336</c:v>
                </c:pt>
                <c:pt idx="3227">
                  <c:v>42484.027777777781</c:v>
                </c:pt>
                <c:pt idx="3228">
                  <c:v>42484.034722222219</c:v>
                </c:pt>
                <c:pt idx="3229">
                  <c:v>42484.041666666664</c:v>
                </c:pt>
                <c:pt idx="3230">
                  <c:v>42484.048611111109</c:v>
                </c:pt>
                <c:pt idx="3231">
                  <c:v>42484.055555555555</c:v>
                </c:pt>
                <c:pt idx="3232">
                  <c:v>42484.0625</c:v>
                </c:pt>
                <c:pt idx="3233">
                  <c:v>42484.069444444445</c:v>
                </c:pt>
                <c:pt idx="3234">
                  <c:v>42484.076388888891</c:v>
                </c:pt>
                <c:pt idx="3235">
                  <c:v>42484.083333333336</c:v>
                </c:pt>
                <c:pt idx="3236">
                  <c:v>42484.090277777781</c:v>
                </c:pt>
                <c:pt idx="3237">
                  <c:v>42484.097222222219</c:v>
                </c:pt>
                <c:pt idx="3238">
                  <c:v>42484.104166666664</c:v>
                </c:pt>
                <c:pt idx="3239">
                  <c:v>42484.111111111109</c:v>
                </c:pt>
                <c:pt idx="3240">
                  <c:v>42484.118055555555</c:v>
                </c:pt>
                <c:pt idx="3241">
                  <c:v>42484.125</c:v>
                </c:pt>
                <c:pt idx="3242">
                  <c:v>42484.131944444445</c:v>
                </c:pt>
                <c:pt idx="3243">
                  <c:v>42484.138888888891</c:v>
                </c:pt>
                <c:pt idx="3244">
                  <c:v>42484.145833333336</c:v>
                </c:pt>
                <c:pt idx="3245">
                  <c:v>42484.152777777781</c:v>
                </c:pt>
                <c:pt idx="3246">
                  <c:v>42484.159722222219</c:v>
                </c:pt>
                <c:pt idx="3247">
                  <c:v>42484.166666666664</c:v>
                </c:pt>
                <c:pt idx="3248">
                  <c:v>42484.173611111109</c:v>
                </c:pt>
                <c:pt idx="3249">
                  <c:v>42484.180555555555</c:v>
                </c:pt>
                <c:pt idx="3250">
                  <c:v>42484.1875</c:v>
                </c:pt>
                <c:pt idx="3251">
                  <c:v>42484.194444444445</c:v>
                </c:pt>
                <c:pt idx="3252">
                  <c:v>42484.201388888891</c:v>
                </c:pt>
                <c:pt idx="3253">
                  <c:v>42484.208333333336</c:v>
                </c:pt>
                <c:pt idx="3254">
                  <c:v>42484.215277777781</c:v>
                </c:pt>
                <c:pt idx="3255">
                  <c:v>42484.222222222219</c:v>
                </c:pt>
                <c:pt idx="3256">
                  <c:v>42484.229166666664</c:v>
                </c:pt>
                <c:pt idx="3257">
                  <c:v>42484.236111111109</c:v>
                </c:pt>
                <c:pt idx="3258">
                  <c:v>42484.243055555555</c:v>
                </c:pt>
                <c:pt idx="3259">
                  <c:v>42484.25</c:v>
                </c:pt>
                <c:pt idx="3260">
                  <c:v>42484.256944444445</c:v>
                </c:pt>
                <c:pt idx="3261">
                  <c:v>42484.263888888891</c:v>
                </c:pt>
                <c:pt idx="3262">
                  <c:v>42484.270833333336</c:v>
                </c:pt>
                <c:pt idx="3263">
                  <c:v>42484.277777777781</c:v>
                </c:pt>
                <c:pt idx="3264">
                  <c:v>42484.284722222219</c:v>
                </c:pt>
                <c:pt idx="3265">
                  <c:v>42484.291666666664</c:v>
                </c:pt>
                <c:pt idx="3266">
                  <c:v>42484.298611111109</c:v>
                </c:pt>
                <c:pt idx="3267">
                  <c:v>42484.305555555555</c:v>
                </c:pt>
                <c:pt idx="3268">
                  <c:v>42484.3125</c:v>
                </c:pt>
                <c:pt idx="3269">
                  <c:v>42484.319444444445</c:v>
                </c:pt>
                <c:pt idx="3270">
                  <c:v>42484.326388888891</c:v>
                </c:pt>
                <c:pt idx="3271">
                  <c:v>42484.333333333336</c:v>
                </c:pt>
                <c:pt idx="3272">
                  <c:v>42484.340277777781</c:v>
                </c:pt>
                <c:pt idx="3273">
                  <c:v>42484.347222222219</c:v>
                </c:pt>
                <c:pt idx="3274">
                  <c:v>42484.354166666664</c:v>
                </c:pt>
                <c:pt idx="3275">
                  <c:v>42484.361111111109</c:v>
                </c:pt>
                <c:pt idx="3276">
                  <c:v>42484.368055555555</c:v>
                </c:pt>
                <c:pt idx="3277">
                  <c:v>42484.375</c:v>
                </c:pt>
                <c:pt idx="3278">
                  <c:v>42484.381944444445</c:v>
                </c:pt>
                <c:pt idx="3279">
                  <c:v>42484.388888888891</c:v>
                </c:pt>
                <c:pt idx="3280">
                  <c:v>42484.395833333336</c:v>
                </c:pt>
                <c:pt idx="3281">
                  <c:v>42484.402777777781</c:v>
                </c:pt>
                <c:pt idx="3282">
                  <c:v>42484.409722222219</c:v>
                </c:pt>
                <c:pt idx="3283">
                  <c:v>42484.416666666664</c:v>
                </c:pt>
                <c:pt idx="3284">
                  <c:v>42484.423611111109</c:v>
                </c:pt>
                <c:pt idx="3285">
                  <c:v>42484.430555555555</c:v>
                </c:pt>
                <c:pt idx="3286">
                  <c:v>42484.4375</c:v>
                </c:pt>
                <c:pt idx="3287">
                  <c:v>42484.444444444445</c:v>
                </c:pt>
                <c:pt idx="3288">
                  <c:v>42484.451388888891</c:v>
                </c:pt>
                <c:pt idx="3289">
                  <c:v>42484.458333333336</c:v>
                </c:pt>
                <c:pt idx="3290">
                  <c:v>42484.465277777781</c:v>
                </c:pt>
                <c:pt idx="3291">
                  <c:v>42484.472222222219</c:v>
                </c:pt>
                <c:pt idx="3292">
                  <c:v>42484.479166666664</c:v>
                </c:pt>
                <c:pt idx="3293">
                  <c:v>42484.486111111109</c:v>
                </c:pt>
                <c:pt idx="3294">
                  <c:v>42484.493055555555</c:v>
                </c:pt>
                <c:pt idx="3295">
                  <c:v>42484.5</c:v>
                </c:pt>
                <c:pt idx="3296">
                  <c:v>42484.506944444445</c:v>
                </c:pt>
                <c:pt idx="3297">
                  <c:v>42484.513888888891</c:v>
                </c:pt>
                <c:pt idx="3298">
                  <c:v>42484.520833333336</c:v>
                </c:pt>
                <c:pt idx="3299">
                  <c:v>42484.527777777781</c:v>
                </c:pt>
                <c:pt idx="3300">
                  <c:v>42484.534722222219</c:v>
                </c:pt>
                <c:pt idx="3301">
                  <c:v>42484.541666666664</c:v>
                </c:pt>
                <c:pt idx="3302">
                  <c:v>42484.548611111109</c:v>
                </c:pt>
                <c:pt idx="3303">
                  <c:v>42484.555555555555</c:v>
                </c:pt>
                <c:pt idx="3304">
                  <c:v>42484.5625</c:v>
                </c:pt>
                <c:pt idx="3305">
                  <c:v>42484.569444444445</c:v>
                </c:pt>
                <c:pt idx="3306">
                  <c:v>42484.576388888891</c:v>
                </c:pt>
                <c:pt idx="3307">
                  <c:v>42484.583333333336</c:v>
                </c:pt>
                <c:pt idx="3308">
                  <c:v>42484.590277777781</c:v>
                </c:pt>
                <c:pt idx="3309">
                  <c:v>42484.597222222219</c:v>
                </c:pt>
                <c:pt idx="3310">
                  <c:v>42484.604166666664</c:v>
                </c:pt>
                <c:pt idx="3311">
                  <c:v>42484.611111111109</c:v>
                </c:pt>
                <c:pt idx="3312">
                  <c:v>42484.618055555555</c:v>
                </c:pt>
                <c:pt idx="3313">
                  <c:v>42484.625</c:v>
                </c:pt>
                <c:pt idx="3314">
                  <c:v>42484.631944444445</c:v>
                </c:pt>
                <c:pt idx="3315">
                  <c:v>42484.638888888891</c:v>
                </c:pt>
                <c:pt idx="3316">
                  <c:v>42484.645833333336</c:v>
                </c:pt>
                <c:pt idx="3317">
                  <c:v>42484.652777777781</c:v>
                </c:pt>
                <c:pt idx="3318">
                  <c:v>42484.659722222219</c:v>
                </c:pt>
                <c:pt idx="3319">
                  <c:v>42484.666666666664</c:v>
                </c:pt>
                <c:pt idx="3320">
                  <c:v>42484.673611111109</c:v>
                </c:pt>
                <c:pt idx="3321">
                  <c:v>42484.680555555555</c:v>
                </c:pt>
                <c:pt idx="3322">
                  <c:v>42484.6875</c:v>
                </c:pt>
                <c:pt idx="3323">
                  <c:v>42484.694444444445</c:v>
                </c:pt>
                <c:pt idx="3324">
                  <c:v>42484.701388888891</c:v>
                </c:pt>
                <c:pt idx="3325">
                  <c:v>42484.708333333336</c:v>
                </c:pt>
                <c:pt idx="3326">
                  <c:v>42484.715277777781</c:v>
                </c:pt>
                <c:pt idx="3327">
                  <c:v>42484.722222222219</c:v>
                </c:pt>
                <c:pt idx="3328">
                  <c:v>42484.729166666664</c:v>
                </c:pt>
                <c:pt idx="3329">
                  <c:v>42484.736111111109</c:v>
                </c:pt>
                <c:pt idx="3330">
                  <c:v>42484.743055555555</c:v>
                </c:pt>
                <c:pt idx="3331">
                  <c:v>42484.75</c:v>
                </c:pt>
                <c:pt idx="3332">
                  <c:v>42484.756944444445</c:v>
                </c:pt>
                <c:pt idx="3333">
                  <c:v>42484.763888888891</c:v>
                </c:pt>
                <c:pt idx="3334">
                  <c:v>42484.770833333336</c:v>
                </c:pt>
                <c:pt idx="3335">
                  <c:v>42484.777777777781</c:v>
                </c:pt>
                <c:pt idx="3336">
                  <c:v>42484.784722222219</c:v>
                </c:pt>
                <c:pt idx="3337">
                  <c:v>42484.791666666664</c:v>
                </c:pt>
                <c:pt idx="3338">
                  <c:v>42484.798611111109</c:v>
                </c:pt>
                <c:pt idx="3339">
                  <c:v>42484.805555555555</c:v>
                </c:pt>
                <c:pt idx="3340">
                  <c:v>42484.8125</c:v>
                </c:pt>
                <c:pt idx="3341">
                  <c:v>42484.819444444445</c:v>
                </c:pt>
                <c:pt idx="3342">
                  <c:v>42484.826388888891</c:v>
                </c:pt>
                <c:pt idx="3343">
                  <c:v>42484.833333333336</c:v>
                </c:pt>
                <c:pt idx="3344">
                  <c:v>42484.840277777781</c:v>
                </c:pt>
                <c:pt idx="3345">
                  <c:v>42484.847222222219</c:v>
                </c:pt>
                <c:pt idx="3346">
                  <c:v>42484.854166666664</c:v>
                </c:pt>
                <c:pt idx="3347">
                  <c:v>42484.861111111109</c:v>
                </c:pt>
                <c:pt idx="3348">
                  <c:v>42484.868055555555</c:v>
                </c:pt>
                <c:pt idx="3349">
                  <c:v>42484.875</c:v>
                </c:pt>
                <c:pt idx="3350">
                  <c:v>42484.881944444445</c:v>
                </c:pt>
                <c:pt idx="3351">
                  <c:v>42484.888888888891</c:v>
                </c:pt>
                <c:pt idx="3352">
                  <c:v>42484.895833333336</c:v>
                </c:pt>
                <c:pt idx="3353">
                  <c:v>42484.902777777781</c:v>
                </c:pt>
                <c:pt idx="3354">
                  <c:v>42484.909722222219</c:v>
                </c:pt>
                <c:pt idx="3355">
                  <c:v>42484.916666666664</c:v>
                </c:pt>
                <c:pt idx="3356">
                  <c:v>42484.923611111109</c:v>
                </c:pt>
                <c:pt idx="3357">
                  <c:v>42484.930555555555</c:v>
                </c:pt>
                <c:pt idx="3358">
                  <c:v>42484.9375</c:v>
                </c:pt>
                <c:pt idx="3359">
                  <c:v>42484.944444444445</c:v>
                </c:pt>
                <c:pt idx="3360">
                  <c:v>42484.951388888891</c:v>
                </c:pt>
                <c:pt idx="3361">
                  <c:v>42484.958333333336</c:v>
                </c:pt>
                <c:pt idx="3362">
                  <c:v>42484.965277777781</c:v>
                </c:pt>
                <c:pt idx="3363">
                  <c:v>42484.972222222219</c:v>
                </c:pt>
                <c:pt idx="3364">
                  <c:v>42484.979166666664</c:v>
                </c:pt>
                <c:pt idx="3365">
                  <c:v>42484.986111111109</c:v>
                </c:pt>
                <c:pt idx="3366">
                  <c:v>42484.993055555555</c:v>
                </c:pt>
                <c:pt idx="3367">
                  <c:v>42485</c:v>
                </c:pt>
                <c:pt idx="3368">
                  <c:v>42485.006944444445</c:v>
                </c:pt>
                <c:pt idx="3369">
                  <c:v>42485.013888888891</c:v>
                </c:pt>
                <c:pt idx="3370">
                  <c:v>42485.020833333336</c:v>
                </c:pt>
                <c:pt idx="3371">
                  <c:v>42485.027777777781</c:v>
                </c:pt>
                <c:pt idx="3372">
                  <c:v>42485.034722222219</c:v>
                </c:pt>
                <c:pt idx="3373">
                  <c:v>42485.041666666664</c:v>
                </c:pt>
                <c:pt idx="3374">
                  <c:v>42485.048611111109</c:v>
                </c:pt>
                <c:pt idx="3375">
                  <c:v>42485.055555555555</c:v>
                </c:pt>
                <c:pt idx="3376">
                  <c:v>42485.0625</c:v>
                </c:pt>
                <c:pt idx="3377">
                  <c:v>42485.069444444445</c:v>
                </c:pt>
                <c:pt idx="3378">
                  <c:v>42485.076388888891</c:v>
                </c:pt>
                <c:pt idx="3379">
                  <c:v>42485.083333333336</c:v>
                </c:pt>
                <c:pt idx="3380">
                  <c:v>42485.090277777781</c:v>
                </c:pt>
                <c:pt idx="3381">
                  <c:v>42485.097222222219</c:v>
                </c:pt>
                <c:pt idx="3382">
                  <c:v>42485.104166666664</c:v>
                </c:pt>
                <c:pt idx="3383">
                  <c:v>42485.111111111109</c:v>
                </c:pt>
                <c:pt idx="3384">
                  <c:v>42485.118055555555</c:v>
                </c:pt>
                <c:pt idx="3385">
                  <c:v>42485.125</c:v>
                </c:pt>
                <c:pt idx="3386">
                  <c:v>42485.131944444445</c:v>
                </c:pt>
                <c:pt idx="3387">
                  <c:v>42485.138888888891</c:v>
                </c:pt>
                <c:pt idx="3388">
                  <c:v>42485.145833333336</c:v>
                </c:pt>
                <c:pt idx="3389">
                  <c:v>42485.152777777781</c:v>
                </c:pt>
                <c:pt idx="3390">
                  <c:v>42485.159722222219</c:v>
                </c:pt>
                <c:pt idx="3391">
                  <c:v>42485.166666666664</c:v>
                </c:pt>
                <c:pt idx="3392">
                  <c:v>42485.173611111109</c:v>
                </c:pt>
                <c:pt idx="3393">
                  <c:v>42485.180555555555</c:v>
                </c:pt>
                <c:pt idx="3394">
                  <c:v>42485.1875</c:v>
                </c:pt>
                <c:pt idx="3395">
                  <c:v>42485.194444444445</c:v>
                </c:pt>
                <c:pt idx="3396">
                  <c:v>42485.201388888891</c:v>
                </c:pt>
                <c:pt idx="3397">
                  <c:v>42485.208333333336</c:v>
                </c:pt>
                <c:pt idx="3398">
                  <c:v>42485.215277777781</c:v>
                </c:pt>
                <c:pt idx="3399">
                  <c:v>42485.222222222219</c:v>
                </c:pt>
                <c:pt idx="3400">
                  <c:v>42485.229166666664</c:v>
                </c:pt>
                <c:pt idx="3401">
                  <c:v>42485.236111111109</c:v>
                </c:pt>
                <c:pt idx="3402">
                  <c:v>42485.243055555555</c:v>
                </c:pt>
                <c:pt idx="3403">
                  <c:v>42485.25</c:v>
                </c:pt>
                <c:pt idx="3404">
                  <c:v>42485.256944444445</c:v>
                </c:pt>
                <c:pt idx="3405">
                  <c:v>42485.263888888891</c:v>
                </c:pt>
                <c:pt idx="3406">
                  <c:v>42485.270833333336</c:v>
                </c:pt>
                <c:pt idx="3407">
                  <c:v>42485.277777777781</c:v>
                </c:pt>
                <c:pt idx="3408">
                  <c:v>42485.284722222219</c:v>
                </c:pt>
                <c:pt idx="3409">
                  <c:v>42485.291666666664</c:v>
                </c:pt>
                <c:pt idx="3410">
                  <c:v>42485.298611111109</c:v>
                </c:pt>
                <c:pt idx="3411">
                  <c:v>42485.305555555555</c:v>
                </c:pt>
                <c:pt idx="3412">
                  <c:v>42485.3125</c:v>
                </c:pt>
                <c:pt idx="3413">
                  <c:v>42485.319444444445</c:v>
                </c:pt>
                <c:pt idx="3414">
                  <c:v>42485.326388888891</c:v>
                </c:pt>
                <c:pt idx="3415">
                  <c:v>42485.333333333336</c:v>
                </c:pt>
                <c:pt idx="3416">
                  <c:v>42485.340277777781</c:v>
                </c:pt>
                <c:pt idx="3417">
                  <c:v>42485.347222222219</c:v>
                </c:pt>
                <c:pt idx="3418">
                  <c:v>42485.354166666664</c:v>
                </c:pt>
                <c:pt idx="3419">
                  <c:v>42485.361111111109</c:v>
                </c:pt>
                <c:pt idx="3420">
                  <c:v>42485.368055555555</c:v>
                </c:pt>
                <c:pt idx="3421">
                  <c:v>42485.375</c:v>
                </c:pt>
                <c:pt idx="3422">
                  <c:v>42485.381944444445</c:v>
                </c:pt>
                <c:pt idx="3423">
                  <c:v>42485.388888888891</c:v>
                </c:pt>
                <c:pt idx="3424">
                  <c:v>42485.395833333336</c:v>
                </c:pt>
                <c:pt idx="3425">
                  <c:v>42485.402777777781</c:v>
                </c:pt>
                <c:pt idx="3426">
                  <c:v>42485.409722222219</c:v>
                </c:pt>
                <c:pt idx="3427">
                  <c:v>42485.416666666664</c:v>
                </c:pt>
                <c:pt idx="3428">
                  <c:v>42485.423611111109</c:v>
                </c:pt>
                <c:pt idx="3429">
                  <c:v>42485.430555555555</c:v>
                </c:pt>
                <c:pt idx="3430">
                  <c:v>42485.4375</c:v>
                </c:pt>
                <c:pt idx="3431">
                  <c:v>42485.444444444445</c:v>
                </c:pt>
                <c:pt idx="3432">
                  <c:v>42485.451388888891</c:v>
                </c:pt>
                <c:pt idx="3433">
                  <c:v>42485.458333333336</c:v>
                </c:pt>
                <c:pt idx="3434">
                  <c:v>42485.465277777781</c:v>
                </c:pt>
                <c:pt idx="3435">
                  <c:v>42485.472222222219</c:v>
                </c:pt>
                <c:pt idx="3436">
                  <c:v>42485.479166666664</c:v>
                </c:pt>
                <c:pt idx="3437">
                  <c:v>42485.486111111109</c:v>
                </c:pt>
                <c:pt idx="3438">
                  <c:v>42485.493055555555</c:v>
                </c:pt>
                <c:pt idx="3439">
                  <c:v>42485.5</c:v>
                </c:pt>
                <c:pt idx="3440">
                  <c:v>42485.506944444445</c:v>
                </c:pt>
                <c:pt idx="3441">
                  <c:v>42485.513888888891</c:v>
                </c:pt>
                <c:pt idx="3442">
                  <c:v>42485.520833333336</c:v>
                </c:pt>
                <c:pt idx="3443">
                  <c:v>42485.527777777781</c:v>
                </c:pt>
                <c:pt idx="3444">
                  <c:v>42485.534722222219</c:v>
                </c:pt>
                <c:pt idx="3445">
                  <c:v>42485.541666666664</c:v>
                </c:pt>
                <c:pt idx="3446">
                  <c:v>42485.548611111109</c:v>
                </c:pt>
                <c:pt idx="3447">
                  <c:v>42485.555555555555</c:v>
                </c:pt>
                <c:pt idx="3448">
                  <c:v>42485.5625</c:v>
                </c:pt>
                <c:pt idx="3449">
                  <c:v>42485.569444444445</c:v>
                </c:pt>
                <c:pt idx="3450">
                  <c:v>42485.576388888891</c:v>
                </c:pt>
                <c:pt idx="3451">
                  <c:v>42485.583333333336</c:v>
                </c:pt>
                <c:pt idx="3452">
                  <c:v>42485.590277777781</c:v>
                </c:pt>
                <c:pt idx="3453">
                  <c:v>42485.597222222219</c:v>
                </c:pt>
                <c:pt idx="3454">
                  <c:v>42485.604166666664</c:v>
                </c:pt>
                <c:pt idx="3455">
                  <c:v>42485.611111111109</c:v>
                </c:pt>
                <c:pt idx="3456">
                  <c:v>42485.618055555555</c:v>
                </c:pt>
                <c:pt idx="3457">
                  <c:v>42485.625</c:v>
                </c:pt>
                <c:pt idx="3458">
                  <c:v>42485.631944444445</c:v>
                </c:pt>
                <c:pt idx="3459">
                  <c:v>42485.638888888891</c:v>
                </c:pt>
                <c:pt idx="3460">
                  <c:v>42485.645833333336</c:v>
                </c:pt>
                <c:pt idx="3461">
                  <c:v>42485.652777777781</c:v>
                </c:pt>
                <c:pt idx="3462">
                  <c:v>42485.659722222219</c:v>
                </c:pt>
                <c:pt idx="3463">
                  <c:v>42485.666666666664</c:v>
                </c:pt>
                <c:pt idx="3464">
                  <c:v>42485.673611111109</c:v>
                </c:pt>
                <c:pt idx="3465">
                  <c:v>42485.680555555555</c:v>
                </c:pt>
                <c:pt idx="3466">
                  <c:v>42485.6875</c:v>
                </c:pt>
                <c:pt idx="3467">
                  <c:v>42485.694444444445</c:v>
                </c:pt>
                <c:pt idx="3468">
                  <c:v>42485.701388888891</c:v>
                </c:pt>
                <c:pt idx="3469">
                  <c:v>42485.708333333336</c:v>
                </c:pt>
                <c:pt idx="3470">
                  <c:v>42485.715277777781</c:v>
                </c:pt>
                <c:pt idx="3471">
                  <c:v>42485.722222222219</c:v>
                </c:pt>
                <c:pt idx="3472">
                  <c:v>42485.729166666664</c:v>
                </c:pt>
                <c:pt idx="3473">
                  <c:v>42485.736111111109</c:v>
                </c:pt>
                <c:pt idx="3474">
                  <c:v>42485.743055555555</c:v>
                </c:pt>
                <c:pt idx="3475">
                  <c:v>42485.75</c:v>
                </c:pt>
                <c:pt idx="3476">
                  <c:v>42485.756944444445</c:v>
                </c:pt>
                <c:pt idx="3477">
                  <c:v>42485.763888888891</c:v>
                </c:pt>
                <c:pt idx="3478">
                  <c:v>42485.770833333336</c:v>
                </c:pt>
                <c:pt idx="3479">
                  <c:v>42485.777777777781</c:v>
                </c:pt>
                <c:pt idx="3480">
                  <c:v>42485.784722222219</c:v>
                </c:pt>
                <c:pt idx="3481">
                  <c:v>42485.791666666664</c:v>
                </c:pt>
                <c:pt idx="3482">
                  <c:v>42485.798611111109</c:v>
                </c:pt>
                <c:pt idx="3483">
                  <c:v>42485.805555555555</c:v>
                </c:pt>
                <c:pt idx="3484">
                  <c:v>42485.8125</c:v>
                </c:pt>
                <c:pt idx="3485">
                  <c:v>42485.819444444445</c:v>
                </c:pt>
                <c:pt idx="3486">
                  <c:v>42485.826388888891</c:v>
                </c:pt>
                <c:pt idx="3487">
                  <c:v>42485.833333333336</c:v>
                </c:pt>
                <c:pt idx="3488">
                  <c:v>42485.840277777781</c:v>
                </c:pt>
                <c:pt idx="3489">
                  <c:v>42485.847222222219</c:v>
                </c:pt>
                <c:pt idx="3490">
                  <c:v>42485.854166666664</c:v>
                </c:pt>
                <c:pt idx="3491">
                  <c:v>42485.861111111109</c:v>
                </c:pt>
                <c:pt idx="3492">
                  <c:v>42485.868055555555</c:v>
                </c:pt>
                <c:pt idx="3493">
                  <c:v>42485.875</c:v>
                </c:pt>
                <c:pt idx="3494">
                  <c:v>42485.881944444445</c:v>
                </c:pt>
                <c:pt idx="3495">
                  <c:v>42485.888888888891</c:v>
                </c:pt>
                <c:pt idx="3496">
                  <c:v>42485.895833333336</c:v>
                </c:pt>
                <c:pt idx="3497">
                  <c:v>42485.902777777781</c:v>
                </c:pt>
                <c:pt idx="3498">
                  <c:v>42485.909722222219</c:v>
                </c:pt>
                <c:pt idx="3499">
                  <c:v>42485.916666666664</c:v>
                </c:pt>
                <c:pt idx="3500">
                  <c:v>42485.923611111109</c:v>
                </c:pt>
                <c:pt idx="3501">
                  <c:v>42485.930555555555</c:v>
                </c:pt>
                <c:pt idx="3502">
                  <c:v>42485.9375</c:v>
                </c:pt>
                <c:pt idx="3503">
                  <c:v>42485.944444444445</c:v>
                </c:pt>
                <c:pt idx="3504">
                  <c:v>42485.951388888891</c:v>
                </c:pt>
                <c:pt idx="3505">
                  <c:v>42485.958333333336</c:v>
                </c:pt>
                <c:pt idx="3506">
                  <c:v>42485.965277777781</c:v>
                </c:pt>
                <c:pt idx="3507">
                  <c:v>42485.972222222219</c:v>
                </c:pt>
                <c:pt idx="3508">
                  <c:v>42485.979166666664</c:v>
                </c:pt>
                <c:pt idx="3509">
                  <c:v>42485.986111111109</c:v>
                </c:pt>
                <c:pt idx="3510">
                  <c:v>42485.993055555555</c:v>
                </c:pt>
                <c:pt idx="3511">
                  <c:v>42486</c:v>
                </c:pt>
                <c:pt idx="3512">
                  <c:v>42486.006944444445</c:v>
                </c:pt>
                <c:pt idx="3513">
                  <c:v>42486.013888888891</c:v>
                </c:pt>
                <c:pt idx="3514">
                  <c:v>42486.020833333336</c:v>
                </c:pt>
                <c:pt idx="3515">
                  <c:v>42486.027777777781</c:v>
                </c:pt>
                <c:pt idx="3516">
                  <c:v>42486.034722222219</c:v>
                </c:pt>
                <c:pt idx="3517">
                  <c:v>42486.041666666664</c:v>
                </c:pt>
                <c:pt idx="3518">
                  <c:v>42486.048611111109</c:v>
                </c:pt>
                <c:pt idx="3519">
                  <c:v>42486.055555555555</c:v>
                </c:pt>
                <c:pt idx="3520">
                  <c:v>42486.0625</c:v>
                </c:pt>
                <c:pt idx="3521">
                  <c:v>42486.069444444445</c:v>
                </c:pt>
                <c:pt idx="3522">
                  <c:v>42486.076388888891</c:v>
                </c:pt>
                <c:pt idx="3523">
                  <c:v>42486.083333333336</c:v>
                </c:pt>
                <c:pt idx="3524">
                  <c:v>42486.090277777781</c:v>
                </c:pt>
                <c:pt idx="3525">
                  <c:v>42486.097222222219</c:v>
                </c:pt>
                <c:pt idx="3526">
                  <c:v>42486.104166666664</c:v>
                </c:pt>
                <c:pt idx="3527">
                  <c:v>42486.111111111109</c:v>
                </c:pt>
                <c:pt idx="3528">
                  <c:v>42486.118055555555</c:v>
                </c:pt>
                <c:pt idx="3529">
                  <c:v>42486.125</c:v>
                </c:pt>
                <c:pt idx="3530">
                  <c:v>42486.131944444445</c:v>
                </c:pt>
                <c:pt idx="3531">
                  <c:v>42486.138888888891</c:v>
                </c:pt>
                <c:pt idx="3532">
                  <c:v>42486.145833333336</c:v>
                </c:pt>
                <c:pt idx="3533">
                  <c:v>42486.152777777781</c:v>
                </c:pt>
                <c:pt idx="3534">
                  <c:v>42486.159722222219</c:v>
                </c:pt>
                <c:pt idx="3535">
                  <c:v>42486.166666666664</c:v>
                </c:pt>
                <c:pt idx="3536">
                  <c:v>42486.173611111109</c:v>
                </c:pt>
                <c:pt idx="3537">
                  <c:v>42486.180555555555</c:v>
                </c:pt>
                <c:pt idx="3538">
                  <c:v>42486.1875</c:v>
                </c:pt>
                <c:pt idx="3539">
                  <c:v>42486.194444444445</c:v>
                </c:pt>
                <c:pt idx="3540">
                  <c:v>42486.201388888891</c:v>
                </c:pt>
                <c:pt idx="3541">
                  <c:v>42486.208333333336</c:v>
                </c:pt>
                <c:pt idx="3542">
                  <c:v>42486.215277777781</c:v>
                </c:pt>
                <c:pt idx="3543">
                  <c:v>42486.222222222219</c:v>
                </c:pt>
                <c:pt idx="3544">
                  <c:v>42486.229166666664</c:v>
                </c:pt>
                <c:pt idx="3545">
                  <c:v>42486.236111111109</c:v>
                </c:pt>
                <c:pt idx="3546">
                  <c:v>42486.243055555555</c:v>
                </c:pt>
                <c:pt idx="3547">
                  <c:v>42486.25</c:v>
                </c:pt>
                <c:pt idx="3548">
                  <c:v>42486.256944444445</c:v>
                </c:pt>
                <c:pt idx="3549">
                  <c:v>42486.263888888891</c:v>
                </c:pt>
                <c:pt idx="3550">
                  <c:v>42486.270833333336</c:v>
                </c:pt>
                <c:pt idx="3551">
                  <c:v>42486.277777777781</c:v>
                </c:pt>
                <c:pt idx="3552">
                  <c:v>42486.284722222219</c:v>
                </c:pt>
                <c:pt idx="3553">
                  <c:v>42486.291666666664</c:v>
                </c:pt>
                <c:pt idx="3554">
                  <c:v>42486.298611111109</c:v>
                </c:pt>
                <c:pt idx="3555">
                  <c:v>42486.305555555555</c:v>
                </c:pt>
                <c:pt idx="3556">
                  <c:v>42486.3125</c:v>
                </c:pt>
                <c:pt idx="3557">
                  <c:v>42486.319444444445</c:v>
                </c:pt>
                <c:pt idx="3558">
                  <c:v>42486.326388888891</c:v>
                </c:pt>
                <c:pt idx="3559">
                  <c:v>42486.333333333336</c:v>
                </c:pt>
                <c:pt idx="3560">
                  <c:v>42486.340277777781</c:v>
                </c:pt>
                <c:pt idx="3561">
                  <c:v>42486.347222222219</c:v>
                </c:pt>
                <c:pt idx="3562">
                  <c:v>42486.354166666664</c:v>
                </c:pt>
                <c:pt idx="3563">
                  <c:v>42486.361111111109</c:v>
                </c:pt>
                <c:pt idx="3564">
                  <c:v>42486.368055555555</c:v>
                </c:pt>
                <c:pt idx="3565">
                  <c:v>42486.375</c:v>
                </c:pt>
                <c:pt idx="3566">
                  <c:v>42486.381944444445</c:v>
                </c:pt>
                <c:pt idx="3567">
                  <c:v>42486.388888888891</c:v>
                </c:pt>
                <c:pt idx="3568">
                  <c:v>42486.395833333336</c:v>
                </c:pt>
                <c:pt idx="3569">
                  <c:v>42486.402777777781</c:v>
                </c:pt>
                <c:pt idx="3570">
                  <c:v>42486.409722222219</c:v>
                </c:pt>
                <c:pt idx="3571">
                  <c:v>42486.416666666664</c:v>
                </c:pt>
                <c:pt idx="3572">
                  <c:v>42486.423611111109</c:v>
                </c:pt>
                <c:pt idx="3573">
                  <c:v>42486.430555555555</c:v>
                </c:pt>
                <c:pt idx="3574">
                  <c:v>42486.4375</c:v>
                </c:pt>
                <c:pt idx="3575">
                  <c:v>42486.444444444445</c:v>
                </c:pt>
                <c:pt idx="3576">
                  <c:v>42486.451388888891</c:v>
                </c:pt>
                <c:pt idx="3577">
                  <c:v>42486.458333333336</c:v>
                </c:pt>
                <c:pt idx="3578">
                  <c:v>42486.465277777781</c:v>
                </c:pt>
                <c:pt idx="3579">
                  <c:v>42486.472222222219</c:v>
                </c:pt>
                <c:pt idx="3580">
                  <c:v>42486.479166666664</c:v>
                </c:pt>
                <c:pt idx="3581">
                  <c:v>42486.486111111109</c:v>
                </c:pt>
                <c:pt idx="3582">
                  <c:v>42486.493055555555</c:v>
                </c:pt>
                <c:pt idx="3583">
                  <c:v>42486.5</c:v>
                </c:pt>
                <c:pt idx="3584">
                  <c:v>42486.506944444445</c:v>
                </c:pt>
                <c:pt idx="3585">
                  <c:v>42486.513888888891</c:v>
                </c:pt>
                <c:pt idx="3586">
                  <c:v>42486.520833333336</c:v>
                </c:pt>
                <c:pt idx="3587">
                  <c:v>42486.527777777781</c:v>
                </c:pt>
                <c:pt idx="3588">
                  <c:v>42486.534722222219</c:v>
                </c:pt>
                <c:pt idx="3589">
                  <c:v>42486.541666666664</c:v>
                </c:pt>
                <c:pt idx="3590">
                  <c:v>42486.548611111109</c:v>
                </c:pt>
                <c:pt idx="3591">
                  <c:v>42486.555555555555</c:v>
                </c:pt>
                <c:pt idx="3592">
                  <c:v>42486.5625</c:v>
                </c:pt>
                <c:pt idx="3593">
                  <c:v>42486.569444444445</c:v>
                </c:pt>
                <c:pt idx="3594">
                  <c:v>42486.576388888891</c:v>
                </c:pt>
                <c:pt idx="3595">
                  <c:v>42486.583333333336</c:v>
                </c:pt>
                <c:pt idx="3596">
                  <c:v>42486.590277777781</c:v>
                </c:pt>
                <c:pt idx="3597">
                  <c:v>42486.597222222219</c:v>
                </c:pt>
                <c:pt idx="3598">
                  <c:v>42486.604166666664</c:v>
                </c:pt>
                <c:pt idx="3599">
                  <c:v>42486.611111111109</c:v>
                </c:pt>
                <c:pt idx="3600">
                  <c:v>42486.618055555555</c:v>
                </c:pt>
                <c:pt idx="3601">
                  <c:v>42486.625</c:v>
                </c:pt>
                <c:pt idx="3602">
                  <c:v>42486.631944444445</c:v>
                </c:pt>
                <c:pt idx="3603">
                  <c:v>42486.638888888891</c:v>
                </c:pt>
                <c:pt idx="3604">
                  <c:v>42486.645833333336</c:v>
                </c:pt>
                <c:pt idx="3605">
                  <c:v>42486.652777777781</c:v>
                </c:pt>
                <c:pt idx="3606">
                  <c:v>42486.659722222219</c:v>
                </c:pt>
                <c:pt idx="3607">
                  <c:v>42486.666666666664</c:v>
                </c:pt>
                <c:pt idx="3608">
                  <c:v>42486.673611111109</c:v>
                </c:pt>
                <c:pt idx="3609">
                  <c:v>42486.680555555555</c:v>
                </c:pt>
                <c:pt idx="3610">
                  <c:v>42486.6875</c:v>
                </c:pt>
                <c:pt idx="3611">
                  <c:v>42486.694444444445</c:v>
                </c:pt>
                <c:pt idx="3612">
                  <c:v>42486.701388888891</c:v>
                </c:pt>
                <c:pt idx="3613">
                  <c:v>42486.708333333336</c:v>
                </c:pt>
                <c:pt idx="3614">
                  <c:v>42486.715277777781</c:v>
                </c:pt>
                <c:pt idx="3615">
                  <c:v>42486.722222222219</c:v>
                </c:pt>
                <c:pt idx="3616">
                  <c:v>42486.729166666664</c:v>
                </c:pt>
                <c:pt idx="3617">
                  <c:v>42486.736111111109</c:v>
                </c:pt>
                <c:pt idx="3618">
                  <c:v>42486.743055555555</c:v>
                </c:pt>
                <c:pt idx="3619">
                  <c:v>42486.75</c:v>
                </c:pt>
                <c:pt idx="3620">
                  <c:v>42486.756944444445</c:v>
                </c:pt>
                <c:pt idx="3621">
                  <c:v>42486.763888888891</c:v>
                </c:pt>
                <c:pt idx="3622">
                  <c:v>42486.770833333336</c:v>
                </c:pt>
                <c:pt idx="3623">
                  <c:v>42486.777777777781</c:v>
                </c:pt>
                <c:pt idx="3624">
                  <c:v>42486.784722222219</c:v>
                </c:pt>
                <c:pt idx="3625">
                  <c:v>42486.791666666664</c:v>
                </c:pt>
                <c:pt idx="3626">
                  <c:v>42486.798611111109</c:v>
                </c:pt>
                <c:pt idx="3627">
                  <c:v>42486.805555555555</c:v>
                </c:pt>
                <c:pt idx="3628">
                  <c:v>42486.8125</c:v>
                </c:pt>
                <c:pt idx="3629">
                  <c:v>42486.819444444445</c:v>
                </c:pt>
                <c:pt idx="3630">
                  <c:v>42486.826388888891</c:v>
                </c:pt>
                <c:pt idx="3631">
                  <c:v>42486.833333333336</c:v>
                </c:pt>
                <c:pt idx="3632">
                  <c:v>42486.840277777781</c:v>
                </c:pt>
                <c:pt idx="3633">
                  <c:v>42486.847222222219</c:v>
                </c:pt>
                <c:pt idx="3634">
                  <c:v>42486.854166666664</c:v>
                </c:pt>
                <c:pt idx="3635">
                  <c:v>42486.861111111109</c:v>
                </c:pt>
                <c:pt idx="3636">
                  <c:v>42486.868055555555</c:v>
                </c:pt>
                <c:pt idx="3637">
                  <c:v>42486.875</c:v>
                </c:pt>
                <c:pt idx="3638">
                  <c:v>42486.881944444445</c:v>
                </c:pt>
                <c:pt idx="3639">
                  <c:v>42486.888888888891</c:v>
                </c:pt>
                <c:pt idx="3640">
                  <c:v>42486.895833333336</c:v>
                </c:pt>
                <c:pt idx="3641">
                  <c:v>42486.902777777781</c:v>
                </c:pt>
                <c:pt idx="3642">
                  <c:v>42486.909722222219</c:v>
                </c:pt>
                <c:pt idx="3643">
                  <c:v>42486.916666666664</c:v>
                </c:pt>
                <c:pt idx="3644">
                  <c:v>42486.923611111109</c:v>
                </c:pt>
                <c:pt idx="3645">
                  <c:v>42486.930555555555</c:v>
                </c:pt>
                <c:pt idx="3646">
                  <c:v>42486.9375</c:v>
                </c:pt>
                <c:pt idx="3647">
                  <c:v>42486.944444444445</c:v>
                </c:pt>
                <c:pt idx="3648">
                  <c:v>42486.951388888891</c:v>
                </c:pt>
                <c:pt idx="3649">
                  <c:v>42486.958333333336</c:v>
                </c:pt>
                <c:pt idx="3650">
                  <c:v>42486.965277777781</c:v>
                </c:pt>
                <c:pt idx="3651">
                  <c:v>42486.972222222219</c:v>
                </c:pt>
                <c:pt idx="3652">
                  <c:v>42486.979166666664</c:v>
                </c:pt>
                <c:pt idx="3653">
                  <c:v>42486.986111111109</c:v>
                </c:pt>
                <c:pt idx="3654">
                  <c:v>42486.993055555555</c:v>
                </c:pt>
                <c:pt idx="3655">
                  <c:v>42487</c:v>
                </c:pt>
                <c:pt idx="3656">
                  <c:v>42487.006944444445</c:v>
                </c:pt>
                <c:pt idx="3657">
                  <c:v>42487.013888888891</c:v>
                </c:pt>
                <c:pt idx="3658">
                  <c:v>42487.020833333336</c:v>
                </c:pt>
                <c:pt idx="3659">
                  <c:v>42487.027777777781</c:v>
                </c:pt>
                <c:pt idx="3660">
                  <c:v>42487.034722222219</c:v>
                </c:pt>
                <c:pt idx="3661">
                  <c:v>42487.041666666664</c:v>
                </c:pt>
                <c:pt idx="3662">
                  <c:v>42487.048611111109</c:v>
                </c:pt>
                <c:pt idx="3663">
                  <c:v>42487.055555555555</c:v>
                </c:pt>
                <c:pt idx="3664">
                  <c:v>42487.0625</c:v>
                </c:pt>
                <c:pt idx="3665">
                  <c:v>42487.069444444445</c:v>
                </c:pt>
                <c:pt idx="3666">
                  <c:v>42487.076388888891</c:v>
                </c:pt>
                <c:pt idx="3667">
                  <c:v>42487.083333333336</c:v>
                </c:pt>
                <c:pt idx="3668">
                  <c:v>42487.090277777781</c:v>
                </c:pt>
                <c:pt idx="3669">
                  <c:v>42487.097222222219</c:v>
                </c:pt>
                <c:pt idx="3670">
                  <c:v>42487.104166666664</c:v>
                </c:pt>
                <c:pt idx="3671">
                  <c:v>42487.111111111109</c:v>
                </c:pt>
                <c:pt idx="3672">
                  <c:v>42487.118055555555</c:v>
                </c:pt>
                <c:pt idx="3673">
                  <c:v>42487.125</c:v>
                </c:pt>
                <c:pt idx="3674">
                  <c:v>42487.131944444445</c:v>
                </c:pt>
                <c:pt idx="3675">
                  <c:v>42487.138888888891</c:v>
                </c:pt>
                <c:pt idx="3676">
                  <c:v>42487.145833333336</c:v>
                </c:pt>
                <c:pt idx="3677">
                  <c:v>42487.152777777781</c:v>
                </c:pt>
                <c:pt idx="3678">
                  <c:v>42487.159722222219</c:v>
                </c:pt>
                <c:pt idx="3679">
                  <c:v>42487.166666666664</c:v>
                </c:pt>
                <c:pt idx="3680">
                  <c:v>42487.173611111109</c:v>
                </c:pt>
                <c:pt idx="3681">
                  <c:v>42487.180555555555</c:v>
                </c:pt>
                <c:pt idx="3682">
                  <c:v>42487.1875</c:v>
                </c:pt>
                <c:pt idx="3683">
                  <c:v>42487.194444444445</c:v>
                </c:pt>
                <c:pt idx="3684">
                  <c:v>42487.201388888891</c:v>
                </c:pt>
                <c:pt idx="3685">
                  <c:v>42487.208333333336</c:v>
                </c:pt>
                <c:pt idx="3686">
                  <c:v>42487.215277777781</c:v>
                </c:pt>
                <c:pt idx="3687">
                  <c:v>42487.222222222219</c:v>
                </c:pt>
                <c:pt idx="3688">
                  <c:v>42487.229166666664</c:v>
                </c:pt>
                <c:pt idx="3689">
                  <c:v>42487.236111111109</c:v>
                </c:pt>
                <c:pt idx="3690">
                  <c:v>42487.243055555555</c:v>
                </c:pt>
                <c:pt idx="3691">
                  <c:v>42487.25</c:v>
                </c:pt>
                <c:pt idx="3692">
                  <c:v>42487.256944444445</c:v>
                </c:pt>
                <c:pt idx="3693">
                  <c:v>42487.263888888891</c:v>
                </c:pt>
                <c:pt idx="3694">
                  <c:v>42487.270833333336</c:v>
                </c:pt>
                <c:pt idx="3695">
                  <c:v>42487.277777777781</c:v>
                </c:pt>
                <c:pt idx="3696">
                  <c:v>42487.284722222219</c:v>
                </c:pt>
                <c:pt idx="3697">
                  <c:v>42487.291666666664</c:v>
                </c:pt>
                <c:pt idx="3698">
                  <c:v>42487.298611111109</c:v>
                </c:pt>
                <c:pt idx="3699">
                  <c:v>42487.305555555555</c:v>
                </c:pt>
                <c:pt idx="3700">
                  <c:v>42487.3125</c:v>
                </c:pt>
                <c:pt idx="3701">
                  <c:v>42487.319444444445</c:v>
                </c:pt>
                <c:pt idx="3702">
                  <c:v>42487.326388888891</c:v>
                </c:pt>
                <c:pt idx="3703">
                  <c:v>42487.333333333336</c:v>
                </c:pt>
                <c:pt idx="3704">
                  <c:v>42487.340277777781</c:v>
                </c:pt>
                <c:pt idx="3705">
                  <c:v>42487.347222222219</c:v>
                </c:pt>
                <c:pt idx="3706">
                  <c:v>42487.354166666664</c:v>
                </c:pt>
                <c:pt idx="3707">
                  <c:v>42487.361111111109</c:v>
                </c:pt>
                <c:pt idx="3708">
                  <c:v>42487.368055555555</c:v>
                </c:pt>
                <c:pt idx="3709">
                  <c:v>42487.375</c:v>
                </c:pt>
                <c:pt idx="3710">
                  <c:v>42487.381944444445</c:v>
                </c:pt>
                <c:pt idx="3711">
                  <c:v>42487.388888888891</c:v>
                </c:pt>
                <c:pt idx="3712">
                  <c:v>42487.395833333336</c:v>
                </c:pt>
                <c:pt idx="3713">
                  <c:v>42487.402777777781</c:v>
                </c:pt>
                <c:pt idx="3714">
                  <c:v>42487.409722222219</c:v>
                </c:pt>
                <c:pt idx="3715">
                  <c:v>42487.416666666664</c:v>
                </c:pt>
                <c:pt idx="3716">
                  <c:v>42487.423611111109</c:v>
                </c:pt>
                <c:pt idx="3717">
                  <c:v>42487.430555555555</c:v>
                </c:pt>
                <c:pt idx="3718">
                  <c:v>42487.4375</c:v>
                </c:pt>
                <c:pt idx="3719">
                  <c:v>42487.444444444445</c:v>
                </c:pt>
                <c:pt idx="3720">
                  <c:v>42487.451388888891</c:v>
                </c:pt>
                <c:pt idx="3721">
                  <c:v>42487.458333333336</c:v>
                </c:pt>
                <c:pt idx="3722">
                  <c:v>42487.465277777781</c:v>
                </c:pt>
                <c:pt idx="3723">
                  <c:v>42487.472222222219</c:v>
                </c:pt>
                <c:pt idx="3724">
                  <c:v>42487.479166666664</c:v>
                </c:pt>
                <c:pt idx="3725">
                  <c:v>42487.486111111109</c:v>
                </c:pt>
                <c:pt idx="3726">
                  <c:v>42487.493055555555</c:v>
                </c:pt>
                <c:pt idx="3727">
                  <c:v>42487.5</c:v>
                </c:pt>
                <c:pt idx="3728">
                  <c:v>42487.506944444445</c:v>
                </c:pt>
                <c:pt idx="3729">
                  <c:v>42487.513888888891</c:v>
                </c:pt>
                <c:pt idx="3730">
                  <c:v>42487.520833333336</c:v>
                </c:pt>
                <c:pt idx="3731">
                  <c:v>42487.527777777781</c:v>
                </c:pt>
                <c:pt idx="3732">
                  <c:v>42487.534722222219</c:v>
                </c:pt>
                <c:pt idx="3733">
                  <c:v>42487.541666666664</c:v>
                </c:pt>
                <c:pt idx="3734">
                  <c:v>42487.548611111109</c:v>
                </c:pt>
                <c:pt idx="3735">
                  <c:v>42487.555555555555</c:v>
                </c:pt>
                <c:pt idx="3736">
                  <c:v>42487.5625</c:v>
                </c:pt>
                <c:pt idx="3737">
                  <c:v>42487.569444444445</c:v>
                </c:pt>
                <c:pt idx="3738">
                  <c:v>42487.576388888891</c:v>
                </c:pt>
                <c:pt idx="3739">
                  <c:v>42487.583333333336</c:v>
                </c:pt>
                <c:pt idx="3740">
                  <c:v>42487.590277777781</c:v>
                </c:pt>
                <c:pt idx="3741">
                  <c:v>42487.597222222219</c:v>
                </c:pt>
                <c:pt idx="3742">
                  <c:v>42487.604166666664</c:v>
                </c:pt>
                <c:pt idx="3743">
                  <c:v>42487.611111111109</c:v>
                </c:pt>
                <c:pt idx="3744">
                  <c:v>42487.618055555555</c:v>
                </c:pt>
                <c:pt idx="3745">
                  <c:v>42487.625</c:v>
                </c:pt>
                <c:pt idx="3746">
                  <c:v>42487.631944444445</c:v>
                </c:pt>
                <c:pt idx="3747">
                  <c:v>42487.638888888891</c:v>
                </c:pt>
                <c:pt idx="3748">
                  <c:v>42487.645833333336</c:v>
                </c:pt>
                <c:pt idx="3749">
                  <c:v>42487.652777777781</c:v>
                </c:pt>
                <c:pt idx="3750">
                  <c:v>42487.659722222219</c:v>
                </c:pt>
                <c:pt idx="3751">
                  <c:v>42487.666666666664</c:v>
                </c:pt>
                <c:pt idx="3752">
                  <c:v>42487.673611111109</c:v>
                </c:pt>
                <c:pt idx="3753">
                  <c:v>42487.680555555555</c:v>
                </c:pt>
                <c:pt idx="3754">
                  <c:v>42487.6875</c:v>
                </c:pt>
                <c:pt idx="3755">
                  <c:v>42487.694444444445</c:v>
                </c:pt>
                <c:pt idx="3756">
                  <c:v>42487.701388888891</c:v>
                </c:pt>
                <c:pt idx="3757">
                  <c:v>42487.708333333336</c:v>
                </c:pt>
                <c:pt idx="3758">
                  <c:v>42487.715277777781</c:v>
                </c:pt>
                <c:pt idx="3759">
                  <c:v>42487.722222222219</c:v>
                </c:pt>
                <c:pt idx="3760">
                  <c:v>42487.729166666664</c:v>
                </c:pt>
                <c:pt idx="3761">
                  <c:v>42487.736111111109</c:v>
                </c:pt>
                <c:pt idx="3762">
                  <c:v>42487.743055555555</c:v>
                </c:pt>
                <c:pt idx="3763">
                  <c:v>42487.75</c:v>
                </c:pt>
                <c:pt idx="3764">
                  <c:v>42487.756944444445</c:v>
                </c:pt>
                <c:pt idx="3765">
                  <c:v>42487.763888888891</c:v>
                </c:pt>
                <c:pt idx="3766">
                  <c:v>42487.770833333336</c:v>
                </c:pt>
                <c:pt idx="3767">
                  <c:v>42487.777777777781</c:v>
                </c:pt>
                <c:pt idx="3768">
                  <c:v>42487.784722222219</c:v>
                </c:pt>
                <c:pt idx="3769">
                  <c:v>42487.791666666664</c:v>
                </c:pt>
                <c:pt idx="3770">
                  <c:v>42487.798611111109</c:v>
                </c:pt>
                <c:pt idx="3771">
                  <c:v>42487.805555555555</c:v>
                </c:pt>
                <c:pt idx="3772">
                  <c:v>42487.8125</c:v>
                </c:pt>
                <c:pt idx="3773">
                  <c:v>42487.819444444445</c:v>
                </c:pt>
                <c:pt idx="3774">
                  <c:v>42487.826388888891</c:v>
                </c:pt>
                <c:pt idx="3775">
                  <c:v>42487.833333333336</c:v>
                </c:pt>
                <c:pt idx="3776">
                  <c:v>42487.840277777781</c:v>
                </c:pt>
                <c:pt idx="3777">
                  <c:v>42487.847222222219</c:v>
                </c:pt>
                <c:pt idx="3778">
                  <c:v>42487.854166666664</c:v>
                </c:pt>
                <c:pt idx="3779">
                  <c:v>42487.861111111109</c:v>
                </c:pt>
                <c:pt idx="3780">
                  <c:v>42487.868055555555</c:v>
                </c:pt>
                <c:pt idx="3781">
                  <c:v>42487.875</c:v>
                </c:pt>
                <c:pt idx="3782">
                  <c:v>42487.881944444445</c:v>
                </c:pt>
                <c:pt idx="3783">
                  <c:v>42487.888888888891</c:v>
                </c:pt>
                <c:pt idx="3784">
                  <c:v>42487.895833333336</c:v>
                </c:pt>
                <c:pt idx="3785">
                  <c:v>42487.902777777781</c:v>
                </c:pt>
                <c:pt idx="3786">
                  <c:v>42487.909722222219</c:v>
                </c:pt>
                <c:pt idx="3787">
                  <c:v>42487.916666666664</c:v>
                </c:pt>
                <c:pt idx="3788">
                  <c:v>42487.923611111109</c:v>
                </c:pt>
                <c:pt idx="3789">
                  <c:v>42487.930555555555</c:v>
                </c:pt>
                <c:pt idx="3790">
                  <c:v>42487.9375</c:v>
                </c:pt>
                <c:pt idx="3791">
                  <c:v>42487.944444444445</c:v>
                </c:pt>
                <c:pt idx="3792">
                  <c:v>42487.951388888891</c:v>
                </c:pt>
                <c:pt idx="3793">
                  <c:v>42487.958333333336</c:v>
                </c:pt>
                <c:pt idx="3794">
                  <c:v>42487.965277777781</c:v>
                </c:pt>
                <c:pt idx="3795">
                  <c:v>42487.972222222219</c:v>
                </c:pt>
                <c:pt idx="3796">
                  <c:v>42487.979166666664</c:v>
                </c:pt>
                <c:pt idx="3797">
                  <c:v>42487.986111111109</c:v>
                </c:pt>
                <c:pt idx="3798">
                  <c:v>42487.993055555555</c:v>
                </c:pt>
                <c:pt idx="3799">
                  <c:v>42488</c:v>
                </c:pt>
                <c:pt idx="3800">
                  <c:v>42488.006944444445</c:v>
                </c:pt>
                <c:pt idx="3801">
                  <c:v>42488.013888888891</c:v>
                </c:pt>
                <c:pt idx="3802">
                  <c:v>42488.020833333336</c:v>
                </c:pt>
                <c:pt idx="3803">
                  <c:v>42488.027777777781</c:v>
                </c:pt>
                <c:pt idx="3804">
                  <c:v>42488.034722222219</c:v>
                </c:pt>
                <c:pt idx="3805">
                  <c:v>42488.041666666664</c:v>
                </c:pt>
                <c:pt idx="3806">
                  <c:v>42488.048611111109</c:v>
                </c:pt>
                <c:pt idx="3807">
                  <c:v>42488.055555555555</c:v>
                </c:pt>
                <c:pt idx="3808">
                  <c:v>42488.0625</c:v>
                </c:pt>
                <c:pt idx="3809">
                  <c:v>42488.069444444445</c:v>
                </c:pt>
                <c:pt idx="3810">
                  <c:v>42488.076388888891</c:v>
                </c:pt>
                <c:pt idx="3811">
                  <c:v>42488.083333333336</c:v>
                </c:pt>
                <c:pt idx="3812">
                  <c:v>42488.090277777781</c:v>
                </c:pt>
                <c:pt idx="3813">
                  <c:v>42488.097222222219</c:v>
                </c:pt>
                <c:pt idx="3814">
                  <c:v>42488.104166666664</c:v>
                </c:pt>
                <c:pt idx="3815">
                  <c:v>42488.111111111109</c:v>
                </c:pt>
                <c:pt idx="3816">
                  <c:v>42488.118055555555</c:v>
                </c:pt>
                <c:pt idx="3817">
                  <c:v>42488.125</c:v>
                </c:pt>
                <c:pt idx="3818">
                  <c:v>42488.131944444445</c:v>
                </c:pt>
                <c:pt idx="3819">
                  <c:v>42488.138888888891</c:v>
                </c:pt>
                <c:pt idx="3820">
                  <c:v>42488.145833333336</c:v>
                </c:pt>
                <c:pt idx="3821">
                  <c:v>42488.152777777781</c:v>
                </c:pt>
                <c:pt idx="3822">
                  <c:v>42488.159722222219</c:v>
                </c:pt>
                <c:pt idx="3823">
                  <c:v>42488.166666666664</c:v>
                </c:pt>
                <c:pt idx="3824">
                  <c:v>42488.173611111109</c:v>
                </c:pt>
                <c:pt idx="3825">
                  <c:v>42488.180555555555</c:v>
                </c:pt>
                <c:pt idx="3826">
                  <c:v>42488.1875</c:v>
                </c:pt>
                <c:pt idx="3827">
                  <c:v>42488.194444444445</c:v>
                </c:pt>
                <c:pt idx="3828">
                  <c:v>42488.201388888891</c:v>
                </c:pt>
                <c:pt idx="3829">
                  <c:v>42488.208333333336</c:v>
                </c:pt>
                <c:pt idx="3830">
                  <c:v>42488.215277777781</c:v>
                </c:pt>
                <c:pt idx="3831">
                  <c:v>42488.222222222219</c:v>
                </c:pt>
                <c:pt idx="3832">
                  <c:v>42488.229166666664</c:v>
                </c:pt>
                <c:pt idx="3833">
                  <c:v>42488.236111111109</c:v>
                </c:pt>
                <c:pt idx="3834">
                  <c:v>42488.243055555555</c:v>
                </c:pt>
                <c:pt idx="3835">
                  <c:v>42488.25</c:v>
                </c:pt>
                <c:pt idx="3836">
                  <c:v>42488.256944444445</c:v>
                </c:pt>
                <c:pt idx="3837">
                  <c:v>42488.263888888891</c:v>
                </c:pt>
                <c:pt idx="3838">
                  <c:v>42488.270833333336</c:v>
                </c:pt>
                <c:pt idx="3839">
                  <c:v>42488.277777777781</c:v>
                </c:pt>
                <c:pt idx="3840">
                  <c:v>42488.284722222219</c:v>
                </c:pt>
                <c:pt idx="3841">
                  <c:v>42488.291666666664</c:v>
                </c:pt>
                <c:pt idx="3842">
                  <c:v>42488.298611111109</c:v>
                </c:pt>
                <c:pt idx="3843">
                  <c:v>42488.305555555555</c:v>
                </c:pt>
                <c:pt idx="3844">
                  <c:v>42488.3125</c:v>
                </c:pt>
                <c:pt idx="3845">
                  <c:v>42488.319444444445</c:v>
                </c:pt>
                <c:pt idx="3846">
                  <c:v>42488.326388888891</c:v>
                </c:pt>
                <c:pt idx="3847">
                  <c:v>42488.333333333336</c:v>
                </c:pt>
                <c:pt idx="3848">
                  <c:v>42488.340277777781</c:v>
                </c:pt>
                <c:pt idx="3849">
                  <c:v>42488.347222222219</c:v>
                </c:pt>
                <c:pt idx="3850">
                  <c:v>42488.354166666664</c:v>
                </c:pt>
                <c:pt idx="3851">
                  <c:v>42488.361111111109</c:v>
                </c:pt>
                <c:pt idx="3852">
                  <c:v>42488.368055555555</c:v>
                </c:pt>
                <c:pt idx="3853">
                  <c:v>42488.375</c:v>
                </c:pt>
                <c:pt idx="3854">
                  <c:v>42488.381944444445</c:v>
                </c:pt>
                <c:pt idx="3855">
                  <c:v>42488.388888888891</c:v>
                </c:pt>
                <c:pt idx="3856">
                  <c:v>42488.395833333336</c:v>
                </c:pt>
                <c:pt idx="3857">
                  <c:v>42488.402777777781</c:v>
                </c:pt>
                <c:pt idx="3858">
                  <c:v>42488.409722222219</c:v>
                </c:pt>
                <c:pt idx="3859">
                  <c:v>42488.416666666664</c:v>
                </c:pt>
                <c:pt idx="3860">
                  <c:v>42488.423611111109</c:v>
                </c:pt>
                <c:pt idx="3861">
                  <c:v>42488.430555555555</c:v>
                </c:pt>
                <c:pt idx="3862">
                  <c:v>42488.4375</c:v>
                </c:pt>
                <c:pt idx="3863">
                  <c:v>42488.444444444445</c:v>
                </c:pt>
                <c:pt idx="3864">
                  <c:v>42488.451388888891</c:v>
                </c:pt>
                <c:pt idx="3865">
                  <c:v>42488.458333333336</c:v>
                </c:pt>
                <c:pt idx="3866">
                  <c:v>42488.465277777781</c:v>
                </c:pt>
                <c:pt idx="3867">
                  <c:v>42488.472222222219</c:v>
                </c:pt>
                <c:pt idx="3868">
                  <c:v>42488.479166666664</c:v>
                </c:pt>
                <c:pt idx="3869">
                  <c:v>42488.486111111109</c:v>
                </c:pt>
                <c:pt idx="3870">
                  <c:v>42488.493055555555</c:v>
                </c:pt>
                <c:pt idx="3871">
                  <c:v>42488.5</c:v>
                </c:pt>
                <c:pt idx="3872">
                  <c:v>42488.506944444445</c:v>
                </c:pt>
                <c:pt idx="3873">
                  <c:v>42488.513888888891</c:v>
                </c:pt>
                <c:pt idx="3874">
                  <c:v>42488.520833333336</c:v>
                </c:pt>
                <c:pt idx="3875">
                  <c:v>42488.527777777781</c:v>
                </c:pt>
                <c:pt idx="3876">
                  <c:v>42488.534722222219</c:v>
                </c:pt>
                <c:pt idx="3877">
                  <c:v>42488.541666666664</c:v>
                </c:pt>
                <c:pt idx="3878">
                  <c:v>42488.548611111109</c:v>
                </c:pt>
                <c:pt idx="3879">
                  <c:v>42488.555555555555</c:v>
                </c:pt>
                <c:pt idx="3880">
                  <c:v>42488.5625</c:v>
                </c:pt>
                <c:pt idx="3881">
                  <c:v>42488.569444444445</c:v>
                </c:pt>
                <c:pt idx="3882">
                  <c:v>42488.576388888891</c:v>
                </c:pt>
                <c:pt idx="3883">
                  <c:v>42488.583333333336</c:v>
                </c:pt>
                <c:pt idx="3884">
                  <c:v>42488.590277777781</c:v>
                </c:pt>
                <c:pt idx="3885">
                  <c:v>42488.597222222219</c:v>
                </c:pt>
                <c:pt idx="3886">
                  <c:v>42488.604166666664</c:v>
                </c:pt>
                <c:pt idx="3887">
                  <c:v>42488.611111111109</c:v>
                </c:pt>
                <c:pt idx="3888">
                  <c:v>42488.618055555555</c:v>
                </c:pt>
                <c:pt idx="3889">
                  <c:v>42488.625</c:v>
                </c:pt>
                <c:pt idx="3890">
                  <c:v>42488.631944444445</c:v>
                </c:pt>
                <c:pt idx="3891">
                  <c:v>42488.638888888891</c:v>
                </c:pt>
                <c:pt idx="3892">
                  <c:v>42488.645833333336</c:v>
                </c:pt>
                <c:pt idx="3893">
                  <c:v>42488.652777777781</c:v>
                </c:pt>
                <c:pt idx="3894">
                  <c:v>42488.659722222219</c:v>
                </c:pt>
                <c:pt idx="3895">
                  <c:v>42488.666666666664</c:v>
                </c:pt>
                <c:pt idx="3896">
                  <c:v>42488.673611111109</c:v>
                </c:pt>
                <c:pt idx="3897">
                  <c:v>42488.680555555555</c:v>
                </c:pt>
                <c:pt idx="3898">
                  <c:v>42488.6875</c:v>
                </c:pt>
                <c:pt idx="3899">
                  <c:v>42488.694444444445</c:v>
                </c:pt>
                <c:pt idx="3900">
                  <c:v>42488.701388888891</c:v>
                </c:pt>
                <c:pt idx="3901">
                  <c:v>42488.708333333336</c:v>
                </c:pt>
                <c:pt idx="3902">
                  <c:v>42488.715277777781</c:v>
                </c:pt>
                <c:pt idx="3903">
                  <c:v>42488.722222222219</c:v>
                </c:pt>
                <c:pt idx="3904">
                  <c:v>42488.729166666664</c:v>
                </c:pt>
                <c:pt idx="3905">
                  <c:v>42488.736111111109</c:v>
                </c:pt>
                <c:pt idx="3906">
                  <c:v>42488.743055555555</c:v>
                </c:pt>
                <c:pt idx="3907">
                  <c:v>42488.75</c:v>
                </c:pt>
                <c:pt idx="3908">
                  <c:v>42488.756944444445</c:v>
                </c:pt>
                <c:pt idx="3909">
                  <c:v>42488.763888888891</c:v>
                </c:pt>
                <c:pt idx="3910">
                  <c:v>42488.770833333336</c:v>
                </c:pt>
                <c:pt idx="3911">
                  <c:v>42488.777777777781</c:v>
                </c:pt>
                <c:pt idx="3912">
                  <c:v>42488.784722222219</c:v>
                </c:pt>
                <c:pt idx="3913">
                  <c:v>42488.791666666664</c:v>
                </c:pt>
                <c:pt idx="3914">
                  <c:v>42488.798611111109</c:v>
                </c:pt>
                <c:pt idx="3915">
                  <c:v>42488.805555555555</c:v>
                </c:pt>
                <c:pt idx="3916">
                  <c:v>42488.8125</c:v>
                </c:pt>
                <c:pt idx="3917">
                  <c:v>42488.819444444445</c:v>
                </c:pt>
                <c:pt idx="3918">
                  <c:v>42488.826388888891</c:v>
                </c:pt>
                <c:pt idx="3919">
                  <c:v>42488.833333333336</c:v>
                </c:pt>
                <c:pt idx="3920">
                  <c:v>42488.840277777781</c:v>
                </c:pt>
                <c:pt idx="3921">
                  <c:v>42488.847222222219</c:v>
                </c:pt>
                <c:pt idx="3922">
                  <c:v>42488.854166666664</c:v>
                </c:pt>
                <c:pt idx="3923">
                  <c:v>42488.861111111109</c:v>
                </c:pt>
                <c:pt idx="3924">
                  <c:v>42488.868055555555</c:v>
                </c:pt>
                <c:pt idx="3925">
                  <c:v>42488.875</c:v>
                </c:pt>
                <c:pt idx="3926">
                  <c:v>42488.881944444445</c:v>
                </c:pt>
                <c:pt idx="3927">
                  <c:v>42488.888888888891</c:v>
                </c:pt>
                <c:pt idx="3928">
                  <c:v>42488.895833333336</c:v>
                </c:pt>
                <c:pt idx="3929">
                  <c:v>42488.902777777781</c:v>
                </c:pt>
                <c:pt idx="3930">
                  <c:v>42488.909722222219</c:v>
                </c:pt>
                <c:pt idx="3931">
                  <c:v>42488.916666666664</c:v>
                </c:pt>
                <c:pt idx="3932">
                  <c:v>42488.923611111109</c:v>
                </c:pt>
                <c:pt idx="3933">
                  <c:v>42488.930555555555</c:v>
                </c:pt>
                <c:pt idx="3934">
                  <c:v>42488.9375</c:v>
                </c:pt>
                <c:pt idx="3935">
                  <c:v>42488.944444444445</c:v>
                </c:pt>
                <c:pt idx="3936">
                  <c:v>42488.951388888891</c:v>
                </c:pt>
                <c:pt idx="3937">
                  <c:v>42488.958333333336</c:v>
                </c:pt>
                <c:pt idx="3938">
                  <c:v>42488.965277777781</c:v>
                </c:pt>
                <c:pt idx="3939">
                  <c:v>42488.972222222219</c:v>
                </c:pt>
                <c:pt idx="3940">
                  <c:v>42488.979166666664</c:v>
                </c:pt>
                <c:pt idx="3941">
                  <c:v>42488.986111111109</c:v>
                </c:pt>
                <c:pt idx="3942">
                  <c:v>42488.993055555555</c:v>
                </c:pt>
                <c:pt idx="3943">
                  <c:v>42489</c:v>
                </c:pt>
                <c:pt idx="3944">
                  <c:v>42489.006944444445</c:v>
                </c:pt>
                <c:pt idx="3945">
                  <c:v>42489.013888888891</c:v>
                </c:pt>
                <c:pt idx="3946">
                  <c:v>42489.020833333336</c:v>
                </c:pt>
                <c:pt idx="3947">
                  <c:v>42489.027777777781</c:v>
                </c:pt>
                <c:pt idx="3948">
                  <c:v>42489.034722222219</c:v>
                </c:pt>
                <c:pt idx="3949">
                  <c:v>42489.041666666664</c:v>
                </c:pt>
                <c:pt idx="3950">
                  <c:v>42489.048611111109</c:v>
                </c:pt>
                <c:pt idx="3951">
                  <c:v>42489.055555555555</c:v>
                </c:pt>
                <c:pt idx="3952">
                  <c:v>42489.0625</c:v>
                </c:pt>
                <c:pt idx="3953">
                  <c:v>42489.069444444445</c:v>
                </c:pt>
                <c:pt idx="3954">
                  <c:v>42489.076388888891</c:v>
                </c:pt>
                <c:pt idx="3955">
                  <c:v>42489.083333333336</c:v>
                </c:pt>
                <c:pt idx="3956">
                  <c:v>42489.090277777781</c:v>
                </c:pt>
                <c:pt idx="3957">
                  <c:v>42489.097222222219</c:v>
                </c:pt>
                <c:pt idx="3958">
                  <c:v>42489.104166666664</c:v>
                </c:pt>
                <c:pt idx="3959">
                  <c:v>42489.111111111109</c:v>
                </c:pt>
                <c:pt idx="3960">
                  <c:v>42489.118055555555</c:v>
                </c:pt>
                <c:pt idx="3961">
                  <c:v>42489.125</c:v>
                </c:pt>
                <c:pt idx="3962">
                  <c:v>42489.131944444445</c:v>
                </c:pt>
                <c:pt idx="3963">
                  <c:v>42489.138888888891</c:v>
                </c:pt>
                <c:pt idx="3964">
                  <c:v>42489.145833333336</c:v>
                </c:pt>
                <c:pt idx="3965">
                  <c:v>42489.152777777781</c:v>
                </c:pt>
                <c:pt idx="3966">
                  <c:v>42489.159722222219</c:v>
                </c:pt>
                <c:pt idx="3967">
                  <c:v>42489.166666666664</c:v>
                </c:pt>
                <c:pt idx="3968">
                  <c:v>42489.173611111109</c:v>
                </c:pt>
                <c:pt idx="3969">
                  <c:v>42489.180555555555</c:v>
                </c:pt>
                <c:pt idx="3970">
                  <c:v>42489.1875</c:v>
                </c:pt>
                <c:pt idx="3971">
                  <c:v>42489.194444444445</c:v>
                </c:pt>
                <c:pt idx="3972">
                  <c:v>42489.201388888891</c:v>
                </c:pt>
                <c:pt idx="3973">
                  <c:v>42489.208333333336</c:v>
                </c:pt>
                <c:pt idx="3974">
                  <c:v>42489.215277777781</c:v>
                </c:pt>
                <c:pt idx="3975">
                  <c:v>42489.222222222219</c:v>
                </c:pt>
                <c:pt idx="3976">
                  <c:v>42489.229166666664</c:v>
                </c:pt>
                <c:pt idx="3977">
                  <c:v>42489.236111111109</c:v>
                </c:pt>
                <c:pt idx="3978">
                  <c:v>42489.243055555555</c:v>
                </c:pt>
                <c:pt idx="3979">
                  <c:v>42489.25</c:v>
                </c:pt>
                <c:pt idx="3980">
                  <c:v>42489.256944444445</c:v>
                </c:pt>
                <c:pt idx="3981">
                  <c:v>42489.263888888891</c:v>
                </c:pt>
                <c:pt idx="3982">
                  <c:v>42489.270833333336</c:v>
                </c:pt>
                <c:pt idx="3983">
                  <c:v>42489.277777777781</c:v>
                </c:pt>
                <c:pt idx="3984">
                  <c:v>42489.284722222219</c:v>
                </c:pt>
                <c:pt idx="3985">
                  <c:v>42489.291666666664</c:v>
                </c:pt>
                <c:pt idx="3986">
                  <c:v>42489.298611111109</c:v>
                </c:pt>
                <c:pt idx="3987">
                  <c:v>42489.305555555555</c:v>
                </c:pt>
                <c:pt idx="3988">
                  <c:v>42489.3125</c:v>
                </c:pt>
                <c:pt idx="3989">
                  <c:v>42489.319444444445</c:v>
                </c:pt>
                <c:pt idx="3990">
                  <c:v>42489.326388888891</c:v>
                </c:pt>
                <c:pt idx="3991">
                  <c:v>42489.333333333336</c:v>
                </c:pt>
                <c:pt idx="3992">
                  <c:v>42489.340277777781</c:v>
                </c:pt>
                <c:pt idx="3993">
                  <c:v>42489.347222222219</c:v>
                </c:pt>
                <c:pt idx="3994">
                  <c:v>42489.354166666664</c:v>
                </c:pt>
                <c:pt idx="3995">
                  <c:v>42489.361111111109</c:v>
                </c:pt>
                <c:pt idx="3996">
                  <c:v>42489.368055555555</c:v>
                </c:pt>
                <c:pt idx="3997">
                  <c:v>42489.375</c:v>
                </c:pt>
                <c:pt idx="3998">
                  <c:v>42489.381944444445</c:v>
                </c:pt>
                <c:pt idx="3999">
                  <c:v>42489.388888888891</c:v>
                </c:pt>
                <c:pt idx="4000">
                  <c:v>42489.395833333336</c:v>
                </c:pt>
                <c:pt idx="4001">
                  <c:v>42489.402777777781</c:v>
                </c:pt>
                <c:pt idx="4002">
                  <c:v>42489.409722222219</c:v>
                </c:pt>
                <c:pt idx="4003">
                  <c:v>42489.416666666664</c:v>
                </c:pt>
                <c:pt idx="4004">
                  <c:v>42489.423611111109</c:v>
                </c:pt>
                <c:pt idx="4005">
                  <c:v>42489.430555555555</c:v>
                </c:pt>
                <c:pt idx="4006">
                  <c:v>42489.4375</c:v>
                </c:pt>
                <c:pt idx="4007">
                  <c:v>42489.444444444445</c:v>
                </c:pt>
                <c:pt idx="4008">
                  <c:v>42489.451388888891</c:v>
                </c:pt>
                <c:pt idx="4009">
                  <c:v>42489.458333333336</c:v>
                </c:pt>
                <c:pt idx="4010">
                  <c:v>42489.465277777781</c:v>
                </c:pt>
                <c:pt idx="4011">
                  <c:v>42489.472222222219</c:v>
                </c:pt>
                <c:pt idx="4012">
                  <c:v>42489.479166666664</c:v>
                </c:pt>
                <c:pt idx="4013">
                  <c:v>42489.486111111109</c:v>
                </c:pt>
                <c:pt idx="4014">
                  <c:v>42489.493055555555</c:v>
                </c:pt>
                <c:pt idx="4015">
                  <c:v>42489.5</c:v>
                </c:pt>
                <c:pt idx="4016">
                  <c:v>42489.506944444445</c:v>
                </c:pt>
                <c:pt idx="4017">
                  <c:v>42489.513888888891</c:v>
                </c:pt>
                <c:pt idx="4018">
                  <c:v>42489.520833333336</c:v>
                </c:pt>
                <c:pt idx="4019">
                  <c:v>42489.527777777781</c:v>
                </c:pt>
                <c:pt idx="4020">
                  <c:v>42489.534722222219</c:v>
                </c:pt>
                <c:pt idx="4021">
                  <c:v>42489.541666666664</c:v>
                </c:pt>
                <c:pt idx="4022">
                  <c:v>42489.548611111109</c:v>
                </c:pt>
                <c:pt idx="4023">
                  <c:v>42489.555555555555</c:v>
                </c:pt>
                <c:pt idx="4024">
                  <c:v>42489.5625</c:v>
                </c:pt>
                <c:pt idx="4025">
                  <c:v>42489.569444444445</c:v>
                </c:pt>
                <c:pt idx="4026">
                  <c:v>42489.576388888891</c:v>
                </c:pt>
                <c:pt idx="4027">
                  <c:v>42489.583333333336</c:v>
                </c:pt>
                <c:pt idx="4028">
                  <c:v>42489.590277777781</c:v>
                </c:pt>
                <c:pt idx="4029">
                  <c:v>42489.597222222219</c:v>
                </c:pt>
                <c:pt idx="4030">
                  <c:v>42489.604166666664</c:v>
                </c:pt>
                <c:pt idx="4031">
                  <c:v>42489.611111111109</c:v>
                </c:pt>
                <c:pt idx="4032">
                  <c:v>42489.618055555555</c:v>
                </c:pt>
                <c:pt idx="4033">
                  <c:v>42489.625</c:v>
                </c:pt>
                <c:pt idx="4034">
                  <c:v>42489.631944444445</c:v>
                </c:pt>
                <c:pt idx="4035">
                  <c:v>42489.638888888891</c:v>
                </c:pt>
                <c:pt idx="4036">
                  <c:v>42489.645833333336</c:v>
                </c:pt>
                <c:pt idx="4037">
                  <c:v>42489.652777777781</c:v>
                </c:pt>
                <c:pt idx="4038">
                  <c:v>42489.659722222219</c:v>
                </c:pt>
                <c:pt idx="4039">
                  <c:v>42489.666666666664</c:v>
                </c:pt>
                <c:pt idx="4040">
                  <c:v>42489.673611111109</c:v>
                </c:pt>
                <c:pt idx="4041">
                  <c:v>42489.680555555555</c:v>
                </c:pt>
                <c:pt idx="4042">
                  <c:v>42489.6875</c:v>
                </c:pt>
                <c:pt idx="4043">
                  <c:v>42489.694444444445</c:v>
                </c:pt>
                <c:pt idx="4044">
                  <c:v>42489.701388888891</c:v>
                </c:pt>
                <c:pt idx="4045">
                  <c:v>42489.708333333336</c:v>
                </c:pt>
                <c:pt idx="4046">
                  <c:v>42489.715277777781</c:v>
                </c:pt>
                <c:pt idx="4047">
                  <c:v>42489.722222222219</c:v>
                </c:pt>
                <c:pt idx="4048">
                  <c:v>42489.729166666664</c:v>
                </c:pt>
                <c:pt idx="4049">
                  <c:v>42489.736111111109</c:v>
                </c:pt>
                <c:pt idx="4050">
                  <c:v>42489.743055555555</c:v>
                </c:pt>
                <c:pt idx="4051">
                  <c:v>42489.75</c:v>
                </c:pt>
                <c:pt idx="4052">
                  <c:v>42489.756944444445</c:v>
                </c:pt>
                <c:pt idx="4053">
                  <c:v>42489.763888888891</c:v>
                </c:pt>
                <c:pt idx="4054">
                  <c:v>42489.770833333336</c:v>
                </c:pt>
                <c:pt idx="4055">
                  <c:v>42489.777777777781</c:v>
                </c:pt>
                <c:pt idx="4056">
                  <c:v>42489.784722222219</c:v>
                </c:pt>
                <c:pt idx="4057">
                  <c:v>42489.791666666664</c:v>
                </c:pt>
                <c:pt idx="4058">
                  <c:v>42489.798611111109</c:v>
                </c:pt>
                <c:pt idx="4059">
                  <c:v>42489.805555555555</c:v>
                </c:pt>
                <c:pt idx="4060">
                  <c:v>42489.8125</c:v>
                </c:pt>
                <c:pt idx="4061">
                  <c:v>42489.819444444445</c:v>
                </c:pt>
                <c:pt idx="4062">
                  <c:v>42489.826388888891</c:v>
                </c:pt>
                <c:pt idx="4063">
                  <c:v>42489.833333333336</c:v>
                </c:pt>
                <c:pt idx="4064">
                  <c:v>42489.840277777781</c:v>
                </c:pt>
                <c:pt idx="4065">
                  <c:v>42489.847222222219</c:v>
                </c:pt>
                <c:pt idx="4066">
                  <c:v>42489.854166666664</c:v>
                </c:pt>
                <c:pt idx="4067">
                  <c:v>42489.861111111109</c:v>
                </c:pt>
                <c:pt idx="4068">
                  <c:v>42489.868055555555</c:v>
                </c:pt>
                <c:pt idx="4069">
                  <c:v>42489.875</c:v>
                </c:pt>
                <c:pt idx="4070">
                  <c:v>42489.881944444445</c:v>
                </c:pt>
                <c:pt idx="4071">
                  <c:v>42489.888888888891</c:v>
                </c:pt>
                <c:pt idx="4072">
                  <c:v>42489.895833333336</c:v>
                </c:pt>
                <c:pt idx="4073">
                  <c:v>42489.902777777781</c:v>
                </c:pt>
                <c:pt idx="4074">
                  <c:v>42489.909722222219</c:v>
                </c:pt>
                <c:pt idx="4075">
                  <c:v>42489.916666666664</c:v>
                </c:pt>
                <c:pt idx="4076">
                  <c:v>42489.923611111109</c:v>
                </c:pt>
                <c:pt idx="4077">
                  <c:v>42489.930555555555</c:v>
                </c:pt>
                <c:pt idx="4078">
                  <c:v>42489.9375</c:v>
                </c:pt>
                <c:pt idx="4079">
                  <c:v>42489.944444444445</c:v>
                </c:pt>
                <c:pt idx="4080">
                  <c:v>42489.951388888891</c:v>
                </c:pt>
                <c:pt idx="4081">
                  <c:v>42489.958333333336</c:v>
                </c:pt>
                <c:pt idx="4082">
                  <c:v>42489.965277777781</c:v>
                </c:pt>
                <c:pt idx="4083">
                  <c:v>42489.972222222219</c:v>
                </c:pt>
                <c:pt idx="4084">
                  <c:v>42489.979166666664</c:v>
                </c:pt>
                <c:pt idx="4085">
                  <c:v>42489.986111111109</c:v>
                </c:pt>
                <c:pt idx="4086">
                  <c:v>42489.993055555555</c:v>
                </c:pt>
                <c:pt idx="4087">
                  <c:v>42490</c:v>
                </c:pt>
                <c:pt idx="4088">
                  <c:v>42490.006944444445</c:v>
                </c:pt>
                <c:pt idx="4089">
                  <c:v>42490.013888888891</c:v>
                </c:pt>
                <c:pt idx="4090">
                  <c:v>42490.020833333336</c:v>
                </c:pt>
                <c:pt idx="4091">
                  <c:v>42490.027777777781</c:v>
                </c:pt>
                <c:pt idx="4092">
                  <c:v>42490.034722222219</c:v>
                </c:pt>
                <c:pt idx="4093">
                  <c:v>42490.041666666664</c:v>
                </c:pt>
                <c:pt idx="4094">
                  <c:v>42490.048611111109</c:v>
                </c:pt>
                <c:pt idx="4095">
                  <c:v>42490.055555555555</c:v>
                </c:pt>
                <c:pt idx="4096">
                  <c:v>42490.0625</c:v>
                </c:pt>
                <c:pt idx="4097">
                  <c:v>42490.069444444445</c:v>
                </c:pt>
                <c:pt idx="4098">
                  <c:v>42490.076388888891</c:v>
                </c:pt>
                <c:pt idx="4099">
                  <c:v>42490.083333333336</c:v>
                </c:pt>
                <c:pt idx="4100">
                  <c:v>42490.090277777781</c:v>
                </c:pt>
                <c:pt idx="4101">
                  <c:v>42490.097222222219</c:v>
                </c:pt>
                <c:pt idx="4102">
                  <c:v>42490.104166666664</c:v>
                </c:pt>
                <c:pt idx="4103">
                  <c:v>42490.111111111109</c:v>
                </c:pt>
                <c:pt idx="4104">
                  <c:v>42490.118055555555</c:v>
                </c:pt>
                <c:pt idx="4105">
                  <c:v>42490.125</c:v>
                </c:pt>
                <c:pt idx="4106">
                  <c:v>42490.131944444445</c:v>
                </c:pt>
                <c:pt idx="4107">
                  <c:v>42490.138888888891</c:v>
                </c:pt>
                <c:pt idx="4108">
                  <c:v>42490.145833333336</c:v>
                </c:pt>
                <c:pt idx="4109">
                  <c:v>42490.152777777781</c:v>
                </c:pt>
                <c:pt idx="4110">
                  <c:v>42490.159722222219</c:v>
                </c:pt>
                <c:pt idx="4111">
                  <c:v>42490.166666666664</c:v>
                </c:pt>
                <c:pt idx="4112">
                  <c:v>42490.173611111109</c:v>
                </c:pt>
                <c:pt idx="4113">
                  <c:v>42490.180555555555</c:v>
                </c:pt>
                <c:pt idx="4114">
                  <c:v>42490.1875</c:v>
                </c:pt>
                <c:pt idx="4115">
                  <c:v>42490.194444444445</c:v>
                </c:pt>
                <c:pt idx="4116">
                  <c:v>42490.201388888891</c:v>
                </c:pt>
                <c:pt idx="4117">
                  <c:v>42490.208333333336</c:v>
                </c:pt>
                <c:pt idx="4118">
                  <c:v>42490.215277777781</c:v>
                </c:pt>
                <c:pt idx="4119">
                  <c:v>42490.222222222219</c:v>
                </c:pt>
                <c:pt idx="4120">
                  <c:v>42490.229166666664</c:v>
                </c:pt>
                <c:pt idx="4121">
                  <c:v>42490.236111111109</c:v>
                </c:pt>
                <c:pt idx="4122">
                  <c:v>42490.243055555555</c:v>
                </c:pt>
                <c:pt idx="4123">
                  <c:v>42490.25</c:v>
                </c:pt>
                <c:pt idx="4124">
                  <c:v>42490.256944444445</c:v>
                </c:pt>
                <c:pt idx="4125">
                  <c:v>42490.263888888891</c:v>
                </c:pt>
                <c:pt idx="4126">
                  <c:v>42490.270833333336</c:v>
                </c:pt>
                <c:pt idx="4127">
                  <c:v>42490.277777777781</c:v>
                </c:pt>
                <c:pt idx="4128">
                  <c:v>42490.284722222219</c:v>
                </c:pt>
                <c:pt idx="4129">
                  <c:v>42490.291666666664</c:v>
                </c:pt>
                <c:pt idx="4130">
                  <c:v>42490.298611111109</c:v>
                </c:pt>
                <c:pt idx="4131">
                  <c:v>42490.305555555555</c:v>
                </c:pt>
                <c:pt idx="4132">
                  <c:v>42490.3125</c:v>
                </c:pt>
                <c:pt idx="4133">
                  <c:v>42490.319444444445</c:v>
                </c:pt>
                <c:pt idx="4134">
                  <c:v>42490.326388888891</c:v>
                </c:pt>
                <c:pt idx="4135">
                  <c:v>42490.333333333336</c:v>
                </c:pt>
                <c:pt idx="4136">
                  <c:v>42490.340277777781</c:v>
                </c:pt>
                <c:pt idx="4137">
                  <c:v>42490.347222222219</c:v>
                </c:pt>
                <c:pt idx="4138">
                  <c:v>42490.354166666664</c:v>
                </c:pt>
                <c:pt idx="4139">
                  <c:v>42490.361111111109</c:v>
                </c:pt>
                <c:pt idx="4140">
                  <c:v>42490.368055555555</c:v>
                </c:pt>
                <c:pt idx="4141">
                  <c:v>42490.375</c:v>
                </c:pt>
                <c:pt idx="4142">
                  <c:v>42490.381944444445</c:v>
                </c:pt>
                <c:pt idx="4143">
                  <c:v>42490.388888888891</c:v>
                </c:pt>
                <c:pt idx="4144">
                  <c:v>42490.395833333336</c:v>
                </c:pt>
                <c:pt idx="4145">
                  <c:v>42490.402777777781</c:v>
                </c:pt>
                <c:pt idx="4146">
                  <c:v>42490.409722222219</c:v>
                </c:pt>
                <c:pt idx="4147">
                  <c:v>42490.416666666664</c:v>
                </c:pt>
                <c:pt idx="4148">
                  <c:v>42490.423611111109</c:v>
                </c:pt>
                <c:pt idx="4149">
                  <c:v>42490.430555555555</c:v>
                </c:pt>
                <c:pt idx="4150">
                  <c:v>42490.4375</c:v>
                </c:pt>
                <c:pt idx="4151">
                  <c:v>42490.444444444445</c:v>
                </c:pt>
                <c:pt idx="4152">
                  <c:v>42490.451388888891</c:v>
                </c:pt>
                <c:pt idx="4153">
                  <c:v>42490.458333333336</c:v>
                </c:pt>
                <c:pt idx="4154">
                  <c:v>42490.465277777781</c:v>
                </c:pt>
                <c:pt idx="4155">
                  <c:v>42490.472222222219</c:v>
                </c:pt>
                <c:pt idx="4156">
                  <c:v>42490.479166666664</c:v>
                </c:pt>
                <c:pt idx="4157">
                  <c:v>42490.486111111109</c:v>
                </c:pt>
                <c:pt idx="4158">
                  <c:v>42490.493055555555</c:v>
                </c:pt>
                <c:pt idx="4159">
                  <c:v>42490.5</c:v>
                </c:pt>
                <c:pt idx="4160">
                  <c:v>42490.506944444445</c:v>
                </c:pt>
                <c:pt idx="4161">
                  <c:v>42490.513888888891</c:v>
                </c:pt>
                <c:pt idx="4162">
                  <c:v>42490.520833333336</c:v>
                </c:pt>
                <c:pt idx="4163">
                  <c:v>42490.527777777781</c:v>
                </c:pt>
                <c:pt idx="4164">
                  <c:v>42490.534722222219</c:v>
                </c:pt>
                <c:pt idx="4165">
                  <c:v>42490.541666666664</c:v>
                </c:pt>
                <c:pt idx="4166">
                  <c:v>42490.548611111109</c:v>
                </c:pt>
                <c:pt idx="4167">
                  <c:v>42490.555555555555</c:v>
                </c:pt>
                <c:pt idx="4168">
                  <c:v>42490.5625</c:v>
                </c:pt>
                <c:pt idx="4169">
                  <c:v>42490.569444444445</c:v>
                </c:pt>
                <c:pt idx="4170">
                  <c:v>42490.576388888891</c:v>
                </c:pt>
                <c:pt idx="4171">
                  <c:v>42490.583333333336</c:v>
                </c:pt>
                <c:pt idx="4172">
                  <c:v>42490.590277777781</c:v>
                </c:pt>
                <c:pt idx="4173">
                  <c:v>42490.597222222219</c:v>
                </c:pt>
                <c:pt idx="4174">
                  <c:v>42490.604166666664</c:v>
                </c:pt>
                <c:pt idx="4175">
                  <c:v>42490.611111111109</c:v>
                </c:pt>
                <c:pt idx="4176">
                  <c:v>42490.618055555555</c:v>
                </c:pt>
                <c:pt idx="4177">
                  <c:v>42490.625</c:v>
                </c:pt>
                <c:pt idx="4178">
                  <c:v>42490.631944444445</c:v>
                </c:pt>
                <c:pt idx="4179">
                  <c:v>42490.638888888891</c:v>
                </c:pt>
                <c:pt idx="4180">
                  <c:v>42490.645833333336</c:v>
                </c:pt>
                <c:pt idx="4181">
                  <c:v>42490.652777777781</c:v>
                </c:pt>
                <c:pt idx="4182">
                  <c:v>42490.659722222219</c:v>
                </c:pt>
                <c:pt idx="4183">
                  <c:v>42490.666666666664</c:v>
                </c:pt>
                <c:pt idx="4184">
                  <c:v>42490.673611111109</c:v>
                </c:pt>
                <c:pt idx="4185">
                  <c:v>42490.680555555555</c:v>
                </c:pt>
                <c:pt idx="4186">
                  <c:v>42490.6875</c:v>
                </c:pt>
                <c:pt idx="4187">
                  <c:v>42490.694444444445</c:v>
                </c:pt>
                <c:pt idx="4188">
                  <c:v>42490.701388888891</c:v>
                </c:pt>
                <c:pt idx="4189">
                  <c:v>42490.708333333336</c:v>
                </c:pt>
                <c:pt idx="4190">
                  <c:v>42490.715277777781</c:v>
                </c:pt>
                <c:pt idx="4191">
                  <c:v>42490.722222222219</c:v>
                </c:pt>
                <c:pt idx="4192">
                  <c:v>42490.729166666664</c:v>
                </c:pt>
                <c:pt idx="4193">
                  <c:v>42490.736111111109</c:v>
                </c:pt>
                <c:pt idx="4194">
                  <c:v>42490.743055555555</c:v>
                </c:pt>
                <c:pt idx="4195">
                  <c:v>42490.75</c:v>
                </c:pt>
                <c:pt idx="4196">
                  <c:v>42490.756944444445</c:v>
                </c:pt>
                <c:pt idx="4197">
                  <c:v>42490.763888888891</c:v>
                </c:pt>
                <c:pt idx="4198">
                  <c:v>42490.770833333336</c:v>
                </c:pt>
                <c:pt idx="4199">
                  <c:v>42490.777777777781</c:v>
                </c:pt>
                <c:pt idx="4200">
                  <c:v>42490.784722222219</c:v>
                </c:pt>
                <c:pt idx="4201">
                  <c:v>42490.791666666664</c:v>
                </c:pt>
                <c:pt idx="4202">
                  <c:v>42490.798611111109</c:v>
                </c:pt>
                <c:pt idx="4203">
                  <c:v>42490.805555555555</c:v>
                </c:pt>
                <c:pt idx="4204">
                  <c:v>42490.8125</c:v>
                </c:pt>
                <c:pt idx="4205">
                  <c:v>42490.819444444445</c:v>
                </c:pt>
                <c:pt idx="4206">
                  <c:v>42490.826388888891</c:v>
                </c:pt>
                <c:pt idx="4207">
                  <c:v>42490.833333333336</c:v>
                </c:pt>
                <c:pt idx="4208">
                  <c:v>42490.840277777781</c:v>
                </c:pt>
                <c:pt idx="4209">
                  <c:v>42490.847222222219</c:v>
                </c:pt>
                <c:pt idx="4210">
                  <c:v>42490.854166666664</c:v>
                </c:pt>
                <c:pt idx="4211">
                  <c:v>42490.861111111109</c:v>
                </c:pt>
                <c:pt idx="4212">
                  <c:v>42490.868055555555</c:v>
                </c:pt>
                <c:pt idx="4213">
                  <c:v>42490.875</c:v>
                </c:pt>
                <c:pt idx="4214">
                  <c:v>42490.881944444445</c:v>
                </c:pt>
                <c:pt idx="4215">
                  <c:v>42490.888888888891</c:v>
                </c:pt>
                <c:pt idx="4216">
                  <c:v>42490.895833333336</c:v>
                </c:pt>
                <c:pt idx="4217">
                  <c:v>42490.902777777781</c:v>
                </c:pt>
                <c:pt idx="4218">
                  <c:v>42490.909722222219</c:v>
                </c:pt>
                <c:pt idx="4219">
                  <c:v>42490.916666666664</c:v>
                </c:pt>
                <c:pt idx="4220">
                  <c:v>42490.923611111109</c:v>
                </c:pt>
                <c:pt idx="4221">
                  <c:v>42490.930555555555</c:v>
                </c:pt>
                <c:pt idx="4222">
                  <c:v>42490.9375</c:v>
                </c:pt>
                <c:pt idx="4223">
                  <c:v>42490.944444444445</c:v>
                </c:pt>
                <c:pt idx="4224">
                  <c:v>42490.951388888891</c:v>
                </c:pt>
                <c:pt idx="4225">
                  <c:v>42490.958333333336</c:v>
                </c:pt>
                <c:pt idx="4226">
                  <c:v>42490.965277777781</c:v>
                </c:pt>
                <c:pt idx="4227">
                  <c:v>42490.972222222219</c:v>
                </c:pt>
                <c:pt idx="4228">
                  <c:v>42490.979166666664</c:v>
                </c:pt>
                <c:pt idx="4229">
                  <c:v>42490.986111111109</c:v>
                </c:pt>
                <c:pt idx="4230">
                  <c:v>42490.993055555555</c:v>
                </c:pt>
              </c:numCache>
            </c:numRef>
          </c:xVal>
          <c:yVal>
            <c:numRef>
              <c:f>'4'!$K:$K</c:f>
              <c:numCache>
                <c:formatCode>General</c:formatCode>
                <c:ptCount val="1048576"/>
                <c:pt idx="0">
                  <c:v>0</c:v>
                </c:pt>
                <c:pt idx="1">
                  <c:v>95</c:v>
                </c:pt>
                <c:pt idx="2">
                  <c:v>95</c:v>
                </c:pt>
                <c:pt idx="3">
                  <c:v>94</c:v>
                </c:pt>
                <c:pt idx="4">
                  <c:v>94</c:v>
                </c:pt>
                <c:pt idx="5">
                  <c:v>94</c:v>
                </c:pt>
                <c:pt idx="6">
                  <c:v>94</c:v>
                </c:pt>
                <c:pt idx="7">
                  <c:v>94</c:v>
                </c:pt>
                <c:pt idx="8">
                  <c:v>94</c:v>
                </c:pt>
                <c:pt idx="9">
                  <c:v>94</c:v>
                </c:pt>
                <c:pt idx="10">
                  <c:v>94</c:v>
                </c:pt>
                <c:pt idx="11">
                  <c:v>94</c:v>
                </c:pt>
                <c:pt idx="12">
                  <c:v>94</c:v>
                </c:pt>
                <c:pt idx="13">
                  <c:v>94</c:v>
                </c:pt>
                <c:pt idx="14">
                  <c:v>94</c:v>
                </c:pt>
                <c:pt idx="15">
                  <c:v>94</c:v>
                </c:pt>
                <c:pt idx="16">
                  <c:v>94</c:v>
                </c:pt>
                <c:pt idx="17">
                  <c:v>94</c:v>
                </c:pt>
                <c:pt idx="18">
                  <c:v>94</c:v>
                </c:pt>
                <c:pt idx="19">
                  <c:v>94</c:v>
                </c:pt>
                <c:pt idx="20">
                  <c:v>94</c:v>
                </c:pt>
                <c:pt idx="21">
                  <c:v>94</c:v>
                </c:pt>
                <c:pt idx="22">
                  <c:v>94</c:v>
                </c:pt>
                <c:pt idx="23">
                  <c:v>94</c:v>
                </c:pt>
                <c:pt idx="24">
                  <c:v>94</c:v>
                </c:pt>
                <c:pt idx="25">
                  <c:v>94</c:v>
                </c:pt>
                <c:pt idx="26">
                  <c:v>94</c:v>
                </c:pt>
                <c:pt idx="27">
                  <c:v>94</c:v>
                </c:pt>
                <c:pt idx="28">
                  <c:v>94</c:v>
                </c:pt>
                <c:pt idx="29">
                  <c:v>94</c:v>
                </c:pt>
                <c:pt idx="30">
                  <c:v>94</c:v>
                </c:pt>
                <c:pt idx="31">
                  <c:v>94</c:v>
                </c:pt>
                <c:pt idx="32">
                  <c:v>94</c:v>
                </c:pt>
                <c:pt idx="33">
                  <c:v>94</c:v>
                </c:pt>
                <c:pt idx="34">
                  <c:v>94</c:v>
                </c:pt>
                <c:pt idx="35">
                  <c:v>94</c:v>
                </c:pt>
                <c:pt idx="36">
                  <c:v>94</c:v>
                </c:pt>
                <c:pt idx="37">
                  <c:v>95</c:v>
                </c:pt>
                <c:pt idx="38">
                  <c:v>95</c:v>
                </c:pt>
                <c:pt idx="39">
                  <c:v>95</c:v>
                </c:pt>
                <c:pt idx="40">
                  <c:v>95</c:v>
                </c:pt>
                <c:pt idx="41">
                  <c:v>95</c:v>
                </c:pt>
                <c:pt idx="42">
                  <c:v>95</c:v>
                </c:pt>
                <c:pt idx="43">
                  <c:v>95</c:v>
                </c:pt>
                <c:pt idx="44">
                  <c:v>95</c:v>
                </c:pt>
                <c:pt idx="45">
                  <c:v>95</c:v>
                </c:pt>
                <c:pt idx="46">
                  <c:v>95</c:v>
                </c:pt>
                <c:pt idx="47">
                  <c:v>95</c:v>
                </c:pt>
                <c:pt idx="48">
                  <c:v>95</c:v>
                </c:pt>
                <c:pt idx="49">
                  <c:v>95</c:v>
                </c:pt>
                <c:pt idx="50">
                  <c:v>95</c:v>
                </c:pt>
                <c:pt idx="51">
                  <c:v>95</c:v>
                </c:pt>
                <c:pt idx="52">
                  <c:v>95</c:v>
                </c:pt>
                <c:pt idx="53">
                  <c:v>95</c:v>
                </c:pt>
                <c:pt idx="54">
                  <c:v>95</c:v>
                </c:pt>
                <c:pt idx="55">
                  <c:v>95</c:v>
                </c:pt>
                <c:pt idx="56">
                  <c:v>95</c:v>
                </c:pt>
                <c:pt idx="57">
                  <c:v>95</c:v>
                </c:pt>
                <c:pt idx="58">
                  <c:v>95</c:v>
                </c:pt>
                <c:pt idx="59">
                  <c:v>95</c:v>
                </c:pt>
                <c:pt idx="60">
                  <c:v>95</c:v>
                </c:pt>
                <c:pt idx="61">
                  <c:v>95</c:v>
                </c:pt>
                <c:pt idx="62">
                  <c:v>95</c:v>
                </c:pt>
                <c:pt idx="63">
                  <c:v>95</c:v>
                </c:pt>
                <c:pt idx="64">
                  <c:v>95</c:v>
                </c:pt>
                <c:pt idx="65">
                  <c:v>95</c:v>
                </c:pt>
                <c:pt idx="66">
                  <c:v>95</c:v>
                </c:pt>
                <c:pt idx="67">
                  <c:v>95</c:v>
                </c:pt>
                <c:pt idx="68">
                  <c:v>95</c:v>
                </c:pt>
                <c:pt idx="69">
                  <c:v>96</c:v>
                </c:pt>
                <c:pt idx="70">
                  <c:v>96</c:v>
                </c:pt>
                <c:pt idx="71">
                  <c:v>95</c:v>
                </c:pt>
                <c:pt idx="72">
                  <c:v>95</c:v>
                </c:pt>
                <c:pt idx="73">
                  <c:v>96</c:v>
                </c:pt>
                <c:pt idx="74">
                  <c:v>96</c:v>
                </c:pt>
                <c:pt idx="75">
                  <c:v>96</c:v>
                </c:pt>
                <c:pt idx="76">
                  <c:v>95</c:v>
                </c:pt>
                <c:pt idx="77">
                  <c:v>95</c:v>
                </c:pt>
                <c:pt idx="78">
                  <c:v>95</c:v>
                </c:pt>
                <c:pt idx="79">
                  <c:v>95</c:v>
                </c:pt>
                <c:pt idx="80">
                  <c:v>96</c:v>
                </c:pt>
                <c:pt idx="81">
                  <c:v>96</c:v>
                </c:pt>
                <c:pt idx="82">
                  <c:v>96</c:v>
                </c:pt>
                <c:pt idx="83">
                  <c:v>96</c:v>
                </c:pt>
                <c:pt idx="84">
                  <c:v>96</c:v>
                </c:pt>
                <c:pt idx="85">
                  <c:v>96</c:v>
                </c:pt>
                <c:pt idx="86">
                  <c:v>97</c:v>
                </c:pt>
                <c:pt idx="87">
                  <c:v>97</c:v>
                </c:pt>
                <c:pt idx="88">
                  <c:v>97</c:v>
                </c:pt>
                <c:pt idx="89">
                  <c:v>98</c:v>
                </c:pt>
                <c:pt idx="90">
                  <c:v>98</c:v>
                </c:pt>
                <c:pt idx="91">
                  <c:v>98</c:v>
                </c:pt>
                <c:pt idx="92">
                  <c:v>98</c:v>
                </c:pt>
                <c:pt idx="93">
                  <c:v>98</c:v>
                </c:pt>
                <c:pt idx="94">
                  <c:v>98</c:v>
                </c:pt>
                <c:pt idx="95">
                  <c:v>97</c:v>
                </c:pt>
                <c:pt idx="96">
                  <c:v>97</c:v>
                </c:pt>
                <c:pt idx="97">
                  <c:v>97</c:v>
                </c:pt>
                <c:pt idx="98">
                  <c:v>97</c:v>
                </c:pt>
                <c:pt idx="99">
                  <c:v>98</c:v>
                </c:pt>
                <c:pt idx="100">
                  <c:v>98</c:v>
                </c:pt>
                <c:pt idx="101">
                  <c:v>98</c:v>
                </c:pt>
                <c:pt idx="102">
                  <c:v>98</c:v>
                </c:pt>
                <c:pt idx="103">
                  <c:v>98</c:v>
                </c:pt>
                <c:pt idx="104">
                  <c:v>98</c:v>
                </c:pt>
                <c:pt idx="105">
                  <c:v>98</c:v>
                </c:pt>
                <c:pt idx="106">
                  <c:v>98</c:v>
                </c:pt>
                <c:pt idx="107">
                  <c:v>98</c:v>
                </c:pt>
                <c:pt idx="108">
                  <c:v>98</c:v>
                </c:pt>
                <c:pt idx="109">
                  <c:v>98</c:v>
                </c:pt>
                <c:pt idx="110">
                  <c:v>98</c:v>
                </c:pt>
                <c:pt idx="111">
                  <c:v>97</c:v>
                </c:pt>
                <c:pt idx="112">
                  <c:v>97</c:v>
                </c:pt>
                <c:pt idx="113">
                  <c:v>98</c:v>
                </c:pt>
                <c:pt idx="114">
                  <c:v>98</c:v>
                </c:pt>
                <c:pt idx="115">
                  <c:v>97</c:v>
                </c:pt>
                <c:pt idx="116">
                  <c:v>97</c:v>
                </c:pt>
                <c:pt idx="117">
                  <c:v>97</c:v>
                </c:pt>
                <c:pt idx="118">
                  <c:v>97</c:v>
                </c:pt>
                <c:pt idx="119">
                  <c:v>97</c:v>
                </c:pt>
                <c:pt idx="120">
                  <c:v>97</c:v>
                </c:pt>
                <c:pt idx="121">
                  <c:v>97</c:v>
                </c:pt>
                <c:pt idx="122">
                  <c:v>97</c:v>
                </c:pt>
                <c:pt idx="123">
                  <c:v>97</c:v>
                </c:pt>
                <c:pt idx="124">
                  <c:v>97</c:v>
                </c:pt>
                <c:pt idx="125">
                  <c:v>97</c:v>
                </c:pt>
                <c:pt idx="126">
                  <c:v>97</c:v>
                </c:pt>
                <c:pt idx="127">
                  <c:v>97</c:v>
                </c:pt>
                <c:pt idx="128">
                  <c:v>97</c:v>
                </c:pt>
                <c:pt idx="129">
                  <c:v>97</c:v>
                </c:pt>
                <c:pt idx="130">
                  <c:v>97</c:v>
                </c:pt>
                <c:pt idx="131">
                  <c:v>97</c:v>
                </c:pt>
                <c:pt idx="132">
                  <c:v>98</c:v>
                </c:pt>
                <c:pt idx="133">
                  <c:v>98</c:v>
                </c:pt>
                <c:pt idx="134">
                  <c:v>98</c:v>
                </c:pt>
                <c:pt idx="135">
                  <c:v>98</c:v>
                </c:pt>
                <c:pt idx="136">
                  <c:v>98</c:v>
                </c:pt>
                <c:pt idx="137">
                  <c:v>98</c:v>
                </c:pt>
                <c:pt idx="138">
                  <c:v>97</c:v>
                </c:pt>
                <c:pt idx="139">
                  <c:v>98</c:v>
                </c:pt>
                <c:pt idx="140">
                  <c:v>98</c:v>
                </c:pt>
                <c:pt idx="141">
                  <c:v>98</c:v>
                </c:pt>
                <c:pt idx="142">
                  <c:v>98</c:v>
                </c:pt>
                <c:pt idx="143">
                  <c:v>98</c:v>
                </c:pt>
                <c:pt idx="144">
                  <c:v>98</c:v>
                </c:pt>
                <c:pt idx="145">
                  <c:v>98</c:v>
                </c:pt>
                <c:pt idx="146">
                  <c:v>97</c:v>
                </c:pt>
                <c:pt idx="147">
                  <c:v>97</c:v>
                </c:pt>
                <c:pt idx="148">
                  <c:v>97</c:v>
                </c:pt>
                <c:pt idx="149">
                  <c:v>97</c:v>
                </c:pt>
                <c:pt idx="150">
                  <c:v>97</c:v>
                </c:pt>
                <c:pt idx="151">
                  <c:v>97</c:v>
                </c:pt>
                <c:pt idx="152">
                  <c:v>97</c:v>
                </c:pt>
                <c:pt idx="153">
                  <c:v>97</c:v>
                </c:pt>
                <c:pt idx="154">
                  <c:v>97</c:v>
                </c:pt>
                <c:pt idx="155">
                  <c:v>97</c:v>
                </c:pt>
                <c:pt idx="156">
                  <c:v>97</c:v>
                </c:pt>
                <c:pt idx="157">
                  <c:v>97</c:v>
                </c:pt>
                <c:pt idx="158">
                  <c:v>98</c:v>
                </c:pt>
                <c:pt idx="159">
                  <c:v>98</c:v>
                </c:pt>
                <c:pt idx="160">
                  <c:v>98</c:v>
                </c:pt>
                <c:pt idx="161">
                  <c:v>98</c:v>
                </c:pt>
                <c:pt idx="162">
                  <c:v>98</c:v>
                </c:pt>
                <c:pt idx="163">
                  <c:v>98</c:v>
                </c:pt>
                <c:pt idx="164">
                  <c:v>98</c:v>
                </c:pt>
                <c:pt idx="165">
                  <c:v>98</c:v>
                </c:pt>
                <c:pt idx="166">
                  <c:v>98</c:v>
                </c:pt>
                <c:pt idx="167">
                  <c:v>98</c:v>
                </c:pt>
                <c:pt idx="168">
                  <c:v>98</c:v>
                </c:pt>
                <c:pt idx="169">
                  <c:v>98</c:v>
                </c:pt>
                <c:pt idx="170">
                  <c:v>98</c:v>
                </c:pt>
                <c:pt idx="171">
                  <c:v>98</c:v>
                </c:pt>
                <c:pt idx="172">
                  <c:v>98</c:v>
                </c:pt>
                <c:pt idx="173">
                  <c:v>98</c:v>
                </c:pt>
                <c:pt idx="174">
                  <c:v>98</c:v>
                </c:pt>
                <c:pt idx="175">
                  <c:v>98</c:v>
                </c:pt>
                <c:pt idx="176">
                  <c:v>98</c:v>
                </c:pt>
                <c:pt idx="177">
                  <c:v>98</c:v>
                </c:pt>
                <c:pt idx="178">
                  <c:v>98</c:v>
                </c:pt>
                <c:pt idx="179">
                  <c:v>98</c:v>
                </c:pt>
                <c:pt idx="180">
                  <c:v>98</c:v>
                </c:pt>
                <c:pt idx="181">
                  <c:v>98</c:v>
                </c:pt>
                <c:pt idx="182">
                  <c:v>98</c:v>
                </c:pt>
                <c:pt idx="183">
                  <c:v>98</c:v>
                </c:pt>
                <c:pt idx="184">
                  <c:v>98</c:v>
                </c:pt>
                <c:pt idx="185">
                  <c:v>98</c:v>
                </c:pt>
                <c:pt idx="186">
                  <c:v>98</c:v>
                </c:pt>
                <c:pt idx="187">
                  <c:v>98</c:v>
                </c:pt>
                <c:pt idx="188">
                  <c:v>98</c:v>
                </c:pt>
                <c:pt idx="189">
                  <c:v>98</c:v>
                </c:pt>
                <c:pt idx="190">
                  <c:v>98</c:v>
                </c:pt>
                <c:pt idx="191">
                  <c:v>98</c:v>
                </c:pt>
                <c:pt idx="192">
                  <c:v>98</c:v>
                </c:pt>
                <c:pt idx="193">
                  <c:v>98</c:v>
                </c:pt>
                <c:pt idx="194">
                  <c:v>98</c:v>
                </c:pt>
                <c:pt idx="195">
                  <c:v>99</c:v>
                </c:pt>
                <c:pt idx="196">
                  <c:v>98</c:v>
                </c:pt>
                <c:pt idx="197">
                  <c:v>98</c:v>
                </c:pt>
                <c:pt idx="198">
                  <c:v>98</c:v>
                </c:pt>
                <c:pt idx="199">
                  <c:v>98</c:v>
                </c:pt>
                <c:pt idx="200">
                  <c:v>98</c:v>
                </c:pt>
                <c:pt idx="201">
                  <c:v>98</c:v>
                </c:pt>
                <c:pt idx="202">
                  <c:v>99</c:v>
                </c:pt>
                <c:pt idx="203">
                  <c:v>99</c:v>
                </c:pt>
                <c:pt idx="204">
                  <c:v>99</c:v>
                </c:pt>
                <c:pt idx="205">
                  <c:v>99</c:v>
                </c:pt>
                <c:pt idx="206">
                  <c:v>99</c:v>
                </c:pt>
                <c:pt idx="207">
                  <c:v>98</c:v>
                </c:pt>
                <c:pt idx="208">
                  <c:v>98</c:v>
                </c:pt>
                <c:pt idx="209">
                  <c:v>98</c:v>
                </c:pt>
                <c:pt idx="210">
                  <c:v>98</c:v>
                </c:pt>
                <c:pt idx="211">
                  <c:v>98</c:v>
                </c:pt>
                <c:pt idx="212">
                  <c:v>98</c:v>
                </c:pt>
                <c:pt idx="213">
                  <c:v>98</c:v>
                </c:pt>
                <c:pt idx="214">
                  <c:v>98</c:v>
                </c:pt>
                <c:pt idx="215">
                  <c:v>98</c:v>
                </c:pt>
                <c:pt idx="216">
                  <c:v>98</c:v>
                </c:pt>
                <c:pt idx="217">
                  <c:v>98</c:v>
                </c:pt>
                <c:pt idx="218">
                  <c:v>98</c:v>
                </c:pt>
                <c:pt idx="219">
                  <c:v>98</c:v>
                </c:pt>
                <c:pt idx="220">
                  <c:v>98</c:v>
                </c:pt>
                <c:pt idx="221">
                  <c:v>98</c:v>
                </c:pt>
                <c:pt idx="222">
                  <c:v>100</c:v>
                </c:pt>
                <c:pt idx="223">
                  <c:v>98</c:v>
                </c:pt>
                <c:pt idx="224">
                  <c:v>98</c:v>
                </c:pt>
                <c:pt idx="225">
                  <c:v>98</c:v>
                </c:pt>
                <c:pt idx="226">
                  <c:v>98</c:v>
                </c:pt>
                <c:pt idx="227">
                  <c:v>98</c:v>
                </c:pt>
                <c:pt idx="228">
                  <c:v>98</c:v>
                </c:pt>
                <c:pt idx="229">
                  <c:v>98</c:v>
                </c:pt>
                <c:pt idx="230">
                  <c:v>98</c:v>
                </c:pt>
                <c:pt idx="231">
                  <c:v>99</c:v>
                </c:pt>
                <c:pt idx="232">
                  <c:v>99</c:v>
                </c:pt>
                <c:pt idx="233">
                  <c:v>98</c:v>
                </c:pt>
                <c:pt idx="234">
                  <c:v>98</c:v>
                </c:pt>
                <c:pt idx="235">
                  <c:v>98</c:v>
                </c:pt>
                <c:pt idx="236">
                  <c:v>98</c:v>
                </c:pt>
                <c:pt idx="237">
                  <c:v>98</c:v>
                </c:pt>
                <c:pt idx="238">
                  <c:v>99</c:v>
                </c:pt>
                <c:pt idx="239">
                  <c:v>98</c:v>
                </c:pt>
                <c:pt idx="240">
                  <c:v>99</c:v>
                </c:pt>
                <c:pt idx="241">
                  <c:v>99</c:v>
                </c:pt>
                <c:pt idx="242">
                  <c:v>99</c:v>
                </c:pt>
                <c:pt idx="243">
                  <c:v>99</c:v>
                </c:pt>
                <c:pt idx="244">
                  <c:v>99</c:v>
                </c:pt>
                <c:pt idx="245">
                  <c:v>98</c:v>
                </c:pt>
                <c:pt idx="246">
                  <c:v>98</c:v>
                </c:pt>
                <c:pt idx="247">
                  <c:v>98</c:v>
                </c:pt>
                <c:pt idx="248">
                  <c:v>98</c:v>
                </c:pt>
                <c:pt idx="249">
                  <c:v>98</c:v>
                </c:pt>
                <c:pt idx="250">
                  <c:v>98</c:v>
                </c:pt>
                <c:pt idx="251">
                  <c:v>99</c:v>
                </c:pt>
                <c:pt idx="252">
                  <c:v>99</c:v>
                </c:pt>
                <c:pt idx="253">
                  <c:v>99</c:v>
                </c:pt>
                <c:pt idx="254">
                  <c:v>99</c:v>
                </c:pt>
                <c:pt idx="255">
                  <c:v>99</c:v>
                </c:pt>
                <c:pt idx="256">
                  <c:v>99</c:v>
                </c:pt>
                <c:pt idx="257">
                  <c:v>99</c:v>
                </c:pt>
                <c:pt idx="258">
                  <c:v>99</c:v>
                </c:pt>
                <c:pt idx="259">
                  <c:v>99</c:v>
                </c:pt>
                <c:pt idx="260">
                  <c:v>99</c:v>
                </c:pt>
                <c:pt idx="261">
                  <c:v>99</c:v>
                </c:pt>
                <c:pt idx="262">
                  <c:v>99</c:v>
                </c:pt>
                <c:pt idx="263">
                  <c:v>99</c:v>
                </c:pt>
                <c:pt idx="264">
                  <c:v>99</c:v>
                </c:pt>
                <c:pt idx="265">
                  <c:v>99</c:v>
                </c:pt>
                <c:pt idx="266">
                  <c:v>99</c:v>
                </c:pt>
                <c:pt idx="267">
                  <c:v>99</c:v>
                </c:pt>
                <c:pt idx="268">
                  <c:v>99</c:v>
                </c:pt>
                <c:pt idx="269">
                  <c:v>99</c:v>
                </c:pt>
                <c:pt idx="270">
                  <c:v>99</c:v>
                </c:pt>
                <c:pt idx="271">
                  <c:v>99</c:v>
                </c:pt>
                <c:pt idx="272">
                  <c:v>99</c:v>
                </c:pt>
                <c:pt idx="273">
                  <c:v>99</c:v>
                </c:pt>
                <c:pt idx="274">
                  <c:v>99</c:v>
                </c:pt>
                <c:pt idx="275">
                  <c:v>99</c:v>
                </c:pt>
                <c:pt idx="276">
                  <c:v>99</c:v>
                </c:pt>
                <c:pt idx="277">
                  <c:v>99</c:v>
                </c:pt>
                <c:pt idx="278">
                  <c:v>99</c:v>
                </c:pt>
                <c:pt idx="279">
                  <c:v>99</c:v>
                </c:pt>
                <c:pt idx="280">
                  <c:v>99</c:v>
                </c:pt>
                <c:pt idx="281">
                  <c:v>99</c:v>
                </c:pt>
                <c:pt idx="282">
                  <c:v>99</c:v>
                </c:pt>
                <c:pt idx="283">
                  <c:v>100</c:v>
                </c:pt>
                <c:pt idx="284">
                  <c:v>100</c:v>
                </c:pt>
                <c:pt idx="285">
                  <c:v>100</c:v>
                </c:pt>
                <c:pt idx="286">
                  <c:v>100</c:v>
                </c:pt>
                <c:pt idx="287">
                  <c:v>100</c:v>
                </c:pt>
                <c:pt idx="288">
                  <c:v>100</c:v>
                </c:pt>
                <c:pt idx="289">
                  <c:v>100</c:v>
                </c:pt>
                <c:pt idx="290">
                  <c:v>100</c:v>
                </c:pt>
                <c:pt idx="291">
                  <c:v>100</c:v>
                </c:pt>
                <c:pt idx="292">
                  <c:v>100</c:v>
                </c:pt>
                <c:pt idx="293">
                  <c:v>100</c:v>
                </c:pt>
                <c:pt idx="294">
                  <c:v>100</c:v>
                </c:pt>
                <c:pt idx="295">
                  <c:v>100</c:v>
                </c:pt>
                <c:pt idx="296">
                  <c:v>100</c:v>
                </c:pt>
                <c:pt idx="297">
                  <c:v>100</c:v>
                </c:pt>
                <c:pt idx="298">
                  <c:v>100</c:v>
                </c:pt>
                <c:pt idx="299">
                  <c:v>100</c:v>
                </c:pt>
                <c:pt idx="300">
                  <c:v>100</c:v>
                </c:pt>
                <c:pt idx="301">
                  <c:v>100</c:v>
                </c:pt>
                <c:pt idx="302">
                  <c:v>100</c:v>
                </c:pt>
                <c:pt idx="303">
                  <c:v>100</c:v>
                </c:pt>
                <c:pt idx="304">
                  <c:v>100</c:v>
                </c:pt>
                <c:pt idx="305">
                  <c:v>100</c:v>
                </c:pt>
                <c:pt idx="306">
                  <c:v>100</c:v>
                </c:pt>
                <c:pt idx="307">
                  <c:v>100</c:v>
                </c:pt>
                <c:pt idx="308">
                  <c:v>100</c:v>
                </c:pt>
                <c:pt idx="309">
                  <c:v>100</c:v>
                </c:pt>
                <c:pt idx="310">
                  <c:v>100</c:v>
                </c:pt>
                <c:pt idx="311">
                  <c:v>100</c:v>
                </c:pt>
                <c:pt idx="312">
                  <c:v>99</c:v>
                </c:pt>
                <c:pt idx="313">
                  <c:v>100</c:v>
                </c:pt>
                <c:pt idx="314">
                  <c:v>100</c:v>
                </c:pt>
                <c:pt idx="315">
                  <c:v>100</c:v>
                </c:pt>
                <c:pt idx="316">
                  <c:v>100</c:v>
                </c:pt>
                <c:pt idx="317">
                  <c:v>100</c:v>
                </c:pt>
                <c:pt idx="318">
                  <c:v>100</c:v>
                </c:pt>
                <c:pt idx="319">
                  <c:v>100</c:v>
                </c:pt>
                <c:pt idx="320">
                  <c:v>100</c:v>
                </c:pt>
                <c:pt idx="321">
                  <c:v>100</c:v>
                </c:pt>
                <c:pt idx="322">
                  <c:v>100</c:v>
                </c:pt>
                <c:pt idx="323">
                  <c:v>100</c:v>
                </c:pt>
                <c:pt idx="324">
                  <c:v>100</c:v>
                </c:pt>
                <c:pt idx="325">
                  <c:v>99</c:v>
                </c:pt>
                <c:pt idx="326">
                  <c:v>99</c:v>
                </c:pt>
                <c:pt idx="327">
                  <c:v>99</c:v>
                </c:pt>
                <c:pt idx="328">
                  <c:v>99</c:v>
                </c:pt>
                <c:pt idx="329">
                  <c:v>99</c:v>
                </c:pt>
                <c:pt idx="330">
                  <c:v>100</c:v>
                </c:pt>
                <c:pt idx="331">
                  <c:v>100</c:v>
                </c:pt>
                <c:pt idx="332">
                  <c:v>100</c:v>
                </c:pt>
                <c:pt idx="333">
                  <c:v>100</c:v>
                </c:pt>
                <c:pt idx="334">
                  <c:v>99</c:v>
                </c:pt>
                <c:pt idx="335">
                  <c:v>99</c:v>
                </c:pt>
                <c:pt idx="336">
                  <c:v>99</c:v>
                </c:pt>
                <c:pt idx="337">
                  <c:v>99</c:v>
                </c:pt>
                <c:pt idx="338">
                  <c:v>99</c:v>
                </c:pt>
                <c:pt idx="339">
                  <c:v>99</c:v>
                </c:pt>
                <c:pt idx="340">
                  <c:v>99</c:v>
                </c:pt>
                <c:pt idx="341">
                  <c:v>99</c:v>
                </c:pt>
                <c:pt idx="342">
                  <c:v>99</c:v>
                </c:pt>
                <c:pt idx="343">
                  <c:v>99</c:v>
                </c:pt>
                <c:pt idx="344">
                  <c:v>99</c:v>
                </c:pt>
                <c:pt idx="345">
                  <c:v>99</c:v>
                </c:pt>
                <c:pt idx="346">
                  <c:v>99</c:v>
                </c:pt>
                <c:pt idx="347">
                  <c:v>99</c:v>
                </c:pt>
                <c:pt idx="348">
                  <c:v>99</c:v>
                </c:pt>
                <c:pt idx="349">
                  <c:v>99</c:v>
                </c:pt>
                <c:pt idx="350">
                  <c:v>99</c:v>
                </c:pt>
                <c:pt idx="351">
                  <c:v>99</c:v>
                </c:pt>
                <c:pt idx="352">
                  <c:v>99</c:v>
                </c:pt>
                <c:pt idx="353">
                  <c:v>99</c:v>
                </c:pt>
                <c:pt idx="354">
                  <c:v>99</c:v>
                </c:pt>
                <c:pt idx="355">
                  <c:v>99</c:v>
                </c:pt>
                <c:pt idx="356">
                  <c:v>99</c:v>
                </c:pt>
                <c:pt idx="357">
                  <c:v>99</c:v>
                </c:pt>
                <c:pt idx="358">
                  <c:v>99</c:v>
                </c:pt>
                <c:pt idx="359">
                  <c:v>99</c:v>
                </c:pt>
                <c:pt idx="360">
                  <c:v>99</c:v>
                </c:pt>
                <c:pt idx="361">
                  <c:v>99</c:v>
                </c:pt>
                <c:pt idx="362">
                  <c:v>99</c:v>
                </c:pt>
                <c:pt idx="363">
                  <c:v>99</c:v>
                </c:pt>
                <c:pt idx="364">
                  <c:v>99</c:v>
                </c:pt>
                <c:pt idx="365">
                  <c:v>99</c:v>
                </c:pt>
                <c:pt idx="366">
                  <c:v>99</c:v>
                </c:pt>
                <c:pt idx="367">
                  <c:v>99</c:v>
                </c:pt>
                <c:pt idx="368">
                  <c:v>99</c:v>
                </c:pt>
                <c:pt idx="369">
                  <c:v>99</c:v>
                </c:pt>
                <c:pt idx="370">
                  <c:v>99</c:v>
                </c:pt>
                <c:pt idx="371">
                  <c:v>99</c:v>
                </c:pt>
                <c:pt idx="372">
                  <c:v>99</c:v>
                </c:pt>
                <c:pt idx="373">
                  <c:v>99</c:v>
                </c:pt>
                <c:pt idx="374">
                  <c:v>99</c:v>
                </c:pt>
                <c:pt idx="375">
                  <c:v>98</c:v>
                </c:pt>
                <c:pt idx="376">
                  <c:v>98</c:v>
                </c:pt>
                <c:pt idx="377">
                  <c:v>99</c:v>
                </c:pt>
                <c:pt idx="378">
                  <c:v>98</c:v>
                </c:pt>
                <c:pt idx="379">
                  <c:v>98</c:v>
                </c:pt>
                <c:pt idx="380">
                  <c:v>98</c:v>
                </c:pt>
                <c:pt idx="381">
                  <c:v>98</c:v>
                </c:pt>
                <c:pt idx="382">
                  <c:v>98</c:v>
                </c:pt>
                <c:pt idx="383">
                  <c:v>97</c:v>
                </c:pt>
                <c:pt idx="384">
                  <c:v>97</c:v>
                </c:pt>
                <c:pt idx="385">
                  <c:v>97</c:v>
                </c:pt>
                <c:pt idx="386">
                  <c:v>97</c:v>
                </c:pt>
                <c:pt idx="387">
                  <c:v>97</c:v>
                </c:pt>
                <c:pt idx="388">
                  <c:v>97</c:v>
                </c:pt>
                <c:pt idx="389">
                  <c:v>97</c:v>
                </c:pt>
                <c:pt idx="390">
                  <c:v>97</c:v>
                </c:pt>
                <c:pt idx="391">
                  <c:v>97</c:v>
                </c:pt>
                <c:pt idx="392">
                  <c:v>97</c:v>
                </c:pt>
                <c:pt idx="393">
                  <c:v>97</c:v>
                </c:pt>
                <c:pt idx="394">
                  <c:v>97</c:v>
                </c:pt>
                <c:pt idx="395">
                  <c:v>97</c:v>
                </c:pt>
                <c:pt idx="396">
                  <c:v>97</c:v>
                </c:pt>
                <c:pt idx="397">
                  <c:v>97</c:v>
                </c:pt>
                <c:pt idx="398">
                  <c:v>97</c:v>
                </c:pt>
                <c:pt idx="399">
                  <c:v>97</c:v>
                </c:pt>
                <c:pt idx="400">
                  <c:v>97</c:v>
                </c:pt>
                <c:pt idx="401">
                  <c:v>97</c:v>
                </c:pt>
                <c:pt idx="402">
                  <c:v>96</c:v>
                </c:pt>
                <c:pt idx="403">
                  <c:v>96</c:v>
                </c:pt>
                <c:pt idx="404">
                  <c:v>96</c:v>
                </c:pt>
                <c:pt idx="405">
                  <c:v>96</c:v>
                </c:pt>
                <c:pt idx="406">
                  <c:v>96</c:v>
                </c:pt>
                <c:pt idx="407">
                  <c:v>96</c:v>
                </c:pt>
                <c:pt idx="408">
                  <c:v>96</c:v>
                </c:pt>
                <c:pt idx="409">
                  <c:v>96</c:v>
                </c:pt>
                <c:pt idx="410">
                  <c:v>96</c:v>
                </c:pt>
                <c:pt idx="411">
                  <c:v>96</c:v>
                </c:pt>
                <c:pt idx="412">
                  <c:v>96</c:v>
                </c:pt>
                <c:pt idx="413">
                  <c:v>96</c:v>
                </c:pt>
                <c:pt idx="414">
                  <c:v>96</c:v>
                </c:pt>
                <c:pt idx="415">
                  <c:v>96</c:v>
                </c:pt>
                <c:pt idx="416">
                  <c:v>96</c:v>
                </c:pt>
                <c:pt idx="417">
                  <c:v>96</c:v>
                </c:pt>
                <c:pt idx="418">
                  <c:v>95</c:v>
                </c:pt>
                <c:pt idx="419">
                  <c:v>95</c:v>
                </c:pt>
                <c:pt idx="420">
                  <c:v>95</c:v>
                </c:pt>
                <c:pt idx="421">
                  <c:v>95</c:v>
                </c:pt>
                <c:pt idx="422">
                  <c:v>95</c:v>
                </c:pt>
                <c:pt idx="423">
                  <c:v>95</c:v>
                </c:pt>
                <c:pt idx="424">
                  <c:v>95</c:v>
                </c:pt>
                <c:pt idx="425">
                  <c:v>95</c:v>
                </c:pt>
                <c:pt idx="426">
                  <c:v>95</c:v>
                </c:pt>
                <c:pt idx="427">
                  <c:v>95</c:v>
                </c:pt>
                <c:pt idx="428">
                  <c:v>95</c:v>
                </c:pt>
                <c:pt idx="429">
                  <c:v>95</c:v>
                </c:pt>
                <c:pt idx="430">
                  <c:v>94</c:v>
                </c:pt>
                <c:pt idx="431">
                  <c:v>95</c:v>
                </c:pt>
                <c:pt idx="432">
                  <c:v>94</c:v>
                </c:pt>
                <c:pt idx="433">
                  <c:v>94</c:v>
                </c:pt>
                <c:pt idx="434">
                  <c:v>94</c:v>
                </c:pt>
                <c:pt idx="435">
                  <c:v>94</c:v>
                </c:pt>
                <c:pt idx="436">
                  <c:v>94</c:v>
                </c:pt>
                <c:pt idx="437">
                  <c:v>94</c:v>
                </c:pt>
                <c:pt idx="438">
                  <c:v>94</c:v>
                </c:pt>
                <c:pt idx="439">
                  <c:v>94</c:v>
                </c:pt>
                <c:pt idx="440">
                  <c:v>94</c:v>
                </c:pt>
                <c:pt idx="441">
                  <c:v>94</c:v>
                </c:pt>
                <c:pt idx="442">
                  <c:v>93</c:v>
                </c:pt>
                <c:pt idx="443">
                  <c:v>93</c:v>
                </c:pt>
                <c:pt idx="444">
                  <c:v>93</c:v>
                </c:pt>
                <c:pt idx="445">
                  <c:v>93</c:v>
                </c:pt>
                <c:pt idx="446">
                  <c:v>93</c:v>
                </c:pt>
                <c:pt idx="447">
                  <c:v>92</c:v>
                </c:pt>
                <c:pt idx="448">
                  <c:v>92</c:v>
                </c:pt>
                <c:pt idx="449">
                  <c:v>92</c:v>
                </c:pt>
                <c:pt idx="450">
                  <c:v>93</c:v>
                </c:pt>
                <c:pt idx="451">
                  <c:v>92</c:v>
                </c:pt>
                <c:pt idx="452">
                  <c:v>92</c:v>
                </c:pt>
                <c:pt idx="453">
                  <c:v>92</c:v>
                </c:pt>
                <c:pt idx="454">
                  <c:v>92</c:v>
                </c:pt>
                <c:pt idx="455">
                  <c:v>92</c:v>
                </c:pt>
                <c:pt idx="456">
                  <c:v>92</c:v>
                </c:pt>
                <c:pt idx="457">
                  <c:v>92</c:v>
                </c:pt>
                <c:pt idx="458">
                  <c:v>92</c:v>
                </c:pt>
                <c:pt idx="459">
                  <c:v>92</c:v>
                </c:pt>
                <c:pt idx="460">
                  <c:v>92</c:v>
                </c:pt>
                <c:pt idx="461">
                  <c:v>92</c:v>
                </c:pt>
                <c:pt idx="462">
                  <c:v>92</c:v>
                </c:pt>
                <c:pt idx="463">
                  <c:v>92</c:v>
                </c:pt>
                <c:pt idx="464">
                  <c:v>91</c:v>
                </c:pt>
                <c:pt idx="465">
                  <c:v>91</c:v>
                </c:pt>
                <c:pt idx="466">
                  <c:v>91</c:v>
                </c:pt>
                <c:pt idx="467">
                  <c:v>91</c:v>
                </c:pt>
                <c:pt idx="468">
                  <c:v>90</c:v>
                </c:pt>
                <c:pt idx="469">
                  <c:v>90</c:v>
                </c:pt>
                <c:pt idx="470">
                  <c:v>90</c:v>
                </c:pt>
                <c:pt idx="471">
                  <c:v>90</c:v>
                </c:pt>
                <c:pt idx="472">
                  <c:v>90</c:v>
                </c:pt>
                <c:pt idx="473">
                  <c:v>90</c:v>
                </c:pt>
                <c:pt idx="474">
                  <c:v>91</c:v>
                </c:pt>
                <c:pt idx="475">
                  <c:v>91</c:v>
                </c:pt>
                <c:pt idx="476">
                  <c:v>91</c:v>
                </c:pt>
                <c:pt idx="477">
                  <c:v>90</c:v>
                </c:pt>
                <c:pt idx="478">
                  <c:v>91</c:v>
                </c:pt>
                <c:pt idx="479">
                  <c:v>91</c:v>
                </c:pt>
                <c:pt idx="480">
                  <c:v>91</c:v>
                </c:pt>
                <c:pt idx="481">
                  <c:v>90</c:v>
                </c:pt>
                <c:pt idx="482">
                  <c:v>91</c:v>
                </c:pt>
                <c:pt idx="483">
                  <c:v>90</c:v>
                </c:pt>
                <c:pt idx="484">
                  <c:v>90</c:v>
                </c:pt>
                <c:pt idx="485">
                  <c:v>89</c:v>
                </c:pt>
                <c:pt idx="486">
                  <c:v>90</c:v>
                </c:pt>
                <c:pt idx="487">
                  <c:v>90</c:v>
                </c:pt>
                <c:pt idx="488">
                  <c:v>89</c:v>
                </c:pt>
                <c:pt idx="489">
                  <c:v>89</c:v>
                </c:pt>
                <c:pt idx="490">
                  <c:v>89</c:v>
                </c:pt>
                <c:pt idx="491">
                  <c:v>89</c:v>
                </c:pt>
                <c:pt idx="492">
                  <c:v>90</c:v>
                </c:pt>
                <c:pt idx="493">
                  <c:v>90</c:v>
                </c:pt>
                <c:pt idx="494">
                  <c:v>90</c:v>
                </c:pt>
                <c:pt idx="495">
                  <c:v>89</c:v>
                </c:pt>
                <c:pt idx="496">
                  <c:v>89</c:v>
                </c:pt>
                <c:pt idx="497">
                  <c:v>89</c:v>
                </c:pt>
                <c:pt idx="498">
                  <c:v>88</c:v>
                </c:pt>
                <c:pt idx="499">
                  <c:v>88</c:v>
                </c:pt>
                <c:pt idx="500">
                  <c:v>88</c:v>
                </c:pt>
                <c:pt idx="501">
                  <c:v>86</c:v>
                </c:pt>
                <c:pt idx="502">
                  <c:v>86</c:v>
                </c:pt>
                <c:pt idx="503">
                  <c:v>86</c:v>
                </c:pt>
                <c:pt idx="504">
                  <c:v>87</c:v>
                </c:pt>
                <c:pt idx="505">
                  <c:v>86</c:v>
                </c:pt>
                <c:pt idx="506">
                  <c:v>86</c:v>
                </c:pt>
                <c:pt idx="507">
                  <c:v>85</c:v>
                </c:pt>
                <c:pt idx="508">
                  <c:v>84</c:v>
                </c:pt>
                <c:pt idx="509">
                  <c:v>86</c:v>
                </c:pt>
                <c:pt idx="510">
                  <c:v>82</c:v>
                </c:pt>
                <c:pt idx="511">
                  <c:v>81</c:v>
                </c:pt>
                <c:pt idx="512">
                  <c:v>81</c:v>
                </c:pt>
                <c:pt idx="513">
                  <c:v>79</c:v>
                </c:pt>
                <c:pt idx="514">
                  <c:v>83</c:v>
                </c:pt>
                <c:pt idx="515">
                  <c:v>82</c:v>
                </c:pt>
                <c:pt idx="516">
                  <c:v>78</c:v>
                </c:pt>
                <c:pt idx="517">
                  <c:v>80</c:v>
                </c:pt>
                <c:pt idx="518">
                  <c:v>80</c:v>
                </c:pt>
                <c:pt idx="519">
                  <c:v>81</c:v>
                </c:pt>
                <c:pt idx="520">
                  <c:v>83</c:v>
                </c:pt>
                <c:pt idx="521">
                  <c:v>82</c:v>
                </c:pt>
                <c:pt idx="522">
                  <c:v>82</c:v>
                </c:pt>
                <c:pt idx="523">
                  <c:v>81</c:v>
                </c:pt>
                <c:pt idx="524">
                  <c:v>82</c:v>
                </c:pt>
                <c:pt idx="525">
                  <c:v>81</c:v>
                </c:pt>
                <c:pt idx="526">
                  <c:v>81</c:v>
                </c:pt>
                <c:pt idx="527">
                  <c:v>83</c:v>
                </c:pt>
                <c:pt idx="528">
                  <c:v>83</c:v>
                </c:pt>
                <c:pt idx="529">
                  <c:v>83</c:v>
                </c:pt>
                <c:pt idx="530">
                  <c:v>82</c:v>
                </c:pt>
                <c:pt idx="531">
                  <c:v>82</c:v>
                </c:pt>
                <c:pt idx="532">
                  <c:v>80</c:v>
                </c:pt>
                <c:pt idx="533">
                  <c:v>80</c:v>
                </c:pt>
                <c:pt idx="534">
                  <c:v>81</c:v>
                </c:pt>
                <c:pt idx="535">
                  <c:v>83</c:v>
                </c:pt>
                <c:pt idx="536">
                  <c:v>84</c:v>
                </c:pt>
                <c:pt idx="537">
                  <c:v>82</c:v>
                </c:pt>
                <c:pt idx="538">
                  <c:v>82</c:v>
                </c:pt>
                <c:pt idx="539">
                  <c:v>83</c:v>
                </c:pt>
                <c:pt idx="540">
                  <c:v>84</c:v>
                </c:pt>
                <c:pt idx="541">
                  <c:v>83</c:v>
                </c:pt>
                <c:pt idx="542">
                  <c:v>85</c:v>
                </c:pt>
                <c:pt idx="543">
                  <c:v>83</c:v>
                </c:pt>
                <c:pt idx="544">
                  <c:v>83</c:v>
                </c:pt>
                <c:pt idx="545">
                  <c:v>81</c:v>
                </c:pt>
                <c:pt idx="546">
                  <c:v>81</c:v>
                </c:pt>
                <c:pt idx="547">
                  <c:v>79</c:v>
                </c:pt>
                <c:pt idx="548">
                  <c:v>80</c:v>
                </c:pt>
                <c:pt idx="549">
                  <c:v>80</c:v>
                </c:pt>
                <c:pt idx="550">
                  <c:v>80</c:v>
                </c:pt>
                <c:pt idx="551">
                  <c:v>79</c:v>
                </c:pt>
                <c:pt idx="552">
                  <c:v>79</c:v>
                </c:pt>
                <c:pt idx="553">
                  <c:v>79</c:v>
                </c:pt>
                <c:pt idx="554">
                  <c:v>80</c:v>
                </c:pt>
                <c:pt idx="555">
                  <c:v>79</c:v>
                </c:pt>
                <c:pt idx="556">
                  <c:v>81</c:v>
                </c:pt>
                <c:pt idx="557">
                  <c:v>81</c:v>
                </c:pt>
                <c:pt idx="558">
                  <c:v>81</c:v>
                </c:pt>
                <c:pt idx="559">
                  <c:v>81</c:v>
                </c:pt>
                <c:pt idx="560">
                  <c:v>81</c:v>
                </c:pt>
                <c:pt idx="561">
                  <c:v>81</c:v>
                </c:pt>
                <c:pt idx="562">
                  <c:v>82</c:v>
                </c:pt>
                <c:pt idx="563">
                  <c:v>81</c:v>
                </c:pt>
                <c:pt idx="564">
                  <c:v>81</c:v>
                </c:pt>
                <c:pt idx="565">
                  <c:v>81</c:v>
                </c:pt>
                <c:pt idx="566">
                  <c:v>82</c:v>
                </c:pt>
                <c:pt idx="567">
                  <c:v>82</c:v>
                </c:pt>
                <c:pt idx="568">
                  <c:v>82</c:v>
                </c:pt>
                <c:pt idx="569">
                  <c:v>81</c:v>
                </c:pt>
                <c:pt idx="570">
                  <c:v>82</c:v>
                </c:pt>
                <c:pt idx="571">
                  <c:v>83</c:v>
                </c:pt>
                <c:pt idx="572">
                  <c:v>83</c:v>
                </c:pt>
                <c:pt idx="573">
                  <c:v>83</c:v>
                </c:pt>
                <c:pt idx="574">
                  <c:v>83</c:v>
                </c:pt>
                <c:pt idx="575">
                  <c:v>83</c:v>
                </c:pt>
                <c:pt idx="576">
                  <c:v>83</c:v>
                </c:pt>
                <c:pt idx="577">
                  <c:v>82</c:v>
                </c:pt>
                <c:pt idx="578">
                  <c:v>82</c:v>
                </c:pt>
                <c:pt idx="579">
                  <c:v>83</c:v>
                </c:pt>
                <c:pt idx="580">
                  <c:v>84</c:v>
                </c:pt>
                <c:pt idx="581">
                  <c:v>83</c:v>
                </c:pt>
                <c:pt idx="582">
                  <c:v>83</c:v>
                </c:pt>
                <c:pt idx="583">
                  <c:v>83</c:v>
                </c:pt>
                <c:pt idx="584">
                  <c:v>92</c:v>
                </c:pt>
                <c:pt idx="585">
                  <c:v>85</c:v>
                </c:pt>
                <c:pt idx="586">
                  <c:v>84</c:v>
                </c:pt>
                <c:pt idx="587">
                  <c:v>83</c:v>
                </c:pt>
                <c:pt idx="588">
                  <c:v>85</c:v>
                </c:pt>
                <c:pt idx="589">
                  <c:v>87</c:v>
                </c:pt>
                <c:pt idx="590">
                  <c:v>88</c:v>
                </c:pt>
                <c:pt idx="591">
                  <c:v>88</c:v>
                </c:pt>
                <c:pt idx="592">
                  <c:v>89</c:v>
                </c:pt>
                <c:pt idx="593">
                  <c:v>88</c:v>
                </c:pt>
                <c:pt idx="594">
                  <c:v>89</c:v>
                </c:pt>
                <c:pt idx="595">
                  <c:v>89</c:v>
                </c:pt>
                <c:pt idx="596">
                  <c:v>91</c:v>
                </c:pt>
                <c:pt idx="597">
                  <c:v>90</c:v>
                </c:pt>
                <c:pt idx="598">
                  <c:v>90</c:v>
                </c:pt>
                <c:pt idx="599">
                  <c:v>91</c:v>
                </c:pt>
                <c:pt idx="600">
                  <c:v>90</c:v>
                </c:pt>
                <c:pt idx="601">
                  <c:v>91</c:v>
                </c:pt>
                <c:pt idx="602">
                  <c:v>91</c:v>
                </c:pt>
                <c:pt idx="603">
                  <c:v>91</c:v>
                </c:pt>
                <c:pt idx="604">
                  <c:v>92</c:v>
                </c:pt>
                <c:pt idx="605">
                  <c:v>92</c:v>
                </c:pt>
                <c:pt idx="606">
                  <c:v>91</c:v>
                </c:pt>
                <c:pt idx="607">
                  <c:v>91</c:v>
                </c:pt>
                <c:pt idx="608">
                  <c:v>91</c:v>
                </c:pt>
                <c:pt idx="609">
                  <c:v>92</c:v>
                </c:pt>
                <c:pt idx="610">
                  <c:v>92</c:v>
                </c:pt>
                <c:pt idx="611">
                  <c:v>92</c:v>
                </c:pt>
                <c:pt idx="612">
                  <c:v>92</c:v>
                </c:pt>
                <c:pt idx="613">
                  <c:v>91</c:v>
                </c:pt>
                <c:pt idx="614">
                  <c:v>91</c:v>
                </c:pt>
                <c:pt idx="615">
                  <c:v>91</c:v>
                </c:pt>
                <c:pt idx="616">
                  <c:v>90</c:v>
                </c:pt>
                <c:pt idx="617">
                  <c:v>91</c:v>
                </c:pt>
                <c:pt idx="618">
                  <c:v>90</c:v>
                </c:pt>
                <c:pt idx="619">
                  <c:v>91</c:v>
                </c:pt>
                <c:pt idx="620">
                  <c:v>90</c:v>
                </c:pt>
                <c:pt idx="621">
                  <c:v>89</c:v>
                </c:pt>
                <c:pt idx="622">
                  <c:v>90</c:v>
                </c:pt>
                <c:pt idx="623">
                  <c:v>90</c:v>
                </c:pt>
                <c:pt idx="624">
                  <c:v>91</c:v>
                </c:pt>
                <c:pt idx="625">
                  <c:v>92</c:v>
                </c:pt>
                <c:pt idx="626">
                  <c:v>91</c:v>
                </c:pt>
                <c:pt idx="627">
                  <c:v>91</c:v>
                </c:pt>
                <c:pt idx="628">
                  <c:v>89</c:v>
                </c:pt>
                <c:pt idx="629">
                  <c:v>90</c:v>
                </c:pt>
                <c:pt idx="630">
                  <c:v>90</c:v>
                </c:pt>
                <c:pt idx="631">
                  <c:v>89</c:v>
                </c:pt>
                <c:pt idx="632">
                  <c:v>90</c:v>
                </c:pt>
                <c:pt idx="633">
                  <c:v>89</c:v>
                </c:pt>
                <c:pt idx="634">
                  <c:v>88</c:v>
                </c:pt>
                <c:pt idx="635">
                  <c:v>89</c:v>
                </c:pt>
                <c:pt idx="636">
                  <c:v>87</c:v>
                </c:pt>
                <c:pt idx="637">
                  <c:v>87</c:v>
                </c:pt>
                <c:pt idx="638">
                  <c:v>87</c:v>
                </c:pt>
                <c:pt idx="639">
                  <c:v>86</c:v>
                </c:pt>
                <c:pt idx="640">
                  <c:v>87</c:v>
                </c:pt>
                <c:pt idx="641">
                  <c:v>86</c:v>
                </c:pt>
                <c:pt idx="642">
                  <c:v>86</c:v>
                </c:pt>
                <c:pt idx="643">
                  <c:v>86</c:v>
                </c:pt>
                <c:pt idx="644">
                  <c:v>86</c:v>
                </c:pt>
                <c:pt idx="645">
                  <c:v>85</c:v>
                </c:pt>
                <c:pt idx="646">
                  <c:v>85</c:v>
                </c:pt>
                <c:pt idx="647">
                  <c:v>87</c:v>
                </c:pt>
                <c:pt idx="648">
                  <c:v>85</c:v>
                </c:pt>
                <c:pt idx="649">
                  <c:v>85</c:v>
                </c:pt>
                <c:pt idx="650">
                  <c:v>84</c:v>
                </c:pt>
                <c:pt idx="651">
                  <c:v>85</c:v>
                </c:pt>
                <c:pt idx="652">
                  <c:v>85</c:v>
                </c:pt>
                <c:pt idx="653">
                  <c:v>85</c:v>
                </c:pt>
                <c:pt idx="654">
                  <c:v>85</c:v>
                </c:pt>
                <c:pt idx="655">
                  <c:v>83</c:v>
                </c:pt>
                <c:pt idx="656">
                  <c:v>83</c:v>
                </c:pt>
                <c:pt idx="657">
                  <c:v>83</c:v>
                </c:pt>
                <c:pt idx="658">
                  <c:v>83</c:v>
                </c:pt>
                <c:pt idx="659">
                  <c:v>82</c:v>
                </c:pt>
                <c:pt idx="660">
                  <c:v>81</c:v>
                </c:pt>
                <c:pt idx="661">
                  <c:v>82</c:v>
                </c:pt>
                <c:pt idx="662">
                  <c:v>81</c:v>
                </c:pt>
                <c:pt idx="663">
                  <c:v>82</c:v>
                </c:pt>
                <c:pt idx="664">
                  <c:v>82</c:v>
                </c:pt>
                <c:pt idx="665">
                  <c:v>81</c:v>
                </c:pt>
                <c:pt idx="666">
                  <c:v>82</c:v>
                </c:pt>
                <c:pt idx="667">
                  <c:v>81</c:v>
                </c:pt>
                <c:pt idx="668">
                  <c:v>81</c:v>
                </c:pt>
                <c:pt idx="669">
                  <c:v>80</c:v>
                </c:pt>
                <c:pt idx="670">
                  <c:v>81</c:v>
                </c:pt>
                <c:pt idx="671">
                  <c:v>81</c:v>
                </c:pt>
                <c:pt idx="672">
                  <c:v>80</c:v>
                </c:pt>
                <c:pt idx="673">
                  <c:v>80</c:v>
                </c:pt>
                <c:pt idx="674">
                  <c:v>79</c:v>
                </c:pt>
                <c:pt idx="675">
                  <c:v>78</c:v>
                </c:pt>
                <c:pt idx="676">
                  <c:v>76</c:v>
                </c:pt>
                <c:pt idx="677">
                  <c:v>76</c:v>
                </c:pt>
                <c:pt idx="678">
                  <c:v>74</c:v>
                </c:pt>
                <c:pt idx="679">
                  <c:v>74</c:v>
                </c:pt>
                <c:pt idx="680">
                  <c:v>75</c:v>
                </c:pt>
                <c:pt idx="681">
                  <c:v>74</c:v>
                </c:pt>
                <c:pt idx="682">
                  <c:v>74</c:v>
                </c:pt>
                <c:pt idx="683">
                  <c:v>74</c:v>
                </c:pt>
                <c:pt idx="684">
                  <c:v>74</c:v>
                </c:pt>
                <c:pt idx="685">
                  <c:v>72</c:v>
                </c:pt>
                <c:pt idx="686">
                  <c:v>73</c:v>
                </c:pt>
                <c:pt idx="687">
                  <c:v>73</c:v>
                </c:pt>
                <c:pt idx="688">
                  <c:v>74</c:v>
                </c:pt>
                <c:pt idx="689">
                  <c:v>75</c:v>
                </c:pt>
                <c:pt idx="690">
                  <c:v>76</c:v>
                </c:pt>
                <c:pt idx="691">
                  <c:v>75</c:v>
                </c:pt>
                <c:pt idx="692">
                  <c:v>73</c:v>
                </c:pt>
                <c:pt idx="693">
                  <c:v>74</c:v>
                </c:pt>
                <c:pt idx="694">
                  <c:v>75</c:v>
                </c:pt>
                <c:pt idx="695">
                  <c:v>73</c:v>
                </c:pt>
                <c:pt idx="696">
                  <c:v>73</c:v>
                </c:pt>
                <c:pt idx="697">
                  <c:v>73</c:v>
                </c:pt>
                <c:pt idx="698">
                  <c:v>73</c:v>
                </c:pt>
                <c:pt idx="699">
                  <c:v>74</c:v>
                </c:pt>
                <c:pt idx="700">
                  <c:v>72</c:v>
                </c:pt>
                <c:pt idx="701">
                  <c:v>72</c:v>
                </c:pt>
                <c:pt idx="702">
                  <c:v>73</c:v>
                </c:pt>
                <c:pt idx="703">
                  <c:v>73</c:v>
                </c:pt>
                <c:pt idx="704">
                  <c:v>73</c:v>
                </c:pt>
                <c:pt idx="705">
                  <c:v>72</c:v>
                </c:pt>
                <c:pt idx="706">
                  <c:v>71</c:v>
                </c:pt>
                <c:pt idx="707">
                  <c:v>71</c:v>
                </c:pt>
                <c:pt idx="708">
                  <c:v>71</c:v>
                </c:pt>
                <c:pt idx="709">
                  <c:v>71</c:v>
                </c:pt>
                <c:pt idx="710">
                  <c:v>71</c:v>
                </c:pt>
                <c:pt idx="711">
                  <c:v>71</c:v>
                </c:pt>
                <c:pt idx="712">
                  <c:v>71</c:v>
                </c:pt>
                <c:pt idx="713">
                  <c:v>71</c:v>
                </c:pt>
                <c:pt idx="714">
                  <c:v>71</c:v>
                </c:pt>
                <c:pt idx="715">
                  <c:v>72</c:v>
                </c:pt>
                <c:pt idx="716">
                  <c:v>72</c:v>
                </c:pt>
                <c:pt idx="717">
                  <c:v>73</c:v>
                </c:pt>
                <c:pt idx="718">
                  <c:v>73</c:v>
                </c:pt>
                <c:pt idx="719">
                  <c:v>73</c:v>
                </c:pt>
                <c:pt idx="720">
                  <c:v>73</c:v>
                </c:pt>
                <c:pt idx="721">
                  <c:v>74</c:v>
                </c:pt>
                <c:pt idx="722">
                  <c:v>75</c:v>
                </c:pt>
                <c:pt idx="723">
                  <c:v>76</c:v>
                </c:pt>
                <c:pt idx="724">
                  <c:v>76</c:v>
                </c:pt>
                <c:pt idx="725">
                  <c:v>77</c:v>
                </c:pt>
                <c:pt idx="726">
                  <c:v>77</c:v>
                </c:pt>
                <c:pt idx="727">
                  <c:v>77</c:v>
                </c:pt>
                <c:pt idx="728">
                  <c:v>77</c:v>
                </c:pt>
                <c:pt idx="729">
                  <c:v>77</c:v>
                </c:pt>
                <c:pt idx="730">
                  <c:v>77</c:v>
                </c:pt>
                <c:pt idx="731">
                  <c:v>77</c:v>
                </c:pt>
                <c:pt idx="732">
                  <c:v>77</c:v>
                </c:pt>
                <c:pt idx="733">
                  <c:v>77</c:v>
                </c:pt>
                <c:pt idx="734">
                  <c:v>76</c:v>
                </c:pt>
                <c:pt idx="735">
                  <c:v>77</c:v>
                </c:pt>
                <c:pt idx="736">
                  <c:v>77</c:v>
                </c:pt>
                <c:pt idx="737">
                  <c:v>77</c:v>
                </c:pt>
                <c:pt idx="738">
                  <c:v>78</c:v>
                </c:pt>
                <c:pt idx="739">
                  <c:v>79</c:v>
                </c:pt>
                <c:pt idx="740">
                  <c:v>79</c:v>
                </c:pt>
                <c:pt idx="741">
                  <c:v>80</c:v>
                </c:pt>
                <c:pt idx="742">
                  <c:v>80</c:v>
                </c:pt>
                <c:pt idx="743">
                  <c:v>81</c:v>
                </c:pt>
                <c:pt idx="744">
                  <c:v>82</c:v>
                </c:pt>
                <c:pt idx="745">
                  <c:v>83</c:v>
                </c:pt>
                <c:pt idx="746">
                  <c:v>84</c:v>
                </c:pt>
                <c:pt idx="747">
                  <c:v>87</c:v>
                </c:pt>
                <c:pt idx="748">
                  <c:v>88</c:v>
                </c:pt>
                <c:pt idx="749">
                  <c:v>89</c:v>
                </c:pt>
                <c:pt idx="750">
                  <c:v>90</c:v>
                </c:pt>
                <c:pt idx="751">
                  <c:v>91</c:v>
                </c:pt>
                <c:pt idx="752">
                  <c:v>91</c:v>
                </c:pt>
                <c:pt idx="753">
                  <c:v>91</c:v>
                </c:pt>
                <c:pt idx="754">
                  <c:v>91</c:v>
                </c:pt>
                <c:pt idx="755">
                  <c:v>91</c:v>
                </c:pt>
                <c:pt idx="756">
                  <c:v>92</c:v>
                </c:pt>
                <c:pt idx="757">
                  <c:v>93</c:v>
                </c:pt>
                <c:pt idx="758">
                  <c:v>93</c:v>
                </c:pt>
                <c:pt idx="759">
                  <c:v>94</c:v>
                </c:pt>
                <c:pt idx="760">
                  <c:v>95</c:v>
                </c:pt>
                <c:pt idx="761">
                  <c:v>95</c:v>
                </c:pt>
                <c:pt idx="762">
                  <c:v>94</c:v>
                </c:pt>
                <c:pt idx="763">
                  <c:v>95</c:v>
                </c:pt>
                <c:pt idx="764">
                  <c:v>94</c:v>
                </c:pt>
                <c:pt idx="765">
                  <c:v>91</c:v>
                </c:pt>
                <c:pt idx="766">
                  <c:v>91</c:v>
                </c:pt>
                <c:pt idx="767">
                  <c:v>91</c:v>
                </c:pt>
                <c:pt idx="768">
                  <c:v>92</c:v>
                </c:pt>
                <c:pt idx="769">
                  <c:v>91</c:v>
                </c:pt>
                <c:pt idx="770">
                  <c:v>91</c:v>
                </c:pt>
                <c:pt idx="771">
                  <c:v>90</c:v>
                </c:pt>
                <c:pt idx="772">
                  <c:v>89</c:v>
                </c:pt>
                <c:pt idx="773">
                  <c:v>88</c:v>
                </c:pt>
                <c:pt idx="774">
                  <c:v>88</c:v>
                </c:pt>
                <c:pt idx="775">
                  <c:v>88</c:v>
                </c:pt>
                <c:pt idx="776">
                  <c:v>88</c:v>
                </c:pt>
                <c:pt idx="777">
                  <c:v>87</c:v>
                </c:pt>
                <c:pt idx="778">
                  <c:v>89</c:v>
                </c:pt>
                <c:pt idx="779">
                  <c:v>87</c:v>
                </c:pt>
                <c:pt idx="780">
                  <c:v>88</c:v>
                </c:pt>
                <c:pt idx="781">
                  <c:v>89</c:v>
                </c:pt>
                <c:pt idx="782">
                  <c:v>88</c:v>
                </c:pt>
                <c:pt idx="783">
                  <c:v>88</c:v>
                </c:pt>
                <c:pt idx="784">
                  <c:v>88</c:v>
                </c:pt>
                <c:pt idx="785">
                  <c:v>84</c:v>
                </c:pt>
                <c:pt idx="786">
                  <c:v>84</c:v>
                </c:pt>
                <c:pt idx="787">
                  <c:v>86</c:v>
                </c:pt>
                <c:pt idx="788">
                  <c:v>83</c:v>
                </c:pt>
                <c:pt idx="789">
                  <c:v>83</c:v>
                </c:pt>
                <c:pt idx="790">
                  <c:v>82</c:v>
                </c:pt>
                <c:pt idx="791">
                  <c:v>82</c:v>
                </c:pt>
                <c:pt idx="792">
                  <c:v>81</c:v>
                </c:pt>
                <c:pt idx="793">
                  <c:v>80</c:v>
                </c:pt>
                <c:pt idx="794">
                  <c:v>82</c:v>
                </c:pt>
                <c:pt idx="795">
                  <c:v>81</c:v>
                </c:pt>
                <c:pt idx="796">
                  <c:v>81</c:v>
                </c:pt>
                <c:pt idx="797">
                  <c:v>80</c:v>
                </c:pt>
                <c:pt idx="798">
                  <c:v>81</c:v>
                </c:pt>
                <c:pt idx="799">
                  <c:v>82</c:v>
                </c:pt>
                <c:pt idx="800">
                  <c:v>71</c:v>
                </c:pt>
                <c:pt idx="801">
                  <c:v>74</c:v>
                </c:pt>
                <c:pt idx="802">
                  <c:v>71</c:v>
                </c:pt>
                <c:pt idx="803">
                  <c:v>70</c:v>
                </c:pt>
                <c:pt idx="804">
                  <c:v>69</c:v>
                </c:pt>
                <c:pt idx="805">
                  <c:v>71</c:v>
                </c:pt>
                <c:pt idx="806">
                  <c:v>72</c:v>
                </c:pt>
                <c:pt idx="807">
                  <c:v>72</c:v>
                </c:pt>
                <c:pt idx="808">
                  <c:v>73</c:v>
                </c:pt>
                <c:pt idx="809">
                  <c:v>73</c:v>
                </c:pt>
                <c:pt idx="810">
                  <c:v>73</c:v>
                </c:pt>
                <c:pt idx="811">
                  <c:v>75</c:v>
                </c:pt>
                <c:pt idx="812">
                  <c:v>76</c:v>
                </c:pt>
                <c:pt idx="813">
                  <c:v>76</c:v>
                </c:pt>
                <c:pt idx="814">
                  <c:v>76</c:v>
                </c:pt>
                <c:pt idx="815">
                  <c:v>75</c:v>
                </c:pt>
                <c:pt idx="816">
                  <c:v>75</c:v>
                </c:pt>
                <c:pt idx="817">
                  <c:v>75</c:v>
                </c:pt>
                <c:pt idx="818">
                  <c:v>75</c:v>
                </c:pt>
                <c:pt idx="819">
                  <c:v>76</c:v>
                </c:pt>
                <c:pt idx="820">
                  <c:v>76</c:v>
                </c:pt>
                <c:pt idx="821">
                  <c:v>76</c:v>
                </c:pt>
                <c:pt idx="822">
                  <c:v>76</c:v>
                </c:pt>
                <c:pt idx="823">
                  <c:v>75</c:v>
                </c:pt>
                <c:pt idx="824">
                  <c:v>75</c:v>
                </c:pt>
                <c:pt idx="825">
                  <c:v>75</c:v>
                </c:pt>
                <c:pt idx="826">
                  <c:v>73</c:v>
                </c:pt>
                <c:pt idx="827">
                  <c:v>74</c:v>
                </c:pt>
                <c:pt idx="828">
                  <c:v>74</c:v>
                </c:pt>
                <c:pt idx="829">
                  <c:v>73</c:v>
                </c:pt>
                <c:pt idx="830">
                  <c:v>73</c:v>
                </c:pt>
                <c:pt idx="831">
                  <c:v>73</c:v>
                </c:pt>
                <c:pt idx="832">
                  <c:v>73</c:v>
                </c:pt>
                <c:pt idx="833">
                  <c:v>73</c:v>
                </c:pt>
                <c:pt idx="834">
                  <c:v>72</c:v>
                </c:pt>
                <c:pt idx="835">
                  <c:v>70</c:v>
                </c:pt>
                <c:pt idx="836">
                  <c:v>68</c:v>
                </c:pt>
                <c:pt idx="837">
                  <c:v>69</c:v>
                </c:pt>
                <c:pt idx="838">
                  <c:v>67</c:v>
                </c:pt>
                <c:pt idx="839">
                  <c:v>67</c:v>
                </c:pt>
                <c:pt idx="840">
                  <c:v>69</c:v>
                </c:pt>
                <c:pt idx="841">
                  <c:v>69</c:v>
                </c:pt>
                <c:pt idx="842">
                  <c:v>71</c:v>
                </c:pt>
                <c:pt idx="843">
                  <c:v>72</c:v>
                </c:pt>
                <c:pt idx="844">
                  <c:v>74</c:v>
                </c:pt>
                <c:pt idx="845">
                  <c:v>76</c:v>
                </c:pt>
                <c:pt idx="846">
                  <c:v>76</c:v>
                </c:pt>
                <c:pt idx="847">
                  <c:v>77</c:v>
                </c:pt>
                <c:pt idx="848">
                  <c:v>78</c:v>
                </c:pt>
                <c:pt idx="849">
                  <c:v>78</c:v>
                </c:pt>
                <c:pt idx="850">
                  <c:v>76</c:v>
                </c:pt>
                <c:pt idx="851">
                  <c:v>76</c:v>
                </c:pt>
                <c:pt idx="852">
                  <c:v>72</c:v>
                </c:pt>
                <c:pt idx="853">
                  <c:v>67</c:v>
                </c:pt>
                <c:pt idx="854">
                  <c:v>64</c:v>
                </c:pt>
                <c:pt idx="855">
                  <c:v>63</c:v>
                </c:pt>
                <c:pt idx="856">
                  <c:v>64</c:v>
                </c:pt>
                <c:pt idx="857">
                  <c:v>64</c:v>
                </c:pt>
                <c:pt idx="858">
                  <c:v>64</c:v>
                </c:pt>
                <c:pt idx="859">
                  <c:v>64</c:v>
                </c:pt>
                <c:pt idx="860">
                  <c:v>66</c:v>
                </c:pt>
                <c:pt idx="861">
                  <c:v>67</c:v>
                </c:pt>
                <c:pt idx="862">
                  <c:v>71</c:v>
                </c:pt>
                <c:pt idx="863">
                  <c:v>72</c:v>
                </c:pt>
                <c:pt idx="864">
                  <c:v>74</c:v>
                </c:pt>
                <c:pt idx="865">
                  <c:v>76</c:v>
                </c:pt>
                <c:pt idx="866">
                  <c:v>77</c:v>
                </c:pt>
                <c:pt idx="867">
                  <c:v>71</c:v>
                </c:pt>
                <c:pt idx="868">
                  <c:v>66</c:v>
                </c:pt>
                <c:pt idx="869">
                  <c:v>58</c:v>
                </c:pt>
                <c:pt idx="870">
                  <c:v>57</c:v>
                </c:pt>
                <c:pt idx="871">
                  <c:v>55</c:v>
                </c:pt>
                <c:pt idx="872">
                  <c:v>56</c:v>
                </c:pt>
                <c:pt idx="873">
                  <c:v>55</c:v>
                </c:pt>
                <c:pt idx="874">
                  <c:v>53</c:v>
                </c:pt>
                <c:pt idx="875">
                  <c:v>52</c:v>
                </c:pt>
                <c:pt idx="876">
                  <c:v>51</c:v>
                </c:pt>
                <c:pt idx="877">
                  <c:v>51</c:v>
                </c:pt>
                <c:pt idx="878">
                  <c:v>50</c:v>
                </c:pt>
                <c:pt idx="879">
                  <c:v>51</c:v>
                </c:pt>
                <c:pt idx="880">
                  <c:v>52</c:v>
                </c:pt>
                <c:pt idx="881">
                  <c:v>52</c:v>
                </c:pt>
                <c:pt idx="882">
                  <c:v>52</c:v>
                </c:pt>
                <c:pt idx="883">
                  <c:v>51</c:v>
                </c:pt>
                <c:pt idx="884">
                  <c:v>51</c:v>
                </c:pt>
                <c:pt idx="885">
                  <c:v>50</c:v>
                </c:pt>
                <c:pt idx="886">
                  <c:v>52</c:v>
                </c:pt>
                <c:pt idx="887">
                  <c:v>51</c:v>
                </c:pt>
                <c:pt idx="888">
                  <c:v>52</c:v>
                </c:pt>
                <c:pt idx="889">
                  <c:v>55</c:v>
                </c:pt>
                <c:pt idx="890">
                  <c:v>58</c:v>
                </c:pt>
                <c:pt idx="891">
                  <c:v>63</c:v>
                </c:pt>
                <c:pt idx="892">
                  <c:v>67</c:v>
                </c:pt>
                <c:pt idx="893">
                  <c:v>71</c:v>
                </c:pt>
                <c:pt idx="894">
                  <c:v>74</c:v>
                </c:pt>
                <c:pt idx="895">
                  <c:v>75</c:v>
                </c:pt>
                <c:pt idx="896">
                  <c:v>76</c:v>
                </c:pt>
                <c:pt idx="897">
                  <c:v>73</c:v>
                </c:pt>
                <c:pt idx="898">
                  <c:v>73</c:v>
                </c:pt>
                <c:pt idx="899">
                  <c:v>73</c:v>
                </c:pt>
                <c:pt idx="900">
                  <c:v>72</c:v>
                </c:pt>
                <c:pt idx="901">
                  <c:v>73</c:v>
                </c:pt>
                <c:pt idx="902">
                  <c:v>72</c:v>
                </c:pt>
                <c:pt idx="903">
                  <c:v>70</c:v>
                </c:pt>
                <c:pt idx="904">
                  <c:v>70</c:v>
                </c:pt>
                <c:pt idx="905">
                  <c:v>71</c:v>
                </c:pt>
                <c:pt idx="906">
                  <c:v>67</c:v>
                </c:pt>
                <c:pt idx="907">
                  <c:v>66</c:v>
                </c:pt>
                <c:pt idx="908">
                  <c:v>68</c:v>
                </c:pt>
                <c:pt idx="909">
                  <c:v>68</c:v>
                </c:pt>
                <c:pt idx="910">
                  <c:v>68</c:v>
                </c:pt>
                <c:pt idx="911">
                  <c:v>67</c:v>
                </c:pt>
                <c:pt idx="912">
                  <c:v>68</c:v>
                </c:pt>
                <c:pt idx="913">
                  <c:v>69</c:v>
                </c:pt>
                <c:pt idx="914">
                  <c:v>69</c:v>
                </c:pt>
                <c:pt idx="915">
                  <c:v>70</c:v>
                </c:pt>
                <c:pt idx="916">
                  <c:v>68</c:v>
                </c:pt>
                <c:pt idx="917">
                  <c:v>70</c:v>
                </c:pt>
                <c:pt idx="918">
                  <c:v>69</c:v>
                </c:pt>
                <c:pt idx="919">
                  <c:v>72</c:v>
                </c:pt>
                <c:pt idx="920">
                  <c:v>72</c:v>
                </c:pt>
                <c:pt idx="921">
                  <c:v>72</c:v>
                </c:pt>
                <c:pt idx="922">
                  <c:v>72</c:v>
                </c:pt>
                <c:pt idx="923">
                  <c:v>71</c:v>
                </c:pt>
                <c:pt idx="924">
                  <c:v>69</c:v>
                </c:pt>
                <c:pt idx="925">
                  <c:v>70</c:v>
                </c:pt>
                <c:pt idx="926">
                  <c:v>68</c:v>
                </c:pt>
                <c:pt idx="927">
                  <c:v>67</c:v>
                </c:pt>
                <c:pt idx="928">
                  <c:v>69</c:v>
                </c:pt>
                <c:pt idx="929">
                  <c:v>73</c:v>
                </c:pt>
                <c:pt idx="930">
                  <c:v>71</c:v>
                </c:pt>
                <c:pt idx="931">
                  <c:v>73</c:v>
                </c:pt>
                <c:pt idx="932">
                  <c:v>70</c:v>
                </c:pt>
                <c:pt idx="933">
                  <c:v>73</c:v>
                </c:pt>
                <c:pt idx="934">
                  <c:v>75</c:v>
                </c:pt>
                <c:pt idx="935">
                  <c:v>74</c:v>
                </c:pt>
                <c:pt idx="936">
                  <c:v>72</c:v>
                </c:pt>
                <c:pt idx="937">
                  <c:v>71</c:v>
                </c:pt>
                <c:pt idx="938">
                  <c:v>71</c:v>
                </c:pt>
                <c:pt idx="939">
                  <c:v>71</c:v>
                </c:pt>
                <c:pt idx="940">
                  <c:v>71</c:v>
                </c:pt>
                <c:pt idx="941">
                  <c:v>70</c:v>
                </c:pt>
                <c:pt idx="942">
                  <c:v>69</c:v>
                </c:pt>
                <c:pt idx="943">
                  <c:v>67</c:v>
                </c:pt>
                <c:pt idx="944">
                  <c:v>65</c:v>
                </c:pt>
                <c:pt idx="945">
                  <c:v>66</c:v>
                </c:pt>
                <c:pt idx="946">
                  <c:v>65</c:v>
                </c:pt>
                <c:pt idx="947">
                  <c:v>64</c:v>
                </c:pt>
                <c:pt idx="948">
                  <c:v>63</c:v>
                </c:pt>
                <c:pt idx="949">
                  <c:v>65</c:v>
                </c:pt>
                <c:pt idx="950">
                  <c:v>66</c:v>
                </c:pt>
                <c:pt idx="951">
                  <c:v>67</c:v>
                </c:pt>
                <c:pt idx="952">
                  <c:v>70</c:v>
                </c:pt>
                <c:pt idx="953">
                  <c:v>70</c:v>
                </c:pt>
                <c:pt idx="954">
                  <c:v>69</c:v>
                </c:pt>
                <c:pt idx="955">
                  <c:v>69</c:v>
                </c:pt>
                <c:pt idx="956">
                  <c:v>70</c:v>
                </c:pt>
                <c:pt idx="957">
                  <c:v>71</c:v>
                </c:pt>
                <c:pt idx="958">
                  <c:v>72</c:v>
                </c:pt>
                <c:pt idx="959">
                  <c:v>72</c:v>
                </c:pt>
                <c:pt idx="960">
                  <c:v>71</c:v>
                </c:pt>
                <c:pt idx="961">
                  <c:v>72</c:v>
                </c:pt>
                <c:pt idx="962">
                  <c:v>73</c:v>
                </c:pt>
                <c:pt idx="963">
                  <c:v>73</c:v>
                </c:pt>
                <c:pt idx="964">
                  <c:v>71</c:v>
                </c:pt>
                <c:pt idx="965">
                  <c:v>72</c:v>
                </c:pt>
                <c:pt idx="966">
                  <c:v>74</c:v>
                </c:pt>
                <c:pt idx="967">
                  <c:v>75</c:v>
                </c:pt>
                <c:pt idx="968">
                  <c:v>74</c:v>
                </c:pt>
                <c:pt idx="969">
                  <c:v>76</c:v>
                </c:pt>
                <c:pt idx="970">
                  <c:v>75</c:v>
                </c:pt>
                <c:pt idx="971">
                  <c:v>75</c:v>
                </c:pt>
                <c:pt idx="972">
                  <c:v>76</c:v>
                </c:pt>
                <c:pt idx="973">
                  <c:v>77</c:v>
                </c:pt>
                <c:pt idx="974">
                  <c:v>78</c:v>
                </c:pt>
                <c:pt idx="975">
                  <c:v>78</c:v>
                </c:pt>
                <c:pt idx="976">
                  <c:v>78</c:v>
                </c:pt>
                <c:pt idx="977">
                  <c:v>77</c:v>
                </c:pt>
                <c:pt idx="978">
                  <c:v>77</c:v>
                </c:pt>
                <c:pt idx="979">
                  <c:v>77</c:v>
                </c:pt>
                <c:pt idx="980">
                  <c:v>76</c:v>
                </c:pt>
                <c:pt idx="981">
                  <c:v>76</c:v>
                </c:pt>
                <c:pt idx="982">
                  <c:v>75</c:v>
                </c:pt>
                <c:pt idx="983">
                  <c:v>76</c:v>
                </c:pt>
                <c:pt idx="984">
                  <c:v>76</c:v>
                </c:pt>
                <c:pt idx="985">
                  <c:v>75</c:v>
                </c:pt>
                <c:pt idx="986">
                  <c:v>74</c:v>
                </c:pt>
                <c:pt idx="987">
                  <c:v>73</c:v>
                </c:pt>
                <c:pt idx="988">
                  <c:v>72</c:v>
                </c:pt>
                <c:pt idx="989">
                  <c:v>71</c:v>
                </c:pt>
                <c:pt idx="990">
                  <c:v>70</c:v>
                </c:pt>
                <c:pt idx="991">
                  <c:v>70</c:v>
                </c:pt>
                <c:pt idx="992">
                  <c:v>68</c:v>
                </c:pt>
                <c:pt idx="993">
                  <c:v>71</c:v>
                </c:pt>
                <c:pt idx="994">
                  <c:v>69</c:v>
                </c:pt>
                <c:pt idx="995">
                  <c:v>68</c:v>
                </c:pt>
                <c:pt idx="996">
                  <c:v>69</c:v>
                </c:pt>
                <c:pt idx="997">
                  <c:v>73</c:v>
                </c:pt>
                <c:pt idx="998">
                  <c:v>75</c:v>
                </c:pt>
                <c:pt idx="999">
                  <c:v>74</c:v>
                </c:pt>
                <c:pt idx="1000">
                  <c:v>74</c:v>
                </c:pt>
                <c:pt idx="1001">
                  <c:v>73</c:v>
                </c:pt>
                <c:pt idx="1002">
                  <c:v>72</c:v>
                </c:pt>
                <c:pt idx="1003">
                  <c:v>74</c:v>
                </c:pt>
                <c:pt idx="1004">
                  <c:v>77</c:v>
                </c:pt>
                <c:pt idx="1005">
                  <c:v>77</c:v>
                </c:pt>
                <c:pt idx="1006">
                  <c:v>74</c:v>
                </c:pt>
                <c:pt idx="1007">
                  <c:v>74</c:v>
                </c:pt>
                <c:pt idx="1008">
                  <c:v>74</c:v>
                </c:pt>
                <c:pt idx="1009">
                  <c:v>75</c:v>
                </c:pt>
                <c:pt idx="1010">
                  <c:v>77</c:v>
                </c:pt>
                <c:pt idx="1011">
                  <c:v>80</c:v>
                </c:pt>
                <c:pt idx="1012">
                  <c:v>81</c:v>
                </c:pt>
                <c:pt idx="1013">
                  <c:v>82</c:v>
                </c:pt>
                <c:pt idx="1014">
                  <c:v>83</c:v>
                </c:pt>
                <c:pt idx="1015">
                  <c:v>83</c:v>
                </c:pt>
                <c:pt idx="1016">
                  <c:v>84</c:v>
                </c:pt>
                <c:pt idx="1017">
                  <c:v>84</c:v>
                </c:pt>
                <c:pt idx="1018">
                  <c:v>84</c:v>
                </c:pt>
                <c:pt idx="1019">
                  <c:v>84</c:v>
                </c:pt>
                <c:pt idx="1020">
                  <c:v>85</c:v>
                </c:pt>
                <c:pt idx="1021">
                  <c:v>85</c:v>
                </c:pt>
                <c:pt idx="1022">
                  <c:v>85</c:v>
                </c:pt>
                <c:pt idx="1023">
                  <c:v>85</c:v>
                </c:pt>
                <c:pt idx="1024">
                  <c:v>86</c:v>
                </c:pt>
                <c:pt idx="1025">
                  <c:v>87</c:v>
                </c:pt>
                <c:pt idx="1026">
                  <c:v>87</c:v>
                </c:pt>
                <c:pt idx="1027">
                  <c:v>87</c:v>
                </c:pt>
                <c:pt idx="1028">
                  <c:v>86</c:v>
                </c:pt>
                <c:pt idx="1029">
                  <c:v>86</c:v>
                </c:pt>
                <c:pt idx="1030">
                  <c:v>85</c:v>
                </c:pt>
                <c:pt idx="1031">
                  <c:v>85</c:v>
                </c:pt>
                <c:pt idx="1032">
                  <c:v>85</c:v>
                </c:pt>
                <c:pt idx="1033">
                  <c:v>87</c:v>
                </c:pt>
                <c:pt idx="1034">
                  <c:v>88</c:v>
                </c:pt>
                <c:pt idx="1035">
                  <c:v>89</c:v>
                </c:pt>
                <c:pt idx="1036">
                  <c:v>90</c:v>
                </c:pt>
                <c:pt idx="1037">
                  <c:v>91</c:v>
                </c:pt>
                <c:pt idx="1038">
                  <c:v>92</c:v>
                </c:pt>
                <c:pt idx="1039">
                  <c:v>93</c:v>
                </c:pt>
                <c:pt idx="1040">
                  <c:v>93</c:v>
                </c:pt>
                <c:pt idx="1041">
                  <c:v>95</c:v>
                </c:pt>
                <c:pt idx="1042">
                  <c:v>95</c:v>
                </c:pt>
                <c:pt idx="1043">
                  <c:v>96</c:v>
                </c:pt>
                <c:pt idx="1044">
                  <c:v>97</c:v>
                </c:pt>
                <c:pt idx="1045">
                  <c:v>98</c:v>
                </c:pt>
                <c:pt idx="1046">
                  <c:v>99</c:v>
                </c:pt>
                <c:pt idx="1047">
                  <c:v>99</c:v>
                </c:pt>
                <c:pt idx="1048">
                  <c:v>100</c:v>
                </c:pt>
                <c:pt idx="1049">
                  <c:v>100</c:v>
                </c:pt>
                <c:pt idx="1050">
                  <c:v>100</c:v>
                </c:pt>
                <c:pt idx="1051">
                  <c:v>100</c:v>
                </c:pt>
                <c:pt idx="1052">
                  <c:v>100</c:v>
                </c:pt>
                <c:pt idx="1053">
                  <c:v>100</c:v>
                </c:pt>
                <c:pt idx="1054">
                  <c:v>100</c:v>
                </c:pt>
                <c:pt idx="1055">
                  <c:v>100</c:v>
                </c:pt>
                <c:pt idx="1056">
                  <c:v>100</c:v>
                </c:pt>
                <c:pt idx="1057">
                  <c:v>100</c:v>
                </c:pt>
                <c:pt idx="1058">
                  <c:v>100</c:v>
                </c:pt>
                <c:pt idx="1059">
                  <c:v>100</c:v>
                </c:pt>
                <c:pt idx="1060">
                  <c:v>100</c:v>
                </c:pt>
                <c:pt idx="1061">
                  <c:v>100</c:v>
                </c:pt>
                <c:pt idx="1062">
                  <c:v>99</c:v>
                </c:pt>
                <c:pt idx="1063">
                  <c:v>95</c:v>
                </c:pt>
                <c:pt idx="1064">
                  <c:v>94</c:v>
                </c:pt>
                <c:pt idx="1065">
                  <c:v>95</c:v>
                </c:pt>
                <c:pt idx="1066">
                  <c:v>95</c:v>
                </c:pt>
                <c:pt idx="1067">
                  <c:v>94</c:v>
                </c:pt>
                <c:pt idx="1068">
                  <c:v>94</c:v>
                </c:pt>
                <c:pt idx="1069">
                  <c:v>96</c:v>
                </c:pt>
                <c:pt idx="1070">
                  <c:v>96</c:v>
                </c:pt>
                <c:pt idx="1071">
                  <c:v>95</c:v>
                </c:pt>
                <c:pt idx="1072">
                  <c:v>92</c:v>
                </c:pt>
                <c:pt idx="1073">
                  <c:v>91</c:v>
                </c:pt>
                <c:pt idx="1074">
                  <c:v>91</c:v>
                </c:pt>
                <c:pt idx="1075">
                  <c:v>90</c:v>
                </c:pt>
                <c:pt idx="1076">
                  <c:v>89</c:v>
                </c:pt>
                <c:pt idx="1077">
                  <c:v>88</c:v>
                </c:pt>
                <c:pt idx="1078">
                  <c:v>88</c:v>
                </c:pt>
                <c:pt idx="1079">
                  <c:v>89</c:v>
                </c:pt>
                <c:pt idx="1080">
                  <c:v>88</c:v>
                </c:pt>
                <c:pt idx="1081">
                  <c:v>88</c:v>
                </c:pt>
                <c:pt idx="1082">
                  <c:v>88</c:v>
                </c:pt>
                <c:pt idx="1083">
                  <c:v>86</c:v>
                </c:pt>
                <c:pt idx="1084">
                  <c:v>89</c:v>
                </c:pt>
                <c:pt idx="1085">
                  <c:v>90</c:v>
                </c:pt>
                <c:pt idx="1086">
                  <c:v>91</c:v>
                </c:pt>
                <c:pt idx="1087">
                  <c:v>92</c:v>
                </c:pt>
                <c:pt idx="1088">
                  <c:v>91</c:v>
                </c:pt>
                <c:pt idx="1089">
                  <c:v>91</c:v>
                </c:pt>
                <c:pt idx="1090">
                  <c:v>96</c:v>
                </c:pt>
                <c:pt idx="1091">
                  <c:v>97</c:v>
                </c:pt>
                <c:pt idx="1092">
                  <c:v>98</c:v>
                </c:pt>
                <c:pt idx="1093">
                  <c:v>99</c:v>
                </c:pt>
                <c:pt idx="1094">
                  <c:v>100</c:v>
                </c:pt>
                <c:pt idx="1095">
                  <c:v>100</c:v>
                </c:pt>
                <c:pt idx="1096">
                  <c:v>100</c:v>
                </c:pt>
                <c:pt idx="1097">
                  <c:v>100</c:v>
                </c:pt>
                <c:pt idx="1098">
                  <c:v>100</c:v>
                </c:pt>
                <c:pt idx="1099">
                  <c:v>98</c:v>
                </c:pt>
                <c:pt idx="1100">
                  <c:v>96</c:v>
                </c:pt>
                <c:pt idx="1101">
                  <c:v>96</c:v>
                </c:pt>
                <c:pt idx="1102">
                  <c:v>95</c:v>
                </c:pt>
                <c:pt idx="1103">
                  <c:v>95</c:v>
                </c:pt>
                <c:pt idx="1104">
                  <c:v>96</c:v>
                </c:pt>
                <c:pt idx="1105">
                  <c:v>96</c:v>
                </c:pt>
                <c:pt idx="1106">
                  <c:v>98</c:v>
                </c:pt>
                <c:pt idx="1107">
                  <c:v>99</c:v>
                </c:pt>
                <c:pt idx="1108">
                  <c:v>99</c:v>
                </c:pt>
                <c:pt idx="1109">
                  <c:v>99</c:v>
                </c:pt>
                <c:pt idx="1110">
                  <c:v>99</c:v>
                </c:pt>
                <c:pt idx="1111">
                  <c:v>98</c:v>
                </c:pt>
                <c:pt idx="1112">
                  <c:v>97</c:v>
                </c:pt>
                <c:pt idx="1113">
                  <c:v>98</c:v>
                </c:pt>
                <c:pt idx="1114">
                  <c:v>98</c:v>
                </c:pt>
                <c:pt idx="1115">
                  <c:v>98</c:v>
                </c:pt>
                <c:pt idx="1116">
                  <c:v>98</c:v>
                </c:pt>
                <c:pt idx="1117">
                  <c:v>99</c:v>
                </c:pt>
                <c:pt idx="1118">
                  <c:v>99</c:v>
                </c:pt>
                <c:pt idx="1119">
                  <c:v>99</c:v>
                </c:pt>
                <c:pt idx="1120">
                  <c:v>99</c:v>
                </c:pt>
                <c:pt idx="1121">
                  <c:v>98</c:v>
                </c:pt>
                <c:pt idx="1122">
                  <c:v>97</c:v>
                </c:pt>
                <c:pt idx="1123">
                  <c:v>98</c:v>
                </c:pt>
                <c:pt idx="1124">
                  <c:v>98</c:v>
                </c:pt>
                <c:pt idx="1125">
                  <c:v>97</c:v>
                </c:pt>
                <c:pt idx="1126">
                  <c:v>97</c:v>
                </c:pt>
                <c:pt idx="1127">
                  <c:v>97</c:v>
                </c:pt>
                <c:pt idx="1128">
                  <c:v>96</c:v>
                </c:pt>
                <c:pt idx="1129">
                  <c:v>97</c:v>
                </c:pt>
                <c:pt idx="1130">
                  <c:v>98</c:v>
                </c:pt>
                <c:pt idx="1131">
                  <c:v>98</c:v>
                </c:pt>
                <c:pt idx="1132">
                  <c:v>99</c:v>
                </c:pt>
                <c:pt idx="1133">
                  <c:v>100</c:v>
                </c:pt>
                <c:pt idx="1134">
                  <c:v>100</c:v>
                </c:pt>
                <c:pt idx="1135">
                  <c:v>100</c:v>
                </c:pt>
                <c:pt idx="1136">
                  <c:v>100</c:v>
                </c:pt>
                <c:pt idx="1137">
                  <c:v>100</c:v>
                </c:pt>
                <c:pt idx="1138">
                  <c:v>100</c:v>
                </c:pt>
                <c:pt idx="1139">
                  <c:v>100</c:v>
                </c:pt>
                <c:pt idx="1140">
                  <c:v>100</c:v>
                </c:pt>
                <c:pt idx="1141">
                  <c:v>100</c:v>
                </c:pt>
                <c:pt idx="1142">
                  <c:v>100</c:v>
                </c:pt>
                <c:pt idx="1143">
                  <c:v>100</c:v>
                </c:pt>
                <c:pt idx="1144">
                  <c:v>100</c:v>
                </c:pt>
                <c:pt idx="1145">
                  <c:v>100</c:v>
                </c:pt>
                <c:pt idx="1146">
                  <c:v>100</c:v>
                </c:pt>
                <c:pt idx="1147">
                  <c:v>100</c:v>
                </c:pt>
                <c:pt idx="1148">
                  <c:v>100</c:v>
                </c:pt>
                <c:pt idx="1149">
                  <c:v>100</c:v>
                </c:pt>
                <c:pt idx="1150">
                  <c:v>100</c:v>
                </c:pt>
                <c:pt idx="1151">
                  <c:v>100</c:v>
                </c:pt>
                <c:pt idx="1152">
                  <c:v>100</c:v>
                </c:pt>
                <c:pt idx="1153">
                  <c:v>100</c:v>
                </c:pt>
                <c:pt idx="1154">
                  <c:v>100</c:v>
                </c:pt>
                <c:pt idx="1155">
                  <c:v>100</c:v>
                </c:pt>
                <c:pt idx="1156">
                  <c:v>100</c:v>
                </c:pt>
                <c:pt idx="1157">
                  <c:v>100</c:v>
                </c:pt>
                <c:pt idx="1158">
                  <c:v>100</c:v>
                </c:pt>
                <c:pt idx="1159">
                  <c:v>100</c:v>
                </c:pt>
                <c:pt idx="1160">
                  <c:v>100</c:v>
                </c:pt>
                <c:pt idx="1161">
                  <c:v>100</c:v>
                </c:pt>
                <c:pt idx="1162">
                  <c:v>100</c:v>
                </c:pt>
                <c:pt idx="1163">
                  <c:v>100</c:v>
                </c:pt>
                <c:pt idx="1164">
                  <c:v>100</c:v>
                </c:pt>
                <c:pt idx="1165">
                  <c:v>100</c:v>
                </c:pt>
                <c:pt idx="1166">
                  <c:v>100</c:v>
                </c:pt>
                <c:pt idx="1167">
                  <c:v>100</c:v>
                </c:pt>
                <c:pt idx="1168">
                  <c:v>100</c:v>
                </c:pt>
                <c:pt idx="1169">
                  <c:v>100</c:v>
                </c:pt>
                <c:pt idx="1170">
                  <c:v>100</c:v>
                </c:pt>
                <c:pt idx="1171">
                  <c:v>100</c:v>
                </c:pt>
                <c:pt idx="1172">
                  <c:v>100</c:v>
                </c:pt>
                <c:pt idx="1173">
                  <c:v>100</c:v>
                </c:pt>
                <c:pt idx="1174">
                  <c:v>100</c:v>
                </c:pt>
                <c:pt idx="1175">
                  <c:v>100</c:v>
                </c:pt>
                <c:pt idx="1176">
                  <c:v>100</c:v>
                </c:pt>
                <c:pt idx="1177">
                  <c:v>100</c:v>
                </c:pt>
                <c:pt idx="1178">
                  <c:v>100</c:v>
                </c:pt>
                <c:pt idx="1179">
                  <c:v>100</c:v>
                </c:pt>
                <c:pt idx="1180">
                  <c:v>100</c:v>
                </c:pt>
                <c:pt idx="1181">
                  <c:v>100</c:v>
                </c:pt>
                <c:pt idx="1182">
                  <c:v>100</c:v>
                </c:pt>
                <c:pt idx="1183">
                  <c:v>100</c:v>
                </c:pt>
                <c:pt idx="1184">
                  <c:v>100</c:v>
                </c:pt>
                <c:pt idx="1185">
                  <c:v>100</c:v>
                </c:pt>
                <c:pt idx="1186">
                  <c:v>100</c:v>
                </c:pt>
                <c:pt idx="1187">
                  <c:v>100</c:v>
                </c:pt>
                <c:pt idx="1188">
                  <c:v>100</c:v>
                </c:pt>
                <c:pt idx="1189">
                  <c:v>100</c:v>
                </c:pt>
                <c:pt idx="1190">
                  <c:v>100</c:v>
                </c:pt>
                <c:pt idx="1191">
                  <c:v>100</c:v>
                </c:pt>
                <c:pt idx="1192">
                  <c:v>100</c:v>
                </c:pt>
                <c:pt idx="1193">
                  <c:v>100</c:v>
                </c:pt>
                <c:pt idx="1194">
                  <c:v>100</c:v>
                </c:pt>
                <c:pt idx="1195">
                  <c:v>100</c:v>
                </c:pt>
                <c:pt idx="1196">
                  <c:v>100</c:v>
                </c:pt>
                <c:pt idx="1197">
                  <c:v>100</c:v>
                </c:pt>
                <c:pt idx="1198">
                  <c:v>100</c:v>
                </c:pt>
                <c:pt idx="1199">
                  <c:v>100</c:v>
                </c:pt>
                <c:pt idx="1200">
                  <c:v>100</c:v>
                </c:pt>
                <c:pt idx="1201">
                  <c:v>100</c:v>
                </c:pt>
                <c:pt idx="1202">
                  <c:v>100</c:v>
                </c:pt>
                <c:pt idx="1203">
                  <c:v>100</c:v>
                </c:pt>
                <c:pt idx="1204">
                  <c:v>100</c:v>
                </c:pt>
                <c:pt idx="1205">
                  <c:v>100</c:v>
                </c:pt>
                <c:pt idx="1206">
                  <c:v>100</c:v>
                </c:pt>
                <c:pt idx="1207">
                  <c:v>100</c:v>
                </c:pt>
                <c:pt idx="1208">
                  <c:v>100</c:v>
                </c:pt>
                <c:pt idx="1209">
                  <c:v>100</c:v>
                </c:pt>
                <c:pt idx="1210">
                  <c:v>100</c:v>
                </c:pt>
                <c:pt idx="1211">
                  <c:v>100</c:v>
                </c:pt>
                <c:pt idx="1212">
                  <c:v>100</c:v>
                </c:pt>
                <c:pt idx="1213">
                  <c:v>100</c:v>
                </c:pt>
                <c:pt idx="1214">
                  <c:v>100</c:v>
                </c:pt>
                <c:pt idx="1215">
                  <c:v>100</c:v>
                </c:pt>
                <c:pt idx="1216">
                  <c:v>100</c:v>
                </c:pt>
                <c:pt idx="1217">
                  <c:v>100</c:v>
                </c:pt>
                <c:pt idx="1218">
                  <c:v>100</c:v>
                </c:pt>
                <c:pt idx="1219">
                  <c:v>100</c:v>
                </c:pt>
                <c:pt idx="1220">
                  <c:v>100</c:v>
                </c:pt>
                <c:pt idx="1221">
                  <c:v>100</c:v>
                </c:pt>
                <c:pt idx="1222">
                  <c:v>100</c:v>
                </c:pt>
                <c:pt idx="1223">
                  <c:v>100</c:v>
                </c:pt>
                <c:pt idx="1224">
                  <c:v>100</c:v>
                </c:pt>
                <c:pt idx="1225">
                  <c:v>100</c:v>
                </c:pt>
                <c:pt idx="1226">
                  <c:v>100</c:v>
                </c:pt>
                <c:pt idx="1227">
                  <c:v>100</c:v>
                </c:pt>
                <c:pt idx="1228">
                  <c:v>100</c:v>
                </c:pt>
                <c:pt idx="1229">
                  <c:v>100</c:v>
                </c:pt>
                <c:pt idx="1230">
                  <c:v>100</c:v>
                </c:pt>
                <c:pt idx="1231">
                  <c:v>100</c:v>
                </c:pt>
                <c:pt idx="1232">
                  <c:v>100</c:v>
                </c:pt>
                <c:pt idx="1233">
                  <c:v>100</c:v>
                </c:pt>
                <c:pt idx="1234">
                  <c:v>100</c:v>
                </c:pt>
                <c:pt idx="1235">
                  <c:v>100</c:v>
                </c:pt>
                <c:pt idx="1236">
                  <c:v>100</c:v>
                </c:pt>
                <c:pt idx="1237">
                  <c:v>100</c:v>
                </c:pt>
                <c:pt idx="1238">
                  <c:v>100</c:v>
                </c:pt>
                <c:pt idx="1239">
                  <c:v>100</c:v>
                </c:pt>
                <c:pt idx="1240">
                  <c:v>100</c:v>
                </c:pt>
                <c:pt idx="1241">
                  <c:v>100</c:v>
                </c:pt>
                <c:pt idx="1242">
                  <c:v>100</c:v>
                </c:pt>
                <c:pt idx="1243">
                  <c:v>100</c:v>
                </c:pt>
                <c:pt idx="1244">
                  <c:v>100</c:v>
                </c:pt>
                <c:pt idx="1245">
                  <c:v>100</c:v>
                </c:pt>
                <c:pt idx="1246">
                  <c:v>100</c:v>
                </c:pt>
                <c:pt idx="1247">
                  <c:v>100</c:v>
                </c:pt>
                <c:pt idx="1248">
                  <c:v>100</c:v>
                </c:pt>
                <c:pt idx="1249">
                  <c:v>100</c:v>
                </c:pt>
                <c:pt idx="1250">
                  <c:v>100</c:v>
                </c:pt>
                <c:pt idx="1251">
                  <c:v>100</c:v>
                </c:pt>
                <c:pt idx="1252">
                  <c:v>100</c:v>
                </c:pt>
                <c:pt idx="1253">
                  <c:v>100</c:v>
                </c:pt>
                <c:pt idx="1254">
                  <c:v>100</c:v>
                </c:pt>
                <c:pt idx="1255">
                  <c:v>100</c:v>
                </c:pt>
                <c:pt idx="1256">
                  <c:v>100</c:v>
                </c:pt>
                <c:pt idx="1257">
                  <c:v>100</c:v>
                </c:pt>
                <c:pt idx="1258">
                  <c:v>100</c:v>
                </c:pt>
                <c:pt idx="1259">
                  <c:v>100</c:v>
                </c:pt>
                <c:pt idx="1260">
                  <c:v>100</c:v>
                </c:pt>
                <c:pt idx="1261">
                  <c:v>100</c:v>
                </c:pt>
                <c:pt idx="1262">
                  <c:v>100</c:v>
                </c:pt>
                <c:pt idx="1263">
                  <c:v>100</c:v>
                </c:pt>
                <c:pt idx="1264">
                  <c:v>100</c:v>
                </c:pt>
                <c:pt idx="1265">
                  <c:v>100</c:v>
                </c:pt>
                <c:pt idx="1266">
                  <c:v>100</c:v>
                </c:pt>
                <c:pt idx="1267">
                  <c:v>100</c:v>
                </c:pt>
                <c:pt idx="1268">
                  <c:v>100</c:v>
                </c:pt>
                <c:pt idx="1269">
                  <c:v>100</c:v>
                </c:pt>
                <c:pt idx="1270">
                  <c:v>100</c:v>
                </c:pt>
                <c:pt idx="1271">
                  <c:v>100</c:v>
                </c:pt>
                <c:pt idx="1272">
                  <c:v>100</c:v>
                </c:pt>
                <c:pt idx="1273">
                  <c:v>100</c:v>
                </c:pt>
                <c:pt idx="1274">
                  <c:v>100</c:v>
                </c:pt>
                <c:pt idx="1275">
                  <c:v>100</c:v>
                </c:pt>
                <c:pt idx="1276">
                  <c:v>100</c:v>
                </c:pt>
                <c:pt idx="1277">
                  <c:v>100</c:v>
                </c:pt>
                <c:pt idx="1278">
                  <c:v>100</c:v>
                </c:pt>
                <c:pt idx="1279">
                  <c:v>100</c:v>
                </c:pt>
                <c:pt idx="1280">
                  <c:v>100</c:v>
                </c:pt>
                <c:pt idx="1281">
                  <c:v>100</c:v>
                </c:pt>
                <c:pt idx="1282">
                  <c:v>100</c:v>
                </c:pt>
                <c:pt idx="1283">
                  <c:v>100</c:v>
                </c:pt>
                <c:pt idx="1284">
                  <c:v>100</c:v>
                </c:pt>
                <c:pt idx="1285">
                  <c:v>100</c:v>
                </c:pt>
                <c:pt idx="1286">
                  <c:v>100</c:v>
                </c:pt>
                <c:pt idx="1287">
                  <c:v>100</c:v>
                </c:pt>
                <c:pt idx="1288">
                  <c:v>100</c:v>
                </c:pt>
                <c:pt idx="1289">
                  <c:v>100</c:v>
                </c:pt>
                <c:pt idx="1290">
                  <c:v>100</c:v>
                </c:pt>
                <c:pt idx="1291">
                  <c:v>100</c:v>
                </c:pt>
                <c:pt idx="1292">
                  <c:v>100</c:v>
                </c:pt>
                <c:pt idx="1293">
                  <c:v>100</c:v>
                </c:pt>
                <c:pt idx="1294">
                  <c:v>100</c:v>
                </c:pt>
                <c:pt idx="1295">
                  <c:v>100</c:v>
                </c:pt>
                <c:pt idx="1296">
                  <c:v>100</c:v>
                </c:pt>
                <c:pt idx="1297">
                  <c:v>100</c:v>
                </c:pt>
                <c:pt idx="1298">
                  <c:v>100</c:v>
                </c:pt>
                <c:pt idx="1299">
                  <c:v>100</c:v>
                </c:pt>
                <c:pt idx="1300">
                  <c:v>100</c:v>
                </c:pt>
                <c:pt idx="1301">
                  <c:v>100</c:v>
                </c:pt>
                <c:pt idx="1302">
                  <c:v>100</c:v>
                </c:pt>
                <c:pt idx="1303">
                  <c:v>100</c:v>
                </c:pt>
                <c:pt idx="1304">
                  <c:v>100</c:v>
                </c:pt>
                <c:pt idx="1305">
                  <c:v>100</c:v>
                </c:pt>
                <c:pt idx="1306">
                  <c:v>100</c:v>
                </c:pt>
                <c:pt idx="1307">
                  <c:v>100</c:v>
                </c:pt>
                <c:pt idx="1308">
                  <c:v>100</c:v>
                </c:pt>
                <c:pt idx="1309">
                  <c:v>100</c:v>
                </c:pt>
                <c:pt idx="1310">
                  <c:v>100</c:v>
                </c:pt>
                <c:pt idx="1311">
                  <c:v>100</c:v>
                </c:pt>
                <c:pt idx="1312">
                  <c:v>100</c:v>
                </c:pt>
                <c:pt idx="1313">
                  <c:v>100</c:v>
                </c:pt>
                <c:pt idx="1314">
                  <c:v>100</c:v>
                </c:pt>
                <c:pt idx="1315">
                  <c:v>100</c:v>
                </c:pt>
                <c:pt idx="1316">
                  <c:v>100</c:v>
                </c:pt>
                <c:pt idx="1317">
                  <c:v>100</c:v>
                </c:pt>
                <c:pt idx="1318">
                  <c:v>100</c:v>
                </c:pt>
                <c:pt idx="1319">
                  <c:v>100</c:v>
                </c:pt>
                <c:pt idx="1320">
                  <c:v>100</c:v>
                </c:pt>
                <c:pt idx="1321">
                  <c:v>100</c:v>
                </c:pt>
                <c:pt idx="1322">
                  <c:v>100</c:v>
                </c:pt>
                <c:pt idx="1323">
                  <c:v>100</c:v>
                </c:pt>
                <c:pt idx="1324">
                  <c:v>100</c:v>
                </c:pt>
                <c:pt idx="1325">
                  <c:v>100</c:v>
                </c:pt>
                <c:pt idx="1326">
                  <c:v>100</c:v>
                </c:pt>
                <c:pt idx="1327">
                  <c:v>100</c:v>
                </c:pt>
                <c:pt idx="1328">
                  <c:v>100</c:v>
                </c:pt>
                <c:pt idx="1329">
                  <c:v>100</c:v>
                </c:pt>
                <c:pt idx="1330">
                  <c:v>100</c:v>
                </c:pt>
                <c:pt idx="1331">
                  <c:v>100</c:v>
                </c:pt>
                <c:pt idx="1332">
                  <c:v>100</c:v>
                </c:pt>
                <c:pt idx="1333">
                  <c:v>100</c:v>
                </c:pt>
                <c:pt idx="1334">
                  <c:v>100</c:v>
                </c:pt>
                <c:pt idx="1335">
                  <c:v>100</c:v>
                </c:pt>
                <c:pt idx="1336">
                  <c:v>100</c:v>
                </c:pt>
                <c:pt idx="1337">
                  <c:v>100</c:v>
                </c:pt>
                <c:pt idx="1338">
                  <c:v>100</c:v>
                </c:pt>
                <c:pt idx="1339">
                  <c:v>100</c:v>
                </c:pt>
                <c:pt idx="1340">
                  <c:v>100</c:v>
                </c:pt>
                <c:pt idx="1341">
                  <c:v>100</c:v>
                </c:pt>
                <c:pt idx="1342">
                  <c:v>100</c:v>
                </c:pt>
                <c:pt idx="1343">
                  <c:v>100</c:v>
                </c:pt>
                <c:pt idx="1344">
                  <c:v>100</c:v>
                </c:pt>
                <c:pt idx="1345">
                  <c:v>100</c:v>
                </c:pt>
                <c:pt idx="1346">
                  <c:v>100</c:v>
                </c:pt>
                <c:pt idx="1347">
                  <c:v>100</c:v>
                </c:pt>
                <c:pt idx="1348">
                  <c:v>100</c:v>
                </c:pt>
                <c:pt idx="1349">
                  <c:v>100</c:v>
                </c:pt>
                <c:pt idx="1350">
                  <c:v>100</c:v>
                </c:pt>
                <c:pt idx="1351">
                  <c:v>100</c:v>
                </c:pt>
                <c:pt idx="1352">
                  <c:v>100</c:v>
                </c:pt>
                <c:pt idx="1353">
                  <c:v>100</c:v>
                </c:pt>
                <c:pt idx="1354">
                  <c:v>100</c:v>
                </c:pt>
                <c:pt idx="1355">
                  <c:v>100</c:v>
                </c:pt>
                <c:pt idx="1356">
                  <c:v>100</c:v>
                </c:pt>
                <c:pt idx="1357">
                  <c:v>100</c:v>
                </c:pt>
                <c:pt idx="1358">
                  <c:v>100</c:v>
                </c:pt>
                <c:pt idx="1359">
                  <c:v>100</c:v>
                </c:pt>
                <c:pt idx="1360">
                  <c:v>100</c:v>
                </c:pt>
                <c:pt idx="1361">
                  <c:v>100</c:v>
                </c:pt>
                <c:pt idx="1362">
                  <c:v>100</c:v>
                </c:pt>
                <c:pt idx="1363">
                  <c:v>100</c:v>
                </c:pt>
                <c:pt idx="1364">
                  <c:v>100</c:v>
                </c:pt>
                <c:pt idx="1365">
                  <c:v>100</c:v>
                </c:pt>
                <c:pt idx="1366">
                  <c:v>100</c:v>
                </c:pt>
                <c:pt idx="1367">
                  <c:v>100</c:v>
                </c:pt>
                <c:pt idx="1368">
                  <c:v>100</c:v>
                </c:pt>
                <c:pt idx="1369">
                  <c:v>100</c:v>
                </c:pt>
                <c:pt idx="1370">
                  <c:v>100</c:v>
                </c:pt>
                <c:pt idx="1371">
                  <c:v>100</c:v>
                </c:pt>
                <c:pt idx="1372">
                  <c:v>100</c:v>
                </c:pt>
                <c:pt idx="1373">
                  <c:v>100</c:v>
                </c:pt>
                <c:pt idx="1374">
                  <c:v>100</c:v>
                </c:pt>
                <c:pt idx="1375">
                  <c:v>100</c:v>
                </c:pt>
                <c:pt idx="1376">
                  <c:v>100</c:v>
                </c:pt>
                <c:pt idx="1377">
                  <c:v>100</c:v>
                </c:pt>
                <c:pt idx="1378">
                  <c:v>100</c:v>
                </c:pt>
                <c:pt idx="1379">
                  <c:v>100</c:v>
                </c:pt>
                <c:pt idx="1380">
                  <c:v>100</c:v>
                </c:pt>
                <c:pt idx="1381">
                  <c:v>100</c:v>
                </c:pt>
                <c:pt idx="1382">
                  <c:v>100</c:v>
                </c:pt>
                <c:pt idx="1383">
                  <c:v>100</c:v>
                </c:pt>
                <c:pt idx="1384">
                  <c:v>100</c:v>
                </c:pt>
                <c:pt idx="1385">
                  <c:v>100</c:v>
                </c:pt>
                <c:pt idx="1386">
                  <c:v>100</c:v>
                </c:pt>
                <c:pt idx="1387">
                  <c:v>100</c:v>
                </c:pt>
                <c:pt idx="1388">
                  <c:v>100</c:v>
                </c:pt>
                <c:pt idx="1389">
                  <c:v>100</c:v>
                </c:pt>
                <c:pt idx="1390">
                  <c:v>100</c:v>
                </c:pt>
                <c:pt idx="1391">
                  <c:v>100</c:v>
                </c:pt>
                <c:pt idx="1392">
                  <c:v>100</c:v>
                </c:pt>
                <c:pt idx="1393">
                  <c:v>100</c:v>
                </c:pt>
                <c:pt idx="1394">
                  <c:v>100</c:v>
                </c:pt>
                <c:pt idx="1395">
                  <c:v>100</c:v>
                </c:pt>
                <c:pt idx="1396">
                  <c:v>100</c:v>
                </c:pt>
                <c:pt idx="1397">
                  <c:v>100</c:v>
                </c:pt>
                <c:pt idx="1398">
                  <c:v>100</c:v>
                </c:pt>
                <c:pt idx="1399">
                  <c:v>100</c:v>
                </c:pt>
                <c:pt idx="1400">
                  <c:v>100</c:v>
                </c:pt>
                <c:pt idx="1401">
                  <c:v>100</c:v>
                </c:pt>
                <c:pt idx="1402">
                  <c:v>100</c:v>
                </c:pt>
                <c:pt idx="1403">
                  <c:v>100</c:v>
                </c:pt>
                <c:pt idx="1404">
                  <c:v>100</c:v>
                </c:pt>
                <c:pt idx="1405">
                  <c:v>100</c:v>
                </c:pt>
                <c:pt idx="1406">
                  <c:v>100</c:v>
                </c:pt>
                <c:pt idx="1407">
                  <c:v>100</c:v>
                </c:pt>
                <c:pt idx="1408">
                  <c:v>100</c:v>
                </c:pt>
                <c:pt idx="1409">
                  <c:v>100</c:v>
                </c:pt>
                <c:pt idx="1410">
                  <c:v>100</c:v>
                </c:pt>
                <c:pt idx="1411">
                  <c:v>100</c:v>
                </c:pt>
                <c:pt idx="1412">
                  <c:v>100</c:v>
                </c:pt>
                <c:pt idx="1413">
                  <c:v>100</c:v>
                </c:pt>
                <c:pt idx="1414">
                  <c:v>100</c:v>
                </c:pt>
                <c:pt idx="1415">
                  <c:v>100</c:v>
                </c:pt>
                <c:pt idx="1416">
                  <c:v>100</c:v>
                </c:pt>
                <c:pt idx="1417">
                  <c:v>100</c:v>
                </c:pt>
                <c:pt idx="1418">
                  <c:v>100</c:v>
                </c:pt>
                <c:pt idx="1419">
                  <c:v>100</c:v>
                </c:pt>
                <c:pt idx="1420">
                  <c:v>100</c:v>
                </c:pt>
                <c:pt idx="1421">
                  <c:v>100</c:v>
                </c:pt>
                <c:pt idx="1422">
                  <c:v>100</c:v>
                </c:pt>
                <c:pt idx="1423">
                  <c:v>100</c:v>
                </c:pt>
                <c:pt idx="1424">
                  <c:v>100</c:v>
                </c:pt>
                <c:pt idx="1425">
                  <c:v>100</c:v>
                </c:pt>
                <c:pt idx="1426">
                  <c:v>100</c:v>
                </c:pt>
                <c:pt idx="1427">
                  <c:v>100</c:v>
                </c:pt>
                <c:pt idx="1428">
                  <c:v>100</c:v>
                </c:pt>
                <c:pt idx="1429">
                  <c:v>100</c:v>
                </c:pt>
                <c:pt idx="1430">
                  <c:v>100</c:v>
                </c:pt>
                <c:pt idx="1431">
                  <c:v>100</c:v>
                </c:pt>
                <c:pt idx="1432">
                  <c:v>100</c:v>
                </c:pt>
                <c:pt idx="1433">
                  <c:v>100</c:v>
                </c:pt>
                <c:pt idx="1434">
                  <c:v>100</c:v>
                </c:pt>
                <c:pt idx="1435">
                  <c:v>100</c:v>
                </c:pt>
                <c:pt idx="1436">
                  <c:v>100</c:v>
                </c:pt>
                <c:pt idx="1437">
                  <c:v>100</c:v>
                </c:pt>
                <c:pt idx="1438">
                  <c:v>100</c:v>
                </c:pt>
                <c:pt idx="1439">
                  <c:v>100</c:v>
                </c:pt>
                <c:pt idx="1440">
                  <c:v>100</c:v>
                </c:pt>
                <c:pt idx="1441">
                  <c:v>100</c:v>
                </c:pt>
                <c:pt idx="1442">
                  <c:v>100</c:v>
                </c:pt>
                <c:pt idx="1443">
                  <c:v>100</c:v>
                </c:pt>
                <c:pt idx="1444">
                  <c:v>100</c:v>
                </c:pt>
                <c:pt idx="1445">
                  <c:v>100</c:v>
                </c:pt>
                <c:pt idx="1446">
                  <c:v>100</c:v>
                </c:pt>
                <c:pt idx="1447">
                  <c:v>100</c:v>
                </c:pt>
                <c:pt idx="1448">
                  <c:v>100</c:v>
                </c:pt>
                <c:pt idx="1449">
                  <c:v>100</c:v>
                </c:pt>
                <c:pt idx="1450">
                  <c:v>100</c:v>
                </c:pt>
                <c:pt idx="1451">
                  <c:v>100</c:v>
                </c:pt>
                <c:pt idx="1452">
                  <c:v>100</c:v>
                </c:pt>
                <c:pt idx="1453">
                  <c:v>100</c:v>
                </c:pt>
                <c:pt idx="1454">
                  <c:v>100</c:v>
                </c:pt>
                <c:pt idx="1455">
                  <c:v>100</c:v>
                </c:pt>
                <c:pt idx="1456">
                  <c:v>100</c:v>
                </c:pt>
                <c:pt idx="1457">
                  <c:v>100</c:v>
                </c:pt>
                <c:pt idx="1458">
                  <c:v>100</c:v>
                </c:pt>
                <c:pt idx="1459">
                  <c:v>100</c:v>
                </c:pt>
                <c:pt idx="1460">
                  <c:v>100</c:v>
                </c:pt>
                <c:pt idx="1461">
                  <c:v>100</c:v>
                </c:pt>
                <c:pt idx="1462">
                  <c:v>100</c:v>
                </c:pt>
                <c:pt idx="1463">
                  <c:v>100</c:v>
                </c:pt>
                <c:pt idx="1464">
                  <c:v>100</c:v>
                </c:pt>
                <c:pt idx="1465">
                  <c:v>100</c:v>
                </c:pt>
                <c:pt idx="1466">
                  <c:v>100</c:v>
                </c:pt>
                <c:pt idx="1467">
                  <c:v>100</c:v>
                </c:pt>
                <c:pt idx="1468">
                  <c:v>100</c:v>
                </c:pt>
                <c:pt idx="1469">
                  <c:v>100</c:v>
                </c:pt>
                <c:pt idx="1470">
                  <c:v>100</c:v>
                </c:pt>
                <c:pt idx="1471">
                  <c:v>100</c:v>
                </c:pt>
                <c:pt idx="1472">
                  <c:v>100</c:v>
                </c:pt>
                <c:pt idx="1473">
                  <c:v>100</c:v>
                </c:pt>
                <c:pt idx="1474">
                  <c:v>100</c:v>
                </c:pt>
                <c:pt idx="1475">
                  <c:v>100</c:v>
                </c:pt>
                <c:pt idx="1476">
                  <c:v>100</c:v>
                </c:pt>
                <c:pt idx="1477">
                  <c:v>100</c:v>
                </c:pt>
                <c:pt idx="1478">
                  <c:v>100</c:v>
                </c:pt>
                <c:pt idx="1479">
                  <c:v>100</c:v>
                </c:pt>
                <c:pt idx="1480">
                  <c:v>100</c:v>
                </c:pt>
                <c:pt idx="1481">
                  <c:v>100</c:v>
                </c:pt>
                <c:pt idx="1482">
                  <c:v>100</c:v>
                </c:pt>
                <c:pt idx="1483">
                  <c:v>100</c:v>
                </c:pt>
                <c:pt idx="1484">
                  <c:v>100</c:v>
                </c:pt>
                <c:pt idx="1485">
                  <c:v>100</c:v>
                </c:pt>
                <c:pt idx="1486">
                  <c:v>100</c:v>
                </c:pt>
                <c:pt idx="1487">
                  <c:v>100</c:v>
                </c:pt>
                <c:pt idx="1488">
                  <c:v>100</c:v>
                </c:pt>
                <c:pt idx="1489">
                  <c:v>100</c:v>
                </c:pt>
                <c:pt idx="1490">
                  <c:v>100</c:v>
                </c:pt>
                <c:pt idx="1491">
                  <c:v>100</c:v>
                </c:pt>
                <c:pt idx="1492">
                  <c:v>100</c:v>
                </c:pt>
                <c:pt idx="1493">
                  <c:v>100</c:v>
                </c:pt>
                <c:pt idx="1494">
                  <c:v>100</c:v>
                </c:pt>
                <c:pt idx="1495">
                  <c:v>100</c:v>
                </c:pt>
                <c:pt idx="1496">
                  <c:v>100</c:v>
                </c:pt>
                <c:pt idx="1497">
                  <c:v>100</c:v>
                </c:pt>
                <c:pt idx="1498">
                  <c:v>100</c:v>
                </c:pt>
                <c:pt idx="1499">
                  <c:v>100</c:v>
                </c:pt>
                <c:pt idx="1500">
                  <c:v>100</c:v>
                </c:pt>
                <c:pt idx="1501">
                  <c:v>100</c:v>
                </c:pt>
                <c:pt idx="1502">
                  <c:v>100</c:v>
                </c:pt>
                <c:pt idx="1503">
                  <c:v>100</c:v>
                </c:pt>
                <c:pt idx="1504">
                  <c:v>100</c:v>
                </c:pt>
                <c:pt idx="1505">
                  <c:v>100</c:v>
                </c:pt>
                <c:pt idx="1506">
                  <c:v>100</c:v>
                </c:pt>
                <c:pt idx="1507">
                  <c:v>100</c:v>
                </c:pt>
                <c:pt idx="1508">
                  <c:v>100</c:v>
                </c:pt>
                <c:pt idx="1509">
                  <c:v>100</c:v>
                </c:pt>
                <c:pt idx="1510">
                  <c:v>100</c:v>
                </c:pt>
                <c:pt idx="1511">
                  <c:v>100</c:v>
                </c:pt>
                <c:pt idx="1512">
                  <c:v>100</c:v>
                </c:pt>
                <c:pt idx="1513">
                  <c:v>100</c:v>
                </c:pt>
                <c:pt idx="1514">
                  <c:v>100</c:v>
                </c:pt>
                <c:pt idx="1515">
                  <c:v>100</c:v>
                </c:pt>
                <c:pt idx="1516">
                  <c:v>100</c:v>
                </c:pt>
                <c:pt idx="1517">
                  <c:v>100</c:v>
                </c:pt>
                <c:pt idx="1518">
                  <c:v>100</c:v>
                </c:pt>
                <c:pt idx="1519">
                  <c:v>100</c:v>
                </c:pt>
                <c:pt idx="1520">
                  <c:v>100</c:v>
                </c:pt>
                <c:pt idx="1521">
                  <c:v>100</c:v>
                </c:pt>
                <c:pt idx="1522">
                  <c:v>100</c:v>
                </c:pt>
                <c:pt idx="1523">
                  <c:v>100</c:v>
                </c:pt>
                <c:pt idx="1524">
                  <c:v>100</c:v>
                </c:pt>
                <c:pt idx="1525">
                  <c:v>100</c:v>
                </c:pt>
                <c:pt idx="1526">
                  <c:v>100</c:v>
                </c:pt>
                <c:pt idx="1527">
                  <c:v>100</c:v>
                </c:pt>
                <c:pt idx="1528">
                  <c:v>100</c:v>
                </c:pt>
                <c:pt idx="1529">
                  <c:v>100</c:v>
                </c:pt>
                <c:pt idx="1530">
                  <c:v>100</c:v>
                </c:pt>
                <c:pt idx="1531">
                  <c:v>100</c:v>
                </c:pt>
                <c:pt idx="1532">
                  <c:v>100</c:v>
                </c:pt>
                <c:pt idx="1533">
                  <c:v>100</c:v>
                </c:pt>
                <c:pt idx="1534">
                  <c:v>100</c:v>
                </c:pt>
                <c:pt idx="1535">
                  <c:v>100</c:v>
                </c:pt>
                <c:pt idx="1536">
                  <c:v>100</c:v>
                </c:pt>
                <c:pt idx="1537">
                  <c:v>100</c:v>
                </c:pt>
                <c:pt idx="1538">
                  <c:v>100</c:v>
                </c:pt>
                <c:pt idx="1539">
                  <c:v>100</c:v>
                </c:pt>
                <c:pt idx="1540">
                  <c:v>100</c:v>
                </c:pt>
                <c:pt idx="1541">
                  <c:v>100</c:v>
                </c:pt>
                <c:pt idx="1542">
                  <c:v>100</c:v>
                </c:pt>
                <c:pt idx="1543">
                  <c:v>100</c:v>
                </c:pt>
                <c:pt idx="1544">
                  <c:v>100</c:v>
                </c:pt>
                <c:pt idx="1545">
                  <c:v>100</c:v>
                </c:pt>
                <c:pt idx="1546">
                  <c:v>100</c:v>
                </c:pt>
                <c:pt idx="1547">
                  <c:v>100</c:v>
                </c:pt>
                <c:pt idx="1548">
                  <c:v>100</c:v>
                </c:pt>
                <c:pt idx="1549">
                  <c:v>100</c:v>
                </c:pt>
                <c:pt idx="1550">
                  <c:v>100</c:v>
                </c:pt>
                <c:pt idx="1551">
                  <c:v>100</c:v>
                </c:pt>
                <c:pt idx="1552">
                  <c:v>100</c:v>
                </c:pt>
                <c:pt idx="1553">
                  <c:v>100</c:v>
                </c:pt>
                <c:pt idx="1554">
                  <c:v>100</c:v>
                </c:pt>
                <c:pt idx="1555">
                  <c:v>100</c:v>
                </c:pt>
                <c:pt idx="1556">
                  <c:v>100</c:v>
                </c:pt>
                <c:pt idx="1557">
                  <c:v>100</c:v>
                </c:pt>
                <c:pt idx="1558">
                  <c:v>100</c:v>
                </c:pt>
                <c:pt idx="1559">
                  <c:v>100</c:v>
                </c:pt>
                <c:pt idx="1560">
                  <c:v>100</c:v>
                </c:pt>
                <c:pt idx="1561">
                  <c:v>100</c:v>
                </c:pt>
                <c:pt idx="1562">
                  <c:v>100</c:v>
                </c:pt>
                <c:pt idx="1563">
                  <c:v>100</c:v>
                </c:pt>
                <c:pt idx="1564">
                  <c:v>100</c:v>
                </c:pt>
                <c:pt idx="1565">
                  <c:v>100</c:v>
                </c:pt>
                <c:pt idx="1566">
                  <c:v>100</c:v>
                </c:pt>
                <c:pt idx="1567">
                  <c:v>100</c:v>
                </c:pt>
                <c:pt idx="1568">
                  <c:v>100</c:v>
                </c:pt>
                <c:pt idx="1569">
                  <c:v>100</c:v>
                </c:pt>
                <c:pt idx="1570">
                  <c:v>100</c:v>
                </c:pt>
                <c:pt idx="1571">
                  <c:v>100</c:v>
                </c:pt>
                <c:pt idx="1572">
                  <c:v>100</c:v>
                </c:pt>
                <c:pt idx="1573">
                  <c:v>100</c:v>
                </c:pt>
                <c:pt idx="1574">
                  <c:v>100</c:v>
                </c:pt>
                <c:pt idx="1575">
                  <c:v>100</c:v>
                </c:pt>
                <c:pt idx="1576">
                  <c:v>100</c:v>
                </c:pt>
                <c:pt idx="1577">
                  <c:v>100</c:v>
                </c:pt>
                <c:pt idx="1578">
                  <c:v>100</c:v>
                </c:pt>
                <c:pt idx="1579">
                  <c:v>100</c:v>
                </c:pt>
                <c:pt idx="1580">
                  <c:v>100</c:v>
                </c:pt>
                <c:pt idx="1581">
                  <c:v>100</c:v>
                </c:pt>
                <c:pt idx="1582">
                  <c:v>100</c:v>
                </c:pt>
                <c:pt idx="1583">
                  <c:v>100</c:v>
                </c:pt>
                <c:pt idx="1584">
                  <c:v>100</c:v>
                </c:pt>
                <c:pt idx="1585">
                  <c:v>100</c:v>
                </c:pt>
                <c:pt idx="1586">
                  <c:v>99</c:v>
                </c:pt>
                <c:pt idx="1587">
                  <c:v>99</c:v>
                </c:pt>
                <c:pt idx="1588">
                  <c:v>99</c:v>
                </c:pt>
                <c:pt idx="1589">
                  <c:v>99</c:v>
                </c:pt>
                <c:pt idx="1590">
                  <c:v>99</c:v>
                </c:pt>
                <c:pt idx="1591">
                  <c:v>99</c:v>
                </c:pt>
                <c:pt idx="1592">
                  <c:v>99</c:v>
                </c:pt>
                <c:pt idx="1593">
                  <c:v>99</c:v>
                </c:pt>
                <c:pt idx="1594">
                  <c:v>98</c:v>
                </c:pt>
                <c:pt idx="1595">
                  <c:v>98</c:v>
                </c:pt>
                <c:pt idx="1596">
                  <c:v>98</c:v>
                </c:pt>
                <c:pt idx="1597">
                  <c:v>98</c:v>
                </c:pt>
                <c:pt idx="1598">
                  <c:v>98</c:v>
                </c:pt>
                <c:pt idx="1599">
                  <c:v>99</c:v>
                </c:pt>
                <c:pt idx="1600">
                  <c:v>99</c:v>
                </c:pt>
                <c:pt idx="1601">
                  <c:v>99</c:v>
                </c:pt>
                <c:pt idx="1602">
                  <c:v>100</c:v>
                </c:pt>
                <c:pt idx="1603">
                  <c:v>100</c:v>
                </c:pt>
                <c:pt idx="1604">
                  <c:v>100</c:v>
                </c:pt>
                <c:pt idx="1605">
                  <c:v>100</c:v>
                </c:pt>
                <c:pt idx="1606">
                  <c:v>100</c:v>
                </c:pt>
                <c:pt idx="1607">
                  <c:v>100</c:v>
                </c:pt>
                <c:pt idx="1608">
                  <c:v>100</c:v>
                </c:pt>
                <c:pt idx="1609">
                  <c:v>100</c:v>
                </c:pt>
                <c:pt idx="1610">
                  <c:v>100</c:v>
                </c:pt>
                <c:pt idx="1611">
                  <c:v>100</c:v>
                </c:pt>
                <c:pt idx="1612">
                  <c:v>100</c:v>
                </c:pt>
                <c:pt idx="1613">
                  <c:v>100</c:v>
                </c:pt>
                <c:pt idx="1614">
                  <c:v>100</c:v>
                </c:pt>
                <c:pt idx="1615">
                  <c:v>100</c:v>
                </c:pt>
                <c:pt idx="1616">
                  <c:v>100</c:v>
                </c:pt>
                <c:pt idx="1617">
                  <c:v>100</c:v>
                </c:pt>
                <c:pt idx="1618">
                  <c:v>100</c:v>
                </c:pt>
                <c:pt idx="1619">
                  <c:v>100</c:v>
                </c:pt>
                <c:pt idx="1620">
                  <c:v>100</c:v>
                </c:pt>
                <c:pt idx="1621">
                  <c:v>100</c:v>
                </c:pt>
                <c:pt idx="1622">
                  <c:v>100</c:v>
                </c:pt>
                <c:pt idx="1623">
                  <c:v>100</c:v>
                </c:pt>
                <c:pt idx="1624">
                  <c:v>100</c:v>
                </c:pt>
                <c:pt idx="1625">
                  <c:v>100</c:v>
                </c:pt>
                <c:pt idx="1626">
                  <c:v>100</c:v>
                </c:pt>
                <c:pt idx="1627">
                  <c:v>100</c:v>
                </c:pt>
                <c:pt idx="1628">
                  <c:v>100</c:v>
                </c:pt>
                <c:pt idx="1629">
                  <c:v>100</c:v>
                </c:pt>
                <c:pt idx="1630">
                  <c:v>100</c:v>
                </c:pt>
                <c:pt idx="1631">
                  <c:v>100</c:v>
                </c:pt>
                <c:pt idx="1632">
                  <c:v>100</c:v>
                </c:pt>
                <c:pt idx="1633">
                  <c:v>100</c:v>
                </c:pt>
                <c:pt idx="1634">
                  <c:v>100</c:v>
                </c:pt>
                <c:pt idx="1635">
                  <c:v>100</c:v>
                </c:pt>
                <c:pt idx="1636">
                  <c:v>100</c:v>
                </c:pt>
                <c:pt idx="1637">
                  <c:v>100</c:v>
                </c:pt>
                <c:pt idx="1638">
                  <c:v>100</c:v>
                </c:pt>
                <c:pt idx="1639">
                  <c:v>100</c:v>
                </c:pt>
                <c:pt idx="1640">
                  <c:v>100</c:v>
                </c:pt>
                <c:pt idx="1641">
                  <c:v>100</c:v>
                </c:pt>
                <c:pt idx="1642">
                  <c:v>100</c:v>
                </c:pt>
                <c:pt idx="1643">
                  <c:v>100</c:v>
                </c:pt>
                <c:pt idx="1644">
                  <c:v>100</c:v>
                </c:pt>
                <c:pt idx="1645">
                  <c:v>100</c:v>
                </c:pt>
                <c:pt idx="1646">
                  <c:v>100</c:v>
                </c:pt>
                <c:pt idx="1647">
                  <c:v>100</c:v>
                </c:pt>
                <c:pt idx="1648">
                  <c:v>100</c:v>
                </c:pt>
                <c:pt idx="1649">
                  <c:v>100</c:v>
                </c:pt>
                <c:pt idx="1650">
                  <c:v>100</c:v>
                </c:pt>
                <c:pt idx="1651">
                  <c:v>100</c:v>
                </c:pt>
                <c:pt idx="1652">
                  <c:v>100</c:v>
                </c:pt>
                <c:pt idx="1653">
                  <c:v>100</c:v>
                </c:pt>
                <c:pt idx="1654">
                  <c:v>100</c:v>
                </c:pt>
                <c:pt idx="1655">
                  <c:v>100</c:v>
                </c:pt>
                <c:pt idx="1656">
                  <c:v>100</c:v>
                </c:pt>
                <c:pt idx="1657">
                  <c:v>100</c:v>
                </c:pt>
                <c:pt idx="1658">
                  <c:v>100</c:v>
                </c:pt>
                <c:pt idx="1659">
                  <c:v>100</c:v>
                </c:pt>
                <c:pt idx="1660">
                  <c:v>100</c:v>
                </c:pt>
                <c:pt idx="1661">
                  <c:v>100</c:v>
                </c:pt>
                <c:pt idx="1662">
                  <c:v>100</c:v>
                </c:pt>
                <c:pt idx="1663">
                  <c:v>100</c:v>
                </c:pt>
                <c:pt idx="1664">
                  <c:v>100</c:v>
                </c:pt>
                <c:pt idx="1665">
                  <c:v>100</c:v>
                </c:pt>
                <c:pt idx="1666">
                  <c:v>100</c:v>
                </c:pt>
                <c:pt idx="1667">
                  <c:v>100</c:v>
                </c:pt>
                <c:pt idx="1668">
                  <c:v>100</c:v>
                </c:pt>
                <c:pt idx="1669">
                  <c:v>100</c:v>
                </c:pt>
                <c:pt idx="1670">
                  <c:v>100</c:v>
                </c:pt>
                <c:pt idx="1671">
                  <c:v>100</c:v>
                </c:pt>
                <c:pt idx="1672">
                  <c:v>100</c:v>
                </c:pt>
                <c:pt idx="1673">
                  <c:v>100</c:v>
                </c:pt>
                <c:pt idx="1674">
                  <c:v>100</c:v>
                </c:pt>
                <c:pt idx="1675">
                  <c:v>100</c:v>
                </c:pt>
                <c:pt idx="1676">
                  <c:v>100</c:v>
                </c:pt>
                <c:pt idx="1677">
                  <c:v>100</c:v>
                </c:pt>
                <c:pt idx="1678">
                  <c:v>100</c:v>
                </c:pt>
                <c:pt idx="1679">
                  <c:v>100</c:v>
                </c:pt>
                <c:pt idx="1680">
                  <c:v>100</c:v>
                </c:pt>
                <c:pt idx="1681">
                  <c:v>100</c:v>
                </c:pt>
                <c:pt idx="1682">
                  <c:v>100</c:v>
                </c:pt>
                <c:pt idx="1683">
                  <c:v>100</c:v>
                </c:pt>
                <c:pt idx="1684">
                  <c:v>100</c:v>
                </c:pt>
                <c:pt idx="1685">
                  <c:v>100</c:v>
                </c:pt>
                <c:pt idx="1686">
                  <c:v>100</c:v>
                </c:pt>
                <c:pt idx="1687">
                  <c:v>100</c:v>
                </c:pt>
                <c:pt idx="1688">
                  <c:v>100</c:v>
                </c:pt>
                <c:pt idx="1689">
                  <c:v>100</c:v>
                </c:pt>
                <c:pt idx="1690">
                  <c:v>100</c:v>
                </c:pt>
                <c:pt idx="1691">
                  <c:v>100</c:v>
                </c:pt>
                <c:pt idx="1692">
                  <c:v>100</c:v>
                </c:pt>
                <c:pt idx="1693">
                  <c:v>100</c:v>
                </c:pt>
                <c:pt idx="1694">
                  <c:v>100</c:v>
                </c:pt>
                <c:pt idx="1695">
                  <c:v>100</c:v>
                </c:pt>
                <c:pt idx="1696">
                  <c:v>100</c:v>
                </c:pt>
                <c:pt idx="1697">
                  <c:v>100</c:v>
                </c:pt>
                <c:pt idx="1698">
                  <c:v>100</c:v>
                </c:pt>
                <c:pt idx="1699">
                  <c:v>100</c:v>
                </c:pt>
                <c:pt idx="1700">
                  <c:v>100</c:v>
                </c:pt>
                <c:pt idx="1701">
                  <c:v>100</c:v>
                </c:pt>
                <c:pt idx="1702">
                  <c:v>100</c:v>
                </c:pt>
                <c:pt idx="1703">
                  <c:v>100</c:v>
                </c:pt>
                <c:pt idx="1704">
                  <c:v>100</c:v>
                </c:pt>
                <c:pt idx="1705">
                  <c:v>100</c:v>
                </c:pt>
                <c:pt idx="1706">
                  <c:v>100</c:v>
                </c:pt>
                <c:pt idx="1707">
                  <c:v>100</c:v>
                </c:pt>
                <c:pt idx="1708">
                  <c:v>100</c:v>
                </c:pt>
                <c:pt idx="1709">
                  <c:v>100</c:v>
                </c:pt>
                <c:pt idx="1710">
                  <c:v>100</c:v>
                </c:pt>
                <c:pt idx="1711">
                  <c:v>100</c:v>
                </c:pt>
                <c:pt idx="1712">
                  <c:v>100</c:v>
                </c:pt>
                <c:pt idx="1713">
                  <c:v>100</c:v>
                </c:pt>
                <c:pt idx="1714">
                  <c:v>100</c:v>
                </c:pt>
                <c:pt idx="1715">
                  <c:v>100</c:v>
                </c:pt>
                <c:pt idx="1716">
                  <c:v>100</c:v>
                </c:pt>
                <c:pt idx="1717">
                  <c:v>100</c:v>
                </c:pt>
                <c:pt idx="1718">
                  <c:v>100</c:v>
                </c:pt>
                <c:pt idx="1719">
                  <c:v>100</c:v>
                </c:pt>
                <c:pt idx="1720">
                  <c:v>100</c:v>
                </c:pt>
                <c:pt idx="1721">
                  <c:v>100</c:v>
                </c:pt>
                <c:pt idx="1722">
                  <c:v>100</c:v>
                </c:pt>
                <c:pt idx="1723">
                  <c:v>100</c:v>
                </c:pt>
                <c:pt idx="1724">
                  <c:v>100</c:v>
                </c:pt>
                <c:pt idx="1725">
                  <c:v>100</c:v>
                </c:pt>
                <c:pt idx="1726">
                  <c:v>100</c:v>
                </c:pt>
                <c:pt idx="1727">
                  <c:v>100</c:v>
                </c:pt>
                <c:pt idx="1728">
                  <c:v>100</c:v>
                </c:pt>
                <c:pt idx="1729">
                  <c:v>100</c:v>
                </c:pt>
                <c:pt idx="1730">
                  <c:v>100</c:v>
                </c:pt>
                <c:pt idx="1731">
                  <c:v>100</c:v>
                </c:pt>
                <c:pt idx="1732">
                  <c:v>100</c:v>
                </c:pt>
                <c:pt idx="1733">
                  <c:v>100</c:v>
                </c:pt>
                <c:pt idx="1734">
                  <c:v>100</c:v>
                </c:pt>
                <c:pt idx="1735">
                  <c:v>99</c:v>
                </c:pt>
                <c:pt idx="1736">
                  <c:v>100</c:v>
                </c:pt>
                <c:pt idx="1737">
                  <c:v>99</c:v>
                </c:pt>
                <c:pt idx="1738">
                  <c:v>99</c:v>
                </c:pt>
                <c:pt idx="1739">
                  <c:v>99</c:v>
                </c:pt>
                <c:pt idx="1740">
                  <c:v>99</c:v>
                </c:pt>
                <c:pt idx="1741">
                  <c:v>99</c:v>
                </c:pt>
                <c:pt idx="1742">
                  <c:v>99</c:v>
                </c:pt>
                <c:pt idx="1743">
                  <c:v>99</c:v>
                </c:pt>
                <c:pt idx="1744">
                  <c:v>99</c:v>
                </c:pt>
                <c:pt idx="1745">
                  <c:v>99</c:v>
                </c:pt>
                <c:pt idx="1746">
                  <c:v>99</c:v>
                </c:pt>
                <c:pt idx="1747">
                  <c:v>99</c:v>
                </c:pt>
                <c:pt idx="1748">
                  <c:v>98</c:v>
                </c:pt>
                <c:pt idx="1749">
                  <c:v>98</c:v>
                </c:pt>
                <c:pt idx="1750">
                  <c:v>98</c:v>
                </c:pt>
                <c:pt idx="1751">
                  <c:v>98</c:v>
                </c:pt>
                <c:pt idx="1752">
                  <c:v>98</c:v>
                </c:pt>
                <c:pt idx="1753">
                  <c:v>98</c:v>
                </c:pt>
                <c:pt idx="1754">
                  <c:v>98</c:v>
                </c:pt>
                <c:pt idx="1755">
                  <c:v>98</c:v>
                </c:pt>
                <c:pt idx="1756">
                  <c:v>97</c:v>
                </c:pt>
                <c:pt idx="1757">
                  <c:v>97</c:v>
                </c:pt>
                <c:pt idx="1758">
                  <c:v>97</c:v>
                </c:pt>
                <c:pt idx="1759">
                  <c:v>97</c:v>
                </c:pt>
                <c:pt idx="1760">
                  <c:v>97</c:v>
                </c:pt>
                <c:pt idx="1761">
                  <c:v>97</c:v>
                </c:pt>
                <c:pt idx="1762">
                  <c:v>97</c:v>
                </c:pt>
                <c:pt idx="1763">
                  <c:v>97</c:v>
                </c:pt>
                <c:pt idx="1764">
                  <c:v>97</c:v>
                </c:pt>
                <c:pt idx="1765">
                  <c:v>97</c:v>
                </c:pt>
                <c:pt idx="1766">
                  <c:v>97</c:v>
                </c:pt>
                <c:pt idx="1767">
                  <c:v>97</c:v>
                </c:pt>
                <c:pt idx="1768">
                  <c:v>96</c:v>
                </c:pt>
                <c:pt idx="1769">
                  <c:v>96</c:v>
                </c:pt>
                <c:pt idx="1770">
                  <c:v>96</c:v>
                </c:pt>
                <c:pt idx="1771">
                  <c:v>96</c:v>
                </c:pt>
                <c:pt idx="1772">
                  <c:v>96</c:v>
                </c:pt>
                <c:pt idx="1773">
                  <c:v>96</c:v>
                </c:pt>
                <c:pt idx="1774">
                  <c:v>96</c:v>
                </c:pt>
                <c:pt idx="1775">
                  <c:v>96</c:v>
                </c:pt>
                <c:pt idx="1776">
                  <c:v>95</c:v>
                </c:pt>
                <c:pt idx="1777">
                  <c:v>95</c:v>
                </c:pt>
                <c:pt idx="1778">
                  <c:v>95</c:v>
                </c:pt>
                <c:pt idx="1779">
                  <c:v>95</c:v>
                </c:pt>
                <c:pt idx="1780">
                  <c:v>95</c:v>
                </c:pt>
                <c:pt idx="1781">
                  <c:v>95</c:v>
                </c:pt>
                <c:pt idx="1782">
                  <c:v>94</c:v>
                </c:pt>
                <c:pt idx="1783">
                  <c:v>94</c:v>
                </c:pt>
                <c:pt idx="1784">
                  <c:v>93</c:v>
                </c:pt>
                <c:pt idx="1785">
                  <c:v>92</c:v>
                </c:pt>
                <c:pt idx="1786">
                  <c:v>92</c:v>
                </c:pt>
                <c:pt idx="1787">
                  <c:v>91</c:v>
                </c:pt>
                <c:pt idx="1788">
                  <c:v>91</c:v>
                </c:pt>
                <c:pt idx="1789">
                  <c:v>91</c:v>
                </c:pt>
                <c:pt idx="1790">
                  <c:v>90</c:v>
                </c:pt>
                <c:pt idx="1791">
                  <c:v>90</c:v>
                </c:pt>
                <c:pt idx="1792">
                  <c:v>89</c:v>
                </c:pt>
                <c:pt idx="1793">
                  <c:v>89</c:v>
                </c:pt>
                <c:pt idx="1794">
                  <c:v>89</c:v>
                </c:pt>
                <c:pt idx="1795">
                  <c:v>89</c:v>
                </c:pt>
                <c:pt idx="1796">
                  <c:v>89</c:v>
                </c:pt>
                <c:pt idx="1797">
                  <c:v>89</c:v>
                </c:pt>
                <c:pt idx="1798">
                  <c:v>89</c:v>
                </c:pt>
                <c:pt idx="1799">
                  <c:v>90</c:v>
                </c:pt>
                <c:pt idx="1800">
                  <c:v>89</c:v>
                </c:pt>
                <c:pt idx="1801">
                  <c:v>89</c:v>
                </c:pt>
                <c:pt idx="1802">
                  <c:v>88</c:v>
                </c:pt>
                <c:pt idx="1803">
                  <c:v>88</c:v>
                </c:pt>
                <c:pt idx="1804">
                  <c:v>88</c:v>
                </c:pt>
                <c:pt idx="1805">
                  <c:v>88</c:v>
                </c:pt>
                <c:pt idx="1806">
                  <c:v>88</c:v>
                </c:pt>
                <c:pt idx="1807">
                  <c:v>88</c:v>
                </c:pt>
                <c:pt idx="1808">
                  <c:v>88</c:v>
                </c:pt>
                <c:pt idx="1809">
                  <c:v>88</c:v>
                </c:pt>
                <c:pt idx="1810">
                  <c:v>87</c:v>
                </c:pt>
                <c:pt idx="1811">
                  <c:v>87</c:v>
                </c:pt>
                <c:pt idx="1812">
                  <c:v>87</c:v>
                </c:pt>
                <c:pt idx="1813">
                  <c:v>87</c:v>
                </c:pt>
                <c:pt idx="1814">
                  <c:v>88</c:v>
                </c:pt>
                <c:pt idx="1815">
                  <c:v>87</c:v>
                </c:pt>
                <c:pt idx="1816">
                  <c:v>88</c:v>
                </c:pt>
                <c:pt idx="1817">
                  <c:v>87</c:v>
                </c:pt>
                <c:pt idx="1818">
                  <c:v>87</c:v>
                </c:pt>
                <c:pt idx="1819">
                  <c:v>87</c:v>
                </c:pt>
                <c:pt idx="1820">
                  <c:v>87</c:v>
                </c:pt>
                <c:pt idx="1821">
                  <c:v>86</c:v>
                </c:pt>
                <c:pt idx="1822">
                  <c:v>87</c:v>
                </c:pt>
                <c:pt idx="1823">
                  <c:v>86</c:v>
                </c:pt>
                <c:pt idx="1824">
                  <c:v>86</c:v>
                </c:pt>
                <c:pt idx="1825">
                  <c:v>85</c:v>
                </c:pt>
                <c:pt idx="1826">
                  <c:v>84</c:v>
                </c:pt>
                <c:pt idx="1827">
                  <c:v>84</c:v>
                </c:pt>
                <c:pt idx="1828">
                  <c:v>85</c:v>
                </c:pt>
                <c:pt idx="1829">
                  <c:v>84</c:v>
                </c:pt>
                <c:pt idx="1830">
                  <c:v>83</c:v>
                </c:pt>
                <c:pt idx="1831">
                  <c:v>85</c:v>
                </c:pt>
                <c:pt idx="1832">
                  <c:v>84</c:v>
                </c:pt>
                <c:pt idx="1833">
                  <c:v>84</c:v>
                </c:pt>
                <c:pt idx="1834">
                  <c:v>83</c:v>
                </c:pt>
                <c:pt idx="1835">
                  <c:v>84</c:v>
                </c:pt>
                <c:pt idx="1836">
                  <c:v>83</c:v>
                </c:pt>
                <c:pt idx="1837">
                  <c:v>82</c:v>
                </c:pt>
                <c:pt idx="1838">
                  <c:v>83</c:v>
                </c:pt>
                <c:pt idx="1839">
                  <c:v>83</c:v>
                </c:pt>
                <c:pt idx="1840">
                  <c:v>82</c:v>
                </c:pt>
                <c:pt idx="1841">
                  <c:v>82</c:v>
                </c:pt>
                <c:pt idx="1842">
                  <c:v>82</c:v>
                </c:pt>
                <c:pt idx="1843">
                  <c:v>79</c:v>
                </c:pt>
                <c:pt idx="1844">
                  <c:v>76</c:v>
                </c:pt>
                <c:pt idx="1845">
                  <c:v>76</c:v>
                </c:pt>
                <c:pt idx="1846">
                  <c:v>75</c:v>
                </c:pt>
                <c:pt idx="1847">
                  <c:v>73</c:v>
                </c:pt>
                <c:pt idx="1848">
                  <c:v>71</c:v>
                </c:pt>
                <c:pt idx="1849">
                  <c:v>72</c:v>
                </c:pt>
                <c:pt idx="1850">
                  <c:v>74</c:v>
                </c:pt>
                <c:pt idx="1851">
                  <c:v>71</c:v>
                </c:pt>
                <c:pt idx="1852">
                  <c:v>72</c:v>
                </c:pt>
                <c:pt idx="1853">
                  <c:v>72</c:v>
                </c:pt>
                <c:pt idx="1854">
                  <c:v>68</c:v>
                </c:pt>
                <c:pt idx="1855">
                  <c:v>68</c:v>
                </c:pt>
                <c:pt idx="1856">
                  <c:v>69</c:v>
                </c:pt>
                <c:pt idx="1857">
                  <c:v>70</c:v>
                </c:pt>
                <c:pt idx="1858">
                  <c:v>68</c:v>
                </c:pt>
                <c:pt idx="1859">
                  <c:v>66</c:v>
                </c:pt>
                <c:pt idx="1860">
                  <c:v>67</c:v>
                </c:pt>
                <c:pt idx="1861">
                  <c:v>66</c:v>
                </c:pt>
                <c:pt idx="1862">
                  <c:v>65</c:v>
                </c:pt>
                <c:pt idx="1863">
                  <c:v>67</c:v>
                </c:pt>
                <c:pt idx="1864">
                  <c:v>65</c:v>
                </c:pt>
                <c:pt idx="1865">
                  <c:v>67</c:v>
                </c:pt>
                <c:pt idx="1866">
                  <c:v>65</c:v>
                </c:pt>
                <c:pt idx="1867">
                  <c:v>65</c:v>
                </c:pt>
                <c:pt idx="1868">
                  <c:v>67</c:v>
                </c:pt>
                <c:pt idx="1869">
                  <c:v>68</c:v>
                </c:pt>
                <c:pt idx="1870">
                  <c:v>68</c:v>
                </c:pt>
                <c:pt idx="1871">
                  <c:v>69</c:v>
                </c:pt>
                <c:pt idx="1872">
                  <c:v>70</c:v>
                </c:pt>
                <c:pt idx="1873">
                  <c:v>72</c:v>
                </c:pt>
                <c:pt idx="1874">
                  <c:v>72</c:v>
                </c:pt>
                <c:pt idx="1875">
                  <c:v>73</c:v>
                </c:pt>
                <c:pt idx="1876">
                  <c:v>73</c:v>
                </c:pt>
                <c:pt idx="1877">
                  <c:v>73</c:v>
                </c:pt>
                <c:pt idx="1878">
                  <c:v>73</c:v>
                </c:pt>
                <c:pt idx="1879">
                  <c:v>74</c:v>
                </c:pt>
                <c:pt idx="1880">
                  <c:v>74</c:v>
                </c:pt>
                <c:pt idx="1881">
                  <c:v>73</c:v>
                </c:pt>
                <c:pt idx="1882">
                  <c:v>74</c:v>
                </c:pt>
                <c:pt idx="1883">
                  <c:v>75</c:v>
                </c:pt>
                <c:pt idx="1884">
                  <c:v>76</c:v>
                </c:pt>
                <c:pt idx="1885">
                  <c:v>78</c:v>
                </c:pt>
                <c:pt idx="1886">
                  <c:v>80</c:v>
                </c:pt>
                <c:pt idx="1887">
                  <c:v>82</c:v>
                </c:pt>
                <c:pt idx="1888">
                  <c:v>81</c:v>
                </c:pt>
                <c:pt idx="1889">
                  <c:v>81</c:v>
                </c:pt>
                <c:pt idx="1890">
                  <c:v>83</c:v>
                </c:pt>
                <c:pt idx="1891">
                  <c:v>83</c:v>
                </c:pt>
                <c:pt idx="1892">
                  <c:v>82</c:v>
                </c:pt>
                <c:pt idx="1893">
                  <c:v>82</c:v>
                </c:pt>
                <c:pt idx="1894">
                  <c:v>81</c:v>
                </c:pt>
                <c:pt idx="1895">
                  <c:v>82</c:v>
                </c:pt>
                <c:pt idx="1896">
                  <c:v>83</c:v>
                </c:pt>
                <c:pt idx="1897">
                  <c:v>84</c:v>
                </c:pt>
                <c:pt idx="1898">
                  <c:v>84</c:v>
                </c:pt>
                <c:pt idx="1899">
                  <c:v>84</c:v>
                </c:pt>
                <c:pt idx="1900">
                  <c:v>84</c:v>
                </c:pt>
                <c:pt idx="1901">
                  <c:v>83</c:v>
                </c:pt>
                <c:pt idx="1902">
                  <c:v>85</c:v>
                </c:pt>
                <c:pt idx="1903">
                  <c:v>86</c:v>
                </c:pt>
                <c:pt idx="1904">
                  <c:v>88</c:v>
                </c:pt>
                <c:pt idx="1905">
                  <c:v>90</c:v>
                </c:pt>
                <c:pt idx="1906">
                  <c:v>91</c:v>
                </c:pt>
                <c:pt idx="1907">
                  <c:v>92</c:v>
                </c:pt>
                <c:pt idx="1908">
                  <c:v>92</c:v>
                </c:pt>
                <c:pt idx="1909">
                  <c:v>93</c:v>
                </c:pt>
                <c:pt idx="1910">
                  <c:v>92</c:v>
                </c:pt>
                <c:pt idx="1911">
                  <c:v>92</c:v>
                </c:pt>
                <c:pt idx="1912">
                  <c:v>91</c:v>
                </c:pt>
                <c:pt idx="1913">
                  <c:v>90</c:v>
                </c:pt>
                <c:pt idx="1914">
                  <c:v>90</c:v>
                </c:pt>
                <c:pt idx="1915">
                  <c:v>89</c:v>
                </c:pt>
                <c:pt idx="1916">
                  <c:v>89</c:v>
                </c:pt>
                <c:pt idx="1917">
                  <c:v>89</c:v>
                </c:pt>
                <c:pt idx="1918">
                  <c:v>89</c:v>
                </c:pt>
                <c:pt idx="1919">
                  <c:v>89</c:v>
                </c:pt>
                <c:pt idx="1920">
                  <c:v>89</c:v>
                </c:pt>
                <c:pt idx="1921">
                  <c:v>89</c:v>
                </c:pt>
                <c:pt idx="1922">
                  <c:v>88</c:v>
                </c:pt>
                <c:pt idx="1923">
                  <c:v>86</c:v>
                </c:pt>
                <c:pt idx="1924">
                  <c:v>85</c:v>
                </c:pt>
                <c:pt idx="1925">
                  <c:v>85</c:v>
                </c:pt>
                <c:pt idx="1926">
                  <c:v>84</c:v>
                </c:pt>
                <c:pt idx="1927">
                  <c:v>85</c:v>
                </c:pt>
                <c:pt idx="1928">
                  <c:v>85</c:v>
                </c:pt>
                <c:pt idx="1929">
                  <c:v>83</c:v>
                </c:pt>
                <c:pt idx="1930">
                  <c:v>83</c:v>
                </c:pt>
                <c:pt idx="1931">
                  <c:v>83</c:v>
                </c:pt>
                <c:pt idx="1932">
                  <c:v>83</c:v>
                </c:pt>
                <c:pt idx="1933">
                  <c:v>82</c:v>
                </c:pt>
                <c:pt idx="1934">
                  <c:v>82</c:v>
                </c:pt>
                <c:pt idx="1935">
                  <c:v>81</c:v>
                </c:pt>
                <c:pt idx="1936">
                  <c:v>82</c:v>
                </c:pt>
                <c:pt idx="1937">
                  <c:v>81</c:v>
                </c:pt>
                <c:pt idx="1938">
                  <c:v>81</c:v>
                </c:pt>
                <c:pt idx="1939">
                  <c:v>82</c:v>
                </c:pt>
                <c:pt idx="1940">
                  <c:v>82</c:v>
                </c:pt>
                <c:pt idx="1941">
                  <c:v>81</c:v>
                </c:pt>
                <c:pt idx="1942">
                  <c:v>81</c:v>
                </c:pt>
                <c:pt idx="1943">
                  <c:v>79</c:v>
                </c:pt>
                <c:pt idx="1944">
                  <c:v>79</c:v>
                </c:pt>
                <c:pt idx="1945">
                  <c:v>78</c:v>
                </c:pt>
                <c:pt idx="1946">
                  <c:v>78</c:v>
                </c:pt>
                <c:pt idx="1947">
                  <c:v>77</c:v>
                </c:pt>
                <c:pt idx="1948">
                  <c:v>78</c:v>
                </c:pt>
                <c:pt idx="1949">
                  <c:v>78</c:v>
                </c:pt>
                <c:pt idx="1950">
                  <c:v>76</c:v>
                </c:pt>
                <c:pt idx="1951">
                  <c:v>76</c:v>
                </c:pt>
                <c:pt idx="1952">
                  <c:v>74</c:v>
                </c:pt>
                <c:pt idx="1953">
                  <c:v>75</c:v>
                </c:pt>
                <c:pt idx="1954">
                  <c:v>75</c:v>
                </c:pt>
                <c:pt idx="1955">
                  <c:v>75</c:v>
                </c:pt>
                <c:pt idx="1956">
                  <c:v>74</c:v>
                </c:pt>
                <c:pt idx="1957">
                  <c:v>73</c:v>
                </c:pt>
                <c:pt idx="1958">
                  <c:v>72</c:v>
                </c:pt>
                <c:pt idx="1959">
                  <c:v>74</c:v>
                </c:pt>
                <c:pt idx="1960">
                  <c:v>73</c:v>
                </c:pt>
                <c:pt idx="1961">
                  <c:v>74</c:v>
                </c:pt>
                <c:pt idx="1962">
                  <c:v>77</c:v>
                </c:pt>
                <c:pt idx="1963">
                  <c:v>73</c:v>
                </c:pt>
                <c:pt idx="1964">
                  <c:v>75</c:v>
                </c:pt>
                <c:pt idx="1965">
                  <c:v>74</c:v>
                </c:pt>
                <c:pt idx="1966">
                  <c:v>74</c:v>
                </c:pt>
                <c:pt idx="1967">
                  <c:v>75</c:v>
                </c:pt>
                <c:pt idx="1968">
                  <c:v>75</c:v>
                </c:pt>
                <c:pt idx="1969">
                  <c:v>75</c:v>
                </c:pt>
                <c:pt idx="1970">
                  <c:v>75</c:v>
                </c:pt>
                <c:pt idx="1971">
                  <c:v>74</c:v>
                </c:pt>
                <c:pt idx="1972">
                  <c:v>75</c:v>
                </c:pt>
                <c:pt idx="1973">
                  <c:v>75</c:v>
                </c:pt>
                <c:pt idx="1974">
                  <c:v>72</c:v>
                </c:pt>
                <c:pt idx="1975">
                  <c:v>73</c:v>
                </c:pt>
                <c:pt idx="1976">
                  <c:v>75</c:v>
                </c:pt>
                <c:pt idx="1977">
                  <c:v>74</c:v>
                </c:pt>
                <c:pt idx="1978">
                  <c:v>76</c:v>
                </c:pt>
                <c:pt idx="1979">
                  <c:v>75</c:v>
                </c:pt>
                <c:pt idx="1980">
                  <c:v>74</c:v>
                </c:pt>
                <c:pt idx="1981">
                  <c:v>71</c:v>
                </c:pt>
                <c:pt idx="1982">
                  <c:v>70</c:v>
                </c:pt>
                <c:pt idx="1983">
                  <c:v>70</c:v>
                </c:pt>
                <c:pt idx="1984">
                  <c:v>69</c:v>
                </c:pt>
                <c:pt idx="1985">
                  <c:v>69</c:v>
                </c:pt>
                <c:pt idx="1986">
                  <c:v>69</c:v>
                </c:pt>
                <c:pt idx="1987">
                  <c:v>70</c:v>
                </c:pt>
                <c:pt idx="1988">
                  <c:v>68</c:v>
                </c:pt>
                <c:pt idx="1989">
                  <c:v>69</c:v>
                </c:pt>
                <c:pt idx="1990">
                  <c:v>71</c:v>
                </c:pt>
                <c:pt idx="1991">
                  <c:v>68</c:v>
                </c:pt>
                <c:pt idx="1992">
                  <c:v>69</c:v>
                </c:pt>
                <c:pt idx="1993">
                  <c:v>68</c:v>
                </c:pt>
                <c:pt idx="1994">
                  <c:v>69</c:v>
                </c:pt>
                <c:pt idx="1995">
                  <c:v>70</c:v>
                </c:pt>
                <c:pt idx="1996">
                  <c:v>69</c:v>
                </c:pt>
                <c:pt idx="1997">
                  <c:v>69</c:v>
                </c:pt>
                <c:pt idx="1998">
                  <c:v>68</c:v>
                </c:pt>
                <c:pt idx="1999">
                  <c:v>69</c:v>
                </c:pt>
                <c:pt idx="2000">
                  <c:v>68</c:v>
                </c:pt>
                <c:pt idx="2001">
                  <c:v>68</c:v>
                </c:pt>
                <c:pt idx="2002">
                  <c:v>69</c:v>
                </c:pt>
                <c:pt idx="2003">
                  <c:v>69</c:v>
                </c:pt>
                <c:pt idx="2004">
                  <c:v>68</c:v>
                </c:pt>
                <c:pt idx="2005">
                  <c:v>64</c:v>
                </c:pt>
                <c:pt idx="2006">
                  <c:v>66</c:v>
                </c:pt>
                <c:pt idx="2007">
                  <c:v>66</c:v>
                </c:pt>
                <c:pt idx="2008">
                  <c:v>66</c:v>
                </c:pt>
                <c:pt idx="2009">
                  <c:v>65</c:v>
                </c:pt>
                <c:pt idx="2010">
                  <c:v>65</c:v>
                </c:pt>
                <c:pt idx="2011">
                  <c:v>66</c:v>
                </c:pt>
                <c:pt idx="2012">
                  <c:v>68</c:v>
                </c:pt>
                <c:pt idx="2013">
                  <c:v>68</c:v>
                </c:pt>
                <c:pt idx="2014">
                  <c:v>69</c:v>
                </c:pt>
                <c:pt idx="2015">
                  <c:v>69</c:v>
                </c:pt>
                <c:pt idx="2016">
                  <c:v>71</c:v>
                </c:pt>
                <c:pt idx="2017">
                  <c:v>73</c:v>
                </c:pt>
                <c:pt idx="2018">
                  <c:v>75</c:v>
                </c:pt>
                <c:pt idx="2019">
                  <c:v>76</c:v>
                </c:pt>
                <c:pt idx="2020">
                  <c:v>77</c:v>
                </c:pt>
                <c:pt idx="2021">
                  <c:v>77</c:v>
                </c:pt>
                <c:pt idx="2022">
                  <c:v>79</c:v>
                </c:pt>
                <c:pt idx="2023">
                  <c:v>80</c:v>
                </c:pt>
                <c:pt idx="2024">
                  <c:v>80</c:v>
                </c:pt>
                <c:pt idx="2025">
                  <c:v>80</c:v>
                </c:pt>
                <c:pt idx="2026">
                  <c:v>81</c:v>
                </c:pt>
                <c:pt idx="2027">
                  <c:v>81</c:v>
                </c:pt>
                <c:pt idx="2028">
                  <c:v>81</c:v>
                </c:pt>
                <c:pt idx="2029">
                  <c:v>81</c:v>
                </c:pt>
                <c:pt idx="2030">
                  <c:v>81</c:v>
                </c:pt>
                <c:pt idx="2031">
                  <c:v>80</c:v>
                </c:pt>
                <c:pt idx="2032">
                  <c:v>80</c:v>
                </c:pt>
                <c:pt idx="2033">
                  <c:v>79</c:v>
                </c:pt>
                <c:pt idx="2034">
                  <c:v>77</c:v>
                </c:pt>
                <c:pt idx="2035">
                  <c:v>76</c:v>
                </c:pt>
                <c:pt idx="2036">
                  <c:v>76</c:v>
                </c:pt>
                <c:pt idx="2037">
                  <c:v>77</c:v>
                </c:pt>
                <c:pt idx="2038">
                  <c:v>78</c:v>
                </c:pt>
                <c:pt idx="2039">
                  <c:v>79</c:v>
                </c:pt>
                <c:pt idx="2040">
                  <c:v>80</c:v>
                </c:pt>
                <c:pt idx="2041">
                  <c:v>80</c:v>
                </c:pt>
                <c:pt idx="2042">
                  <c:v>75</c:v>
                </c:pt>
                <c:pt idx="2043">
                  <c:v>73</c:v>
                </c:pt>
                <c:pt idx="2044">
                  <c:v>73</c:v>
                </c:pt>
                <c:pt idx="2045">
                  <c:v>75</c:v>
                </c:pt>
                <c:pt idx="2046">
                  <c:v>74</c:v>
                </c:pt>
                <c:pt idx="2047">
                  <c:v>72</c:v>
                </c:pt>
                <c:pt idx="2048">
                  <c:v>72</c:v>
                </c:pt>
                <c:pt idx="2049">
                  <c:v>72</c:v>
                </c:pt>
                <c:pt idx="2050">
                  <c:v>73</c:v>
                </c:pt>
                <c:pt idx="2051">
                  <c:v>75</c:v>
                </c:pt>
                <c:pt idx="2052">
                  <c:v>74</c:v>
                </c:pt>
                <c:pt idx="2053">
                  <c:v>74</c:v>
                </c:pt>
                <c:pt idx="2054">
                  <c:v>74</c:v>
                </c:pt>
                <c:pt idx="2055">
                  <c:v>72</c:v>
                </c:pt>
                <c:pt idx="2056">
                  <c:v>72</c:v>
                </c:pt>
                <c:pt idx="2057">
                  <c:v>72</c:v>
                </c:pt>
                <c:pt idx="2058">
                  <c:v>71</c:v>
                </c:pt>
                <c:pt idx="2059">
                  <c:v>70</c:v>
                </c:pt>
                <c:pt idx="2060">
                  <c:v>68</c:v>
                </c:pt>
                <c:pt idx="2061">
                  <c:v>67</c:v>
                </c:pt>
                <c:pt idx="2062">
                  <c:v>67</c:v>
                </c:pt>
                <c:pt idx="2063">
                  <c:v>68</c:v>
                </c:pt>
                <c:pt idx="2064">
                  <c:v>69</c:v>
                </c:pt>
                <c:pt idx="2065">
                  <c:v>67</c:v>
                </c:pt>
                <c:pt idx="2066">
                  <c:v>66</c:v>
                </c:pt>
                <c:pt idx="2067">
                  <c:v>66</c:v>
                </c:pt>
                <c:pt idx="2068">
                  <c:v>66</c:v>
                </c:pt>
                <c:pt idx="2069">
                  <c:v>66</c:v>
                </c:pt>
                <c:pt idx="2070">
                  <c:v>66</c:v>
                </c:pt>
                <c:pt idx="2071">
                  <c:v>66</c:v>
                </c:pt>
                <c:pt idx="2072">
                  <c:v>66</c:v>
                </c:pt>
                <c:pt idx="2073">
                  <c:v>66</c:v>
                </c:pt>
                <c:pt idx="2074">
                  <c:v>66</c:v>
                </c:pt>
                <c:pt idx="2075">
                  <c:v>65</c:v>
                </c:pt>
                <c:pt idx="2076">
                  <c:v>66</c:v>
                </c:pt>
                <c:pt idx="2077">
                  <c:v>66</c:v>
                </c:pt>
                <c:pt idx="2078">
                  <c:v>66</c:v>
                </c:pt>
                <c:pt idx="2079">
                  <c:v>67</c:v>
                </c:pt>
                <c:pt idx="2080">
                  <c:v>66</c:v>
                </c:pt>
                <c:pt idx="2081">
                  <c:v>64</c:v>
                </c:pt>
                <c:pt idx="2082">
                  <c:v>63</c:v>
                </c:pt>
                <c:pt idx="2083">
                  <c:v>63</c:v>
                </c:pt>
                <c:pt idx="2084">
                  <c:v>65</c:v>
                </c:pt>
                <c:pt idx="2085">
                  <c:v>66</c:v>
                </c:pt>
                <c:pt idx="2086">
                  <c:v>67</c:v>
                </c:pt>
                <c:pt idx="2087">
                  <c:v>68</c:v>
                </c:pt>
                <c:pt idx="2088">
                  <c:v>69</c:v>
                </c:pt>
                <c:pt idx="2089">
                  <c:v>68</c:v>
                </c:pt>
                <c:pt idx="2090">
                  <c:v>66</c:v>
                </c:pt>
                <c:pt idx="2091">
                  <c:v>66</c:v>
                </c:pt>
                <c:pt idx="2092">
                  <c:v>65</c:v>
                </c:pt>
                <c:pt idx="2093">
                  <c:v>67</c:v>
                </c:pt>
                <c:pt idx="2094">
                  <c:v>66</c:v>
                </c:pt>
                <c:pt idx="2095">
                  <c:v>67</c:v>
                </c:pt>
                <c:pt idx="2096">
                  <c:v>68</c:v>
                </c:pt>
                <c:pt idx="2097">
                  <c:v>67</c:v>
                </c:pt>
                <c:pt idx="2098">
                  <c:v>68</c:v>
                </c:pt>
                <c:pt idx="2099">
                  <c:v>70</c:v>
                </c:pt>
                <c:pt idx="2100">
                  <c:v>70</c:v>
                </c:pt>
                <c:pt idx="2101">
                  <c:v>75</c:v>
                </c:pt>
                <c:pt idx="2102">
                  <c:v>77</c:v>
                </c:pt>
                <c:pt idx="2103">
                  <c:v>79</c:v>
                </c:pt>
                <c:pt idx="2104">
                  <c:v>80</c:v>
                </c:pt>
                <c:pt idx="2105">
                  <c:v>84</c:v>
                </c:pt>
                <c:pt idx="2106">
                  <c:v>83</c:v>
                </c:pt>
                <c:pt idx="2107">
                  <c:v>83</c:v>
                </c:pt>
                <c:pt idx="2108">
                  <c:v>83</c:v>
                </c:pt>
                <c:pt idx="2109">
                  <c:v>83</c:v>
                </c:pt>
                <c:pt idx="2110">
                  <c:v>83</c:v>
                </c:pt>
                <c:pt idx="2111">
                  <c:v>84</c:v>
                </c:pt>
                <c:pt idx="2112">
                  <c:v>85</c:v>
                </c:pt>
                <c:pt idx="2113">
                  <c:v>85</c:v>
                </c:pt>
                <c:pt idx="2114">
                  <c:v>85</c:v>
                </c:pt>
                <c:pt idx="2115">
                  <c:v>86</c:v>
                </c:pt>
                <c:pt idx="2116">
                  <c:v>87</c:v>
                </c:pt>
                <c:pt idx="2117">
                  <c:v>84</c:v>
                </c:pt>
                <c:pt idx="2118">
                  <c:v>84</c:v>
                </c:pt>
                <c:pt idx="2119">
                  <c:v>83</c:v>
                </c:pt>
                <c:pt idx="2120">
                  <c:v>83</c:v>
                </c:pt>
                <c:pt idx="2121">
                  <c:v>82</c:v>
                </c:pt>
                <c:pt idx="2122">
                  <c:v>80</c:v>
                </c:pt>
                <c:pt idx="2123">
                  <c:v>80</c:v>
                </c:pt>
                <c:pt idx="2124">
                  <c:v>82</c:v>
                </c:pt>
                <c:pt idx="2125">
                  <c:v>82</c:v>
                </c:pt>
                <c:pt idx="2126">
                  <c:v>81</c:v>
                </c:pt>
                <c:pt idx="2127">
                  <c:v>81</c:v>
                </c:pt>
                <c:pt idx="2128">
                  <c:v>78</c:v>
                </c:pt>
                <c:pt idx="2129">
                  <c:v>79</c:v>
                </c:pt>
                <c:pt idx="2130">
                  <c:v>78</c:v>
                </c:pt>
                <c:pt idx="2131">
                  <c:v>77</c:v>
                </c:pt>
                <c:pt idx="2132">
                  <c:v>74</c:v>
                </c:pt>
                <c:pt idx="2133">
                  <c:v>76</c:v>
                </c:pt>
                <c:pt idx="2134">
                  <c:v>75</c:v>
                </c:pt>
                <c:pt idx="2135">
                  <c:v>72</c:v>
                </c:pt>
                <c:pt idx="2136">
                  <c:v>73</c:v>
                </c:pt>
                <c:pt idx="2137">
                  <c:v>73</c:v>
                </c:pt>
                <c:pt idx="2138">
                  <c:v>72</c:v>
                </c:pt>
                <c:pt idx="2139">
                  <c:v>71</c:v>
                </c:pt>
                <c:pt idx="2140">
                  <c:v>73</c:v>
                </c:pt>
                <c:pt idx="2141">
                  <c:v>71</c:v>
                </c:pt>
                <c:pt idx="2142">
                  <c:v>69</c:v>
                </c:pt>
                <c:pt idx="2143">
                  <c:v>69</c:v>
                </c:pt>
                <c:pt idx="2144">
                  <c:v>69</c:v>
                </c:pt>
                <c:pt idx="2145">
                  <c:v>69</c:v>
                </c:pt>
                <c:pt idx="2146">
                  <c:v>69</c:v>
                </c:pt>
                <c:pt idx="2147">
                  <c:v>69</c:v>
                </c:pt>
                <c:pt idx="2148">
                  <c:v>68</c:v>
                </c:pt>
                <c:pt idx="2149">
                  <c:v>69</c:v>
                </c:pt>
                <c:pt idx="2150">
                  <c:v>65</c:v>
                </c:pt>
                <c:pt idx="2151">
                  <c:v>68</c:v>
                </c:pt>
                <c:pt idx="2152">
                  <c:v>70</c:v>
                </c:pt>
                <c:pt idx="2153">
                  <c:v>71</c:v>
                </c:pt>
                <c:pt idx="2154">
                  <c:v>71</c:v>
                </c:pt>
                <c:pt idx="2155">
                  <c:v>71</c:v>
                </c:pt>
                <c:pt idx="2156">
                  <c:v>73</c:v>
                </c:pt>
                <c:pt idx="2157">
                  <c:v>73</c:v>
                </c:pt>
                <c:pt idx="2158">
                  <c:v>74</c:v>
                </c:pt>
                <c:pt idx="2159">
                  <c:v>75</c:v>
                </c:pt>
                <c:pt idx="2160">
                  <c:v>76</c:v>
                </c:pt>
                <c:pt idx="2161">
                  <c:v>77</c:v>
                </c:pt>
                <c:pt idx="2162">
                  <c:v>78</c:v>
                </c:pt>
                <c:pt idx="2163">
                  <c:v>79</c:v>
                </c:pt>
                <c:pt idx="2164">
                  <c:v>79</c:v>
                </c:pt>
                <c:pt idx="2165">
                  <c:v>79</c:v>
                </c:pt>
                <c:pt idx="2166">
                  <c:v>79</c:v>
                </c:pt>
                <c:pt idx="2167">
                  <c:v>80</c:v>
                </c:pt>
                <c:pt idx="2168">
                  <c:v>79</c:v>
                </c:pt>
                <c:pt idx="2169">
                  <c:v>79</c:v>
                </c:pt>
                <c:pt idx="2170">
                  <c:v>79</c:v>
                </c:pt>
                <c:pt idx="2171">
                  <c:v>79</c:v>
                </c:pt>
                <c:pt idx="2172">
                  <c:v>79</c:v>
                </c:pt>
                <c:pt idx="2173">
                  <c:v>80</c:v>
                </c:pt>
                <c:pt idx="2174">
                  <c:v>78</c:v>
                </c:pt>
                <c:pt idx="2175">
                  <c:v>78</c:v>
                </c:pt>
                <c:pt idx="2176">
                  <c:v>79</c:v>
                </c:pt>
                <c:pt idx="2177">
                  <c:v>79</c:v>
                </c:pt>
                <c:pt idx="2178">
                  <c:v>78</c:v>
                </c:pt>
                <c:pt idx="2179">
                  <c:v>78</c:v>
                </c:pt>
                <c:pt idx="2180">
                  <c:v>79</c:v>
                </c:pt>
                <c:pt idx="2181">
                  <c:v>78</c:v>
                </c:pt>
                <c:pt idx="2182">
                  <c:v>75</c:v>
                </c:pt>
                <c:pt idx="2183">
                  <c:v>74</c:v>
                </c:pt>
                <c:pt idx="2184">
                  <c:v>75</c:v>
                </c:pt>
                <c:pt idx="2185">
                  <c:v>76</c:v>
                </c:pt>
                <c:pt idx="2186">
                  <c:v>76</c:v>
                </c:pt>
                <c:pt idx="2187">
                  <c:v>76</c:v>
                </c:pt>
                <c:pt idx="2188">
                  <c:v>77</c:v>
                </c:pt>
                <c:pt idx="2189">
                  <c:v>77</c:v>
                </c:pt>
                <c:pt idx="2190">
                  <c:v>77</c:v>
                </c:pt>
                <c:pt idx="2191">
                  <c:v>77</c:v>
                </c:pt>
                <c:pt idx="2192">
                  <c:v>72</c:v>
                </c:pt>
                <c:pt idx="2193">
                  <c:v>70</c:v>
                </c:pt>
                <c:pt idx="2194">
                  <c:v>69</c:v>
                </c:pt>
                <c:pt idx="2195">
                  <c:v>69</c:v>
                </c:pt>
                <c:pt idx="2196">
                  <c:v>68</c:v>
                </c:pt>
                <c:pt idx="2197">
                  <c:v>67</c:v>
                </c:pt>
                <c:pt idx="2198">
                  <c:v>67</c:v>
                </c:pt>
                <c:pt idx="2199">
                  <c:v>67</c:v>
                </c:pt>
                <c:pt idx="2200">
                  <c:v>67</c:v>
                </c:pt>
                <c:pt idx="2201">
                  <c:v>68</c:v>
                </c:pt>
                <c:pt idx="2202">
                  <c:v>67</c:v>
                </c:pt>
                <c:pt idx="2203">
                  <c:v>66</c:v>
                </c:pt>
                <c:pt idx="2204">
                  <c:v>66</c:v>
                </c:pt>
                <c:pt idx="2205">
                  <c:v>66</c:v>
                </c:pt>
                <c:pt idx="2206">
                  <c:v>66</c:v>
                </c:pt>
                <c:pt idx="2207">
                  <c:v>67</c:v>
                </c:pt>
                <c:pt idx="2208">
                  <c:v>68</c:v>
                </c:pt>
                <c:pt idx="2209">
                  <c:v>67</c:v>
                </c:pt>
                <c:pt idx="2210">
                  <c:v>65</c:v>
                </c:pt>
                <c:pt idx="2211">
                  <c:v>64</c:v>
                </c:pt>
                <c:pt idx="2212">
                  <c:v>64</c:v>
                </c:pt>
                <c:pt idx="2213">
                  <c:v>63</c:v>
                </c:pt>
                <c:pt idx="2214">
                  <c:v>58</c:v>
                </c:pt>
                <c:pt idx="2215">
                  <c:v>57</c:v>
                </c:pt>
                <c:pt idx="2216">
                  <c:v>56</c:v>
                </c:pt>
                <c:pt idx="2217">
                  <c:v>57</c:v>
                </c:pt>
                <c:pt idx="2218">
                  <c:v>58</c:v>
                </c:pt>
                <c:pt idx="2219">
                  <c:v>60</c:v>
                </c:pt>
                <c:pt idx="2220">
                  <c:v>58</c:v>
                </c:pt>
                <c:pt idx="2221">
                  <c:v>62</c:v>
                </c:pt>
                <c:pt idx="2222">
                  <c:v>63</c:v>
                </c:pt>
                <c:pt idx="2223">
                  <c:v>62</c:v>
                </c:pt>
                <c:pt idx="2224">
                  <c:v>62</c:v>
                </c:pt>
                <c:pt idx="2225">
                  <c:v>62</c:v>
                </c:pt>
                <c:pt idx="2226">
                  <c:v>61</c:v>
                </c:pt>
                <c:pt idx="2227">
                  <c:v>60</c:v>
                </c:pt>
                <c:pt idx="2228">
                  <c:v>60</c:v>
                </c:pt>
                <c:pt idx="2229">
                  <c:v>60</c:v>
                </c:pt>
                <c:pt idx="2230">
                  <c:v>60</c:v>
                </c:pt>
                <c:pt idx="2231">
                  <c:v>58</c:v>
                </c:pt>
                <c:pt idx="2232">
                  <c:v>59</c:v>
                </c:pt>
                <c:pt idx="2233">
                  <c:v>60</c:v>
                </c:pt>
                <c:pt idx="2234">
                  <c:v>59</c:v>
                </c:pt>
                <c:pt idx="2235">
                  <c:v>59</c:v>
                </c:pt>
                <c:pt idx="2236">
                  <c:v>57</c:v>
                </c:pt>
                <c:pt idx="2237">
                  <c:v>61</c:v>
                </c:pt>
                <c:pt idx="2238">
                  <c:v>56</c:v>
                </c:pt>
                <c:pt idx="2239">
                  <c:v>57</c:v>
                </c:pt>
                <c:pt idx="2240">
                  <c:v>56</c:v>
                </c:pt>
                <c:pt idx="2241">
                  <c:v>58</c:v>
                </c:pt>
                <c:pt idx="2242">
                  <c:v>59</c:v>
                </c:pt>
                <c:pt idx="2243">
                  <c:v>61</c:v>
                </c:pt>
                <c:pt idx="2244">
                  <c:v>58</c:v>
                </c:pt>
                <c:pt idx="2245">
                  <c:v>58</c:v>
                </c:pt>
                <c:pt idx="2246">
                  <c:v>60</c:v>
                </c:pt>
                <c:pt idx="2247">
                  <c:v>58</c:v>
                </c:pt>
                <c:pt idx="2248">
                  <c:v>60</c:v>
                </c:pt>
                <c:pt idx="2249">
                  <c:v>62</c:v>
                </c:pt>
                <c:pt idx="2250">
                  <c:v>65</c:v>
                </c:pt>
                <c:pt idx="2251">
                  <c:v>64</c:v>
                </c:pt>
                <c:pt idx="2252">
                  <c:v>61</c:v>
                </c:pt>
                <c:pt idx="2253">
                  <c:v>64</c:v>
                </c:pt>
                <c:pt idx="2254">
                  <c:v>64</c:v>
                </c:pt>
                <c:pt idx="2255">
                  <c:v>63</c:v>
                </c:pt>
                <c:pt idx="2256">
                  <c:v>64</c:v>
                </c:pt>
                <c:pt idx="2257">
                  <c:v>63</c:v>
                </c:pt>
                <c:pt idx="2258">
                  <c:v>63</c:v>
                </c:pt>
                <c:pt idx="2259">
                  <c:v>64</c:v>
                </c:pt>
                <c:pt idx="2260">
                  <c:v>63</c:v>
                </c:pt>
                <c:pt idx="2261">
                  <c:v>64</c:v>
                </c:pt>
                <c:pt idx="2262">
                  <c:v>66</c:v>
                </c:pt>
                <c:pt idx="2263">
                  <c:v>64</c:v>
                </c:pt>
                <c:pt idx="2264">
                  <c:v>68</c:v>
                </c:pt>
                <c:pt idx="2265">
                  <c:v>67</c:v>
                </c:pt>
                <c:pt idx="2266">
                  <c:v>66</c:v>
                </c:pt>
                <c:pt idx="2267">
                  <c:v>66</c:v>
                </c:pt>
                <c:pt idx="2268">
                  <c:v>67</c:v>
                </c:pt>
                <c:pt idx="2269">
                  <c:v>65</c:v>
                </c:pt>
                <c:pt idx="2270">
                  <c:v>63</c:v>
                </c:pt>
                <c:pt idx="2271">
                  <c:v>61</c:v>
                </c:pt>
                <c:pt idx="2272">
                  <c:v>64</c:v>
                </c:pt>
                <c:pt idx="2273">
                  <c:v>65</c:v>
                </c:pt>
                <c:pt idx="2274">
                  <c:v>61</c:v>
                </c:pt>
                <c:pt idx="2275">
                  <c:v>63</c:v>
                </c:pt>
                <c:pt idx="2276">
                  <c:v>65</c:v>
                </c:pt>
                <c:pt idx="2277">
                  <c:v>66</c:v>
                </c:pt>
                <c:pt idx="2278">
                  <c:v>68</c:v>
                </c:pt>
                <c:pt idx="2279">
                  <c:v>70</c:v>
                </c:pt>
                <c:pt idx="2280">
                  <c:v>70</c:v>
                </c:pt>
                <c:pt idx="2281">
                  <c:v>69</c:v>
                </c:pt>
                <c:pt idx="2282">
                  <c:v>69</c:v>
                </c:pt>
                <c:pt idx="2283">
                  <c:v>66</c:v>
                </c:pt>
                <c:pt idx="2284">
                  <c:v>68</c:v>
                </c:pt>
                <c:pt idx="2285">
                  <c:v>69</c:v>
                </c:pt>
                <c:pt idx="2286">
                  <c:v>69</c:v>
                </c:pt>
                <c:pt idx="2287">
                  <c:v>69</c:v>
                </c:pt>
                <c:pt idx="2288">
                  <c:v>70</c:v>
                </c:pt>
                <c:pt idx="2289">
                  <c:v>70</c:v>
                </c:pt>
                <c:pt idx="2290">
                  <c:v>71</c:v>
                </c:pt>
                <c:pt idx="2291">
                  <c:v>72</c:v>
                </c:pt>
                <c:pt idx="2292">
                  <c:v>73</c:v>
                </c:pt>
                <c:pt idx="2293">
                  <c:v>74</c:v>
                </c:pt>
                <c:pt idx="2294">
                  <c:v>73</c:v>
                </c:pt>
                <c:pt idx="2295">
                  <c:v>76</c:v>
                </c:pt>
                <c:pt idx="2296">
                  <c:v>77</c:v>
                </c:pt>
                <c:pt idx="2297">
                  <c:v>74</c:v>
                </c:pt>
                <c:pt idx="2298">
                  <c:v>79</c:v>
                </c:pt>
                <c:pt idx="2299">
                  <c:v>81</c:v>
                </c:pt>
                <c:pt idx="2300">
                  <c:v>82</c:v>
                </c:pt>
                <c:pt idx="2301">
                  <c:v>80</c:v>
                </c:pt>
                <c:pt idx="2302">
                  <c:v>79</c:v>
                </c:pt>
                <c:pt idx="2303">
                  <c:v>80</c:v>
                </c:pt>
                <c:pt idx="2304">
                  <c:v>84</c:v>
                </c:pt>
                <c:pt idx="2305">
                  <c:v>84</c:v>
                </c:pt>
                <c:pt idx="2306">
                  <c:v>83</c:v>
                </c:pt>
                <c:pt idx="2307">
                  <c:v>82</c:v>
                </c:pt>
                <c:pt idx="2308">
                  <c:v>83</c:v>
                </c:pt>
                <c:pt idx="2309">
                  <c:v>83</c:v>
                </c:pt>
                <c:pt idx="2310">
                  <c:v>85</c:v>
                </c:pt>
                <c:pt idx="2311">
                  <c:v>86</c:v>
                </c:pt>
                <c:pt idx="2312">
                  <c:v>88</c:v>
                </c:pt>
                <c:pt idx="2313">
                  <c:v>83</c:v>
                </c:pt>
                <c:pt idx="2314">
                  <c:v>84</c:v>
                </c:pt>
                <c:pt idx="2315">
                  <c:v>83</c:v>
                </c:pt>
                <c:pt idx="2316">
                  <c:v>85</c:v>
                </c:pt>
                <c:pt idx="2317">
                  <c:v>86</c:v>
                </c:pt>
                <c:pt idx="2318">
                  <c:v>88</c:v>
                </c:pt>
                <c:pt idx="2319">
                  <c:v>87</c:v>
                </c:pt>
                <c:pt idx="2320">
                  <c:v>83</c:v>
                </c:pt>
                <c:pt idx="2321">
                  <c:v>80</c:v>
                </c:pt>
                <c:pt idx="2322">
                  <c:v>82</c:v>
                </c:pt>
                <c:pt idx="2323">
                  <c:v>83</c:v>
                </c:pt>
                <c:pt idx="2324">
                  <c:v>86</c:v>
                </c:pt>
                <c:pt idx="2325">
                  <c:v>87</c:v>
                </c:pt>
                <c:pt idx="2326">
                  <c:v>87</c:v>
                </c:pt>
                <c:pt idx="2327">
                  <c:v>86</c:v>
                </c:pt>
                <c:pt idx="2328">
                  <c:v>85</c:v>
                </c:pt>
                <c:pt idx="2329">
                  <c:v>87</c:v>
                </c:pt>
                <c:pt idx="2330">
                  <c:v>86</c:v>
                </c:pt>
                <c:pt idx="2331">
                  <c:v>84</c:v>
                </c:pt>
                <c:pt idx="2332">
                  <c:v>89</c:v>
                </c:pt>
                <c:pt idx="2333">
                  <c:v>88</c:v>
                </c:pt>
                <c:pt idx="2334">
                  <c:v>90</c:v>
                </c:pt>
                <c:pt idx="2335">
                  <c:v>91</c:v>
                </c:pt>
                <c:pt idx="2336">
                  <c:v>90</c:v>
                </c:pt>
                <c:pt idx="2337">
                  <c:v>89</c:v>
                </c:pt>
                <c:pt idx="2338">
                  <c:v>88</c:v>
                </c:pt>
                <c:pt idx="2339">
                  <c:v>91</c:v>
                </c:pt>
                <c:pt idx="2340">
                  <c:v>91</c:v>
                </c:pt>
                <c:pt idx="2341">
                  <c:v>90</c:v>
                </c:pt>
                <c:pt idx="2342">
                  <c:v>88</c:v>
                </c:pt>
                <c:pt idx="2343">
                  <c:v>90</c:v>
                </c:pt>
                <c:pt idx="2344">
                  <c:v>89</c:v>
                </c:pt>
                <c:pt idx="2345">
                  <c:v>88</c:v>
                </c:pt>
                <c:pt idx="2346">
                  <c:v>89</c:v>
                </c:pt>
                <c:pt idx="2347">
                  <c:v>90</c:v>
                </c:pt>
                <c:pt idx="2348">
                  <c:v>90</c:v>
                </c:pt>
                <c:pt idx="2349">
                  <c:v>90</c:v>
                </c:pt>
                <c:pt idx="2350">
                  <c:v>90</c:v>
                </c:pt>
                <c:pt idx="2351">
                  <c:v>89</c:v>
                </c:pt>
                <c:pt idx="2352">
                  <c:v>88</c:v>
                </c:pt>
                <c:pt idx="2353">
                  <c:v>84</c:v>
                </c:pt>
                <c:pt idx="2354">
                  <c:v>80</c:v>
                </c:pt>
                <c:pt idx="2355">
                  <c:v>80</c:v>
                </c:pt>
                <c:pt idx="2356">
                  <c:v>82</c:v>
                </c:pt>
                <c:pt idx="2357">
                  <c:v>81</c:v>
                </c:pt>
                <c:pt idx="2358">
                  <c:v>79</c:v>
                </c:pt>
                <c:pt idx="2359">
                  <c:v>77</c:v>
                </c:pt>
                <c:pt idx="2360">
                  <c:v>76</c:v>
                </c:pt>
                <c:pt idx="2361">
                  <c:v>74</c:v>
                </c:pt>
                <c:pt idx="2362">
                  <c:v>75</c:v>
                </c:pt>
                <c:pt idx="2363">
                  <c:v>76</c:v>
                </c:pt>
                <c:pt idx="2364">
                  <c:v>77</c:v>
                </c:pt>
                <c:pt idx="2365">
                  <c:v>76</c:v>
                </c:pt>
                <c:pt idx="2366">
                  <c:v>77</c:v>
                </c:pt>
                <c:pt idx="2367">
                  <c:v>78</c:v>
                </c:pt>
                <c:pt idx="2368">
                  <c:v>78</c:v>
                </c:pt>
                <c:pt idx="2369">
                  <c:v>79</c:v>
                </c:pt>
                <c:pt idx="2370">
                  <c:v>79</c:v>
                </c:pt>
                <c:pt idx="2371">
                  <c:v>79</c:v>
                </c:pt>
                <c:pt idx="2372">
                  <c:v>79</c:v>
                </c:pt>
                <c:pt idx="2373">
                  <c:v>78</c:v>
                </c:pt>
                <c:pt idx="2374">
                  <c:v>77</c:v>
                </c:pt>
                <c:pt idx="2375">
                  <c:v>77</c:v>
                </c:pt>
                <c:pt idx="2376">
                  <c:v>77</c:v>
                </c:pt>
                <c:pt idx="2377">
                  <c:v>78</c:v>
                </c:pt>
                <c:pt idx="2378">
                  <c:v>76</c:v>
                </c:pt>
                <c:pt idx="2379">
                  <c:v>78</c:v>
                </c:pt>
                <c:pt idx="2380">
                  <c:v>80</c:v>
                </c:pt>
                <c:pt idx="2381">
                  <c:v>82</c:v>
                </c:pt>
                <c:pt idx="2382">
                  <c:v>80</c:v>
                </c:pt>
                <c:pt idx="2383">
                  <c:v>80</c:v>
                </c:pt>
                <c:pt idx="2384">
                  <c:v>79</c:v>
                </c:pt>
                <c:pt idx="2385">
                  <c:v>79</c:v>
                </c:pt>
                <c:pt idx="2386">
                  <c:v>80</c:v>
                </c:pt>
                <c:pt idx="2387">
                  <c:v>79</c:v>
                </c:pt>
                <c:pt idx="2388">
                  <c:v>80</c:v>
                </c:pt>
                <c:pt idx="2389">
                  <c:v>82</c:v>
                </c:pt>
                <c:pt idx="2390">
                  <c:v>82</c:v>
                </c:pt>
                <c:pt idx="2391">
                  <c:v>84</c:v>
                </c:pt>
                <c:pt idx="2392">
                  <c:v>81</c:v>
                </c:pt>
                <c:pt idx="2393">
                  <c:v>82</c:v>
                </c:pt>
                <c:pt idx="2394">
                  <c:v>83</c:v>
                </c:pt>
                <c:pt idx="2395">
                  <c:v>83</c:v>
                </c:pt>
                <c:pt idx="2396">
                  <c:v>80</c:v>
                </c:pt>
                <c:pt idx="2397">
                  <c:v>82</c:v>
                </c:pt>
                <c:pt idx="2398">
                  <c:v>79</c:v>
                </c:pt>
                <c:pt idx="2399">
                  <c:v>81</c:v>
                </c:pt>
                <c:pt idx="2400">
                  <c:v>83</c:v>
                </c:pt>
                <c:pt idx="2401">
                  <c:v>81</c:v>
                </c:pt>
                <c:pt idx="2402">
                  <c:v>81</c:v>
                </c:pt>
                <c:pt idx="2403">
                  <c:v>83</c:v>
                </c:pt>
                <c:pt idx="2404">
                  <c:v>82</c:v>
                </c:pt>
                <c:pt idx="2405">
                  <c:v>80</c:v>
                </c:pt>
                <c:pt idx="2406">
                  <c:v>78</c:v>
                </c:pt>
                <c:pt idx="2407">
                  <c:v>76</c:v>
                </c:pt>
                <c:pt idx="2408">
                  <c:v>77</c:v>
                </c:pt>
                <c:pt idx="2409">
                  <c:v>72</c:v>
                </c:pt>
                <c:pt idx="2410">
                  <c:v>72</c:v>
                </c:pt>
                <c:pt idx="2411">
                  <c:v>70</c:v>
                </c:pt>
                <c:pt idx="2412">
                  <c:v>71</c:v>
                </c:pt>
                <c:pt idx="2413">
                  <c:v>71</c:v>
                </c:pt>
                <c:pt idx="2414">
                  <c:v>69</c:v>
                </c:pt>
                <c:pt idx="2415">
                  <c:v>71</c:v>
                </c:pt>
                <c:pt idx="2416">
                  <c:v>70</c:v>
                </c:pt>
                <c:pt idx="2417">
                  <c:v>73</c:v>
                </c:pt>
                <c:pt idx="2418">
                  <c:v>72</c:v>
                </c:pt>
                <c:pt idx="2419">
                  <c:v>71</c:v>
                </c:pt>
                <c:pt idx="2420">
                  <c:v>70</c:v>
                </c:pt>
                <c:pt idx="2421">
                  <c:v>73</c:v>
                </c:pt>
                <c:pt idx="2422">
                  <c:v>69</c:v>
                </c:pt>
                <c:pt idx="2423">
                  <c:v>70</c:v>
                </c:pt>
                <c:pt idx="2424">
                  <c:v>72</c:v>
                </c:pt>
                <c:pt idx="2425">
                  <c:v>72</c:v>
                </c:pt>
                <c:pt idx="2426">
                  <c:v>72</c:v>
                </c:pt>
                <c:pt idx="2427">
                  <c:v>67</c:v>
                </c:pt>
                <c:pt idx="2428">
                  <c:v>69</c:v>
                </c:pt>
                <c:pt idx="2429">
                  <c:v>69</c:v>
                </c:pt>
                <c:pt idx="2430">
                  <c:v>71</c:v>
                </c:pt>
                <c:pt idx="2431">
                  <c:v>71</c:v>
                </c:pt>
                <c:pt idx="2432">
                  <c:v>72</c:v>
                </c:pt>
                <c:pt idx="2433">
                  <c:v>70</c:v>
                </c:pt>
                <c:pt idx="2434">
                  <c:v>72</c:v>
                </c:pt>
                <c:pt idx="2435">
                  <c:v>73</c:v>
                </c:pt>
                <c:pt idx="2436">
                  <c:v>77</c:v>
                </c:pt>
                <c:pt idx="2437">
                  <c:v>80</c:v>
                </c:pt>
                <c:pt idx="2438">
                  <c:v>84</c:v>
                </c:pt>
                <c:pt idx="2439">
                  <c:v>92</c:v>
                </c:pt>
                <c:pt idx="2440">
                  <c:v>94</c:v>
                </c:pt>
                <c:pt idx="2441">
                  <c:v>96</c:v>
                </c:pt>
                <c:pt idx="2442">
                  <c:v>98</c:v>
                </c:pt>
                <c:pt idx="2443">
                  <c:v>99</c:v>
                </c:pt>
                <c:pt idx="2444">
                  <c:v>99</c:v>
                </c:pt>
                <c:pt idx="2445">
                  <c:v>99</c:v>
                </c:pt>
                <c:pt idx="2446">
                  <c:v>99</c:v>
                </c:pt>
                <c:pt idx="2447">
                  <c:v>98</c:v>
                </c:pt>
                <c:pt idx="2448">
                  <c:v>97</c:v>
                </c:pt>
                <c:pt idx="2449">
                  <c:v>96</c:v>
                </c:pt>
                <c:pt idx="2450">
                  <c:v>93</c:v>
                </c:pt>
                <c:pt idx="2451">
                  <c:v>93</c:v>
                </c:pt>
                <c:pt idx="2452">
                  <c:v>94</c:v>
                </c:pt>
                <c:pt idx="2453">
                  <c:v>94</c:v>
                </c:pt>
                <c:pt idx="2454">
                  <c:v>94</c:v>
                </c:pt>
                <c:pt idx="2455">
                  <c:v>95</c:v>
                </c:pt>
                <c:pt idx="2456">
                  <c:v>94</c:v>
                </c:pt>
                <c:pt idx="2457">
                  <c:v>94</c:v>
                </c:pt>
                <c:pt idx="2458">
                  <c:v>97</c:v>
                </c:pt>
                <c:pt idx="2459">
                  <c:v>98</c:v>
                </c:pt>
                <c:pt idx="2460">
                  <c:v>98</c:v>
                </c:pt>
                <c:pt idx="2461">
                  <c:v>98</c:v>
                </c:pt>
                <c:pt idx="2462">
                  <c:v>98</c:v>
                </c:pt>
                <c:pt idx="2463">
                  <c:v>98</c:v>
                </c:pt>
                <c:pt idx="2464">
                  <c:v>98</c:v>
                </c:pt>
                <c:pt idx="2465">
                  <c:v>98</c:v>
                </c:pt>
                <c:pt idx="2466">
                  <c:v>98</c:v>
                </c:pt>
                <c:pt idx="2467">
                  <c:v>98</c:v>
                </c:pt>
                <c:pt idx="2468">
                  <c:v>98</c:v>
                </c:pt>
                <c:pt idx="2469">
                  <c:v>97</c:v>
                </c:pt>
                <c:pt idx="2470">
                  <c:v>97</c:v>
                </c:pt>
                <c:pt idx="2471">
                  <c:v>97</c:v>
                </c:pt>
                <c:pt idx="2472">
                  <c:v>97</c:v>
                </c:pt>
                <c:pt idx="2473">
                  <c:v>97</c:v>
                </c:pt>
                <c:pt idx="2474">
                  <c:v>97</c:v>
                </c:pt>
                <c:pt idx="2475">
                  <c:v>97</c:v>
                </c:pt>
                <c:pt idx="2476">
                  <c:v>97</c:v>
                </c:pt>
                <c:pt idx="2477">
                  <c:v>97</c:v>
                </c:pt>
                <c:pt idx="2478">
                  <c:v>97</c:v>
                </c:pt>
                <c:pt idx="2479">
                  <c:v>96</c:v>
                </c:pt>
                <c:pt idx="2480">
                  <c:v>96</c:v>
                </c:pt>
                <c:pt idx="2481">
                  <c:v>96</c:v>
                </c:pt>
                <c:pt idx="2482">
                  <c:v>96</c:v>
                </c:pt>
                <c:pt idx="2483">
                  <c:v>96</c:v>
                </c:pt>
                <c:pt idx="2484">
                  <c:v>96</c:v>
                </c:pt>
                <c:pt idx="2485">
                  <c:v>96</c:v>
                </c:pt>
                <c:pt idx="2486">
                  <c:v>95</c:v>
                </c:pt>
                <c:pt idx="2487">
                  <c:v>94</c:v>
                </c:pt>
                <c:pt idx="2488">
                  <c:v>94</c:v>
                </c:pt>
                <c:pt idx="2489">
                  <c:v>94</c:v>
                </c:pt>
                <c:pt idx="2490">
                  <c:v>94</c:v>
                </c:pt>
                <c:pt idx="2491">
                  <c:v>94</c:v>
                </c:pt>
                <c:pt idx="2492">
                  <c:v>94</c:v>
                </c:pt>
                <c:pt idx="2493">
                  <c:v>93</c:v>
                </c:pt>
                <c:pt idx="2494">
                  <c:v>93</c:v>
                </c:pt>
                <c:pt idx="2495">
                  <c:v>94</c:v>
                </c:pt>
                <c:pt idx="2496">
                  <c:v>94</c:v>
                </c:pt>
                <c:pt idx="2497">
                  <c:v>94</c:v>
                </c:pt>
                <c:pt idx="2498">
                  <c:v>94</c:v>
                </c:pt>
                <c:pt idx="2499">
                  <c:v>93</c:v>
                </c:pt>
                <c:pt idx="2500">
                  <c:v>93</c:v>
                </c:pt>
                <c:pt idx="2501">
                  <c:v>93</c:v>
                </c:pt>
                <c:pt idx="2502">
                  <c:v>93</c:v>
                </c:pt>
                <c:pt idx="2503">
                  <c:v>93</c:v>
                </c:pt>
                <c:pt idx="2504">
                  <c:v>93</c:v>
                </c:pt>
                <c:pt idx="2505">
                  <c:v>93</c:v>
                </c:pt>
                <c:pt idx="2506">
                  <c:v>93</c:v>
                </c:pt>
                <c:pt idx="2507">
                  <c:v>93</c:v>
                </c:pt>
                <c:pt idx="2508">
                  <c:v>93</c:v>
                </c:pt>
                <c:pt idx="2509">
                  <c:v>93</c:v>
                </c:pt>
                <c:pt idx="2510">
                  <c:v>93</c:v>
                </c:pt>
                <c:pt idx="2511">
                  <c:v>93</c:v>
                </c:pt>
                <c:pt idx="2512">
                  <c:v>93</c:v>
                </c:pt>
                <c:pt idx="2513">
                  <c:v>92</c:v>
                </c:pt>
                <c:pt idx="2514">
                  <c:v>92</c:v>
                </c:pt>
                <c:pt idx="2515">
                  <c:v>92</c:v>
                </c:pt>
                <c:pt idx="2516">
                  <c:v>92</c:v>
                </c:pt>
                <c:pt idx="2517">
                  <c:v>91</c:v>
                </c:pt>
                <c:pt idx="2518">
                  <c:v>90</c:v>
                </c:pt>
                <c:pt idx="2519">
                  <c:v>88</c:v>
                </c:pt>
                <c:pt idx="2520">
                  <c:v>83</c:v>
                </c:pt>
                <c:pt idx="2521">
                  <c:v>78</c:v>
                </c:pt>
                <c:pt idx="2522">
                  <c:v>71</c:v>
                </c:pt>
                <c:pt idx="2523">
                  <c:v>67</c:v>
                </c:pt>
                <c:pt idx="2524">
                  <c:v>62</c:v>
                </c:pt>
                <c:pt idx="2525">
                  <c:v>60</c:v>
                </c:pt>
                <c:pt idx="2526">
                  <c:v>55</c:v>
                </c:pt>
                <c:pt idx="2527">
                  <c:v>53</c:v>
                </c:pt>
                <c:pt idx="2528">
                  <c:v>50</c:v>
                </c:pt>
                <c:pt idx="2529">
                  <c:v>48</c:v>
                </c:pt>
                <c:pt idx="2530">
                  <c:v>47</c:v>
                </c:pt>
                <c:pt idx="2531">
                  <c:v>44</c:v>
                </c:pt>
                <c:pt idx="2532">
                  <c:v>43</c:v>
                </c:pt>
                <c:pt idx="2533">
                  <c:v>41</c:v>
                </c:pt>
                <c:pt idx="2534">
                  <c:v>40</c:v>
                </c:pt>
                <c:pt idx="2535">
                  <c:v>40</c:v>
                </c:pt>
                <c:pt idx="2536">
                  <c:v>40</c:v>
                </c:pt>
                <c:pt idx="2537">
                  <c:v>36</c:v>
                </c:pt>
                <c:pt idx="2538">
                  <c:v>37</c:v>
                </c:pt>
                <c:pt idx="2539">
                  <c:v>39</c:v>
                </c:pt>
                <c:pt idx="2540">
                  <c:v>39</c:v>
                </c:pt>
                <c:pt idx="2541">
                  <c:v>38</c:v>
                </c:pt>
                <c:pt idx="2542">
                  <c:v>38</c:v>
                </c:pt>
                <c:pt idx="2543">
                  <c:v>38</c:v>
                </c:pt>
                <c:pt idx="2544">
                  <c:v>38</c:v>
                </c:pt>
                <c:pt idx="2545">
                  <c:v>37</c:v>
                </c:pt>
                <c:pt idx="2546">
                  <c:v>38</c:v>
                </c:pt>
                <c:pt idx="2547">
                  <c:v>40</c:v>
                </c:pt>
                <c:pt idx="2548">
                  <c:v>39</c:v>
                </c:pt>
                <c:pt idx="2549">
                  <c:v>39</c:v>
                </c:pt>
                <c:pt idx="2550">
                  <c:v>38</c:v>
                </c:pt>
                <c:pt idx="2551">
                  <c:v>40</c:v>
                </c:pt>
                <c:pt idx="2552">
                  <c:v>40</c:v>
                </c:pt>
                <c:pt idx="2553">
                  <c:v>37</c:v>
                </c:pt>
                <c:pt idx="2554">
                  <c:v>34</c:v>
                </c:pt>
                <c:pt idx="2555">
                  <c:v>37</c:v>
                </c:pt>
                <c:pt idx="2556">
                  <c:v>37</c:v>
                </c:pt>
                <c:pt idx="2557">
                  <c:v>38</c:v>
                </c:pt>
                <c:pt idx="2558">
                  <c:v>40</c:v>
                </c:pt>
                <c:pt idx="2559">
                  <c:v>43</c:v>
                </c:pt>
                <c:pt idx="2560">
                  <c:v>48</c:v>
                </c:pt>
                <c:pt idx="2561">
                  <c:v>43</c:v>
                </c:pt>
                <c:pt idx="2562">
                  <c:v>44</c:v>
                </c:pt>
                <c:pt idx="2563">
                  <c:v>42</c:v>
                </c:pt>
                <c:pt idx="2564">
                  <c:v>42</c:v>
                </c:pt>
                <c:pt idx="2565">
                  <c:v>40</c:v>
                </c:pt>
                <c:pt idx="2566">
                  <c:v>40</c:v>
                </c:pt>
                <c:pt idx="2567">
                  <c:v>41</c:v>
                </c:pt>
                <c:pt idx="2568">
                  <c:v>41</c:v>
                </c:pt>
                <c:pt idx="2569">
                  <c:v>39</c:v>
                </c:pt>
                <c:pt idx="2570">
                  <c:v>36</c:v>
                </c:pt>
                <c:pt idx="2571">
                  <c:v>35</c:v>
                </c:pt>
                <c:pt idx="2572">
                  <c:v>33</c:v>
                </c:pt>
                <c:pt idx="2573">
                  <c:v>39</c:v>
                </c:pt>
                <c:pt idx="2574">
                  <c:v>33</c:v>
                </c:pt>
                <c:pt idx="2575">
                  <c:v>33</c:v>
                </c:pt>
                <c:pt idx="2576">
                  <c:v>32</c:v>
                </c:pt>
                <c:pt idx="2577">
                  <c:v>32</c:v>
                </c:pt>
                <c:pt idx="2578">
                  <c:v>30</c:v>
                </c:pt>
                <c:pt idx="2579">
                  <c:v>40</c:v>
                </c:pt>
                <c:pt idx="2580">
                  <c:v>41</c:v>
                </c:pt>
                <c:pt idx="2581">
                  <c:v>33</c:v>
                </c:pt>
                <c:pt idx="2582">
                  <c:v>33</c:v>
                </c:pt>
                <c:pt idx="2583">
                  <c:v>37</c:v>
                </c:pt>
                <c:pt idx="2584">
                  <c:v>29</c:v>
                </c:pt>
                <c:pt idx="2585">
                  <c:v>28</c:v>
                </c:pt>
                <c:pt idx="2586">
                  <c:v>29</c:v>
                </c:pt>
                <c:pt idx="2587">
                  <c:v>33</c:v>
                </c:pt>
                <c:pt idx="2588">
                  <c:v>42</c:v>
                </c:pt>
                <c:pt idx="2589">
                  <c:v>41</c:v>
                </c:pt>
                <c:pt idx="2590">
                  <c:v>45</c:v>
                </c:pt>
                <c:pt idx="2591">
                  <c:v>44</c:v>
                </c:pt>
                <c:pt idx="2592">
                  <c:v>38</c:v>
                </c:pt>
                <c:pt idx="2593">
                  <c:v>36</c:v>
                </c:pt>
                <c:pt idx="2594">
                  <c:v>44</c:v>
                </c:pt>
                <c:pt idx="2595">
                  <c:v>40</c:v>
                </c:pt>
                <c:pt idx="2596">
                  <c:v>37</c:v>
                </c:pt>
                <c:pt idx="2597">
                  <c:v>27</c:v>
                </c:pt>
                <c:pt idx="2598">
                  <c:v>23</c:v>
                </c:pt>
                <c:pt idx="2599">
                  <c:v>22</c:v>
                </c:pt>
                <c:pt idx="2600">
                  <c:v>22</c:v>
                </c:pt>
                <c:pt idx="2601">
                  <c:v>20</c:v>
                </c:pt>
                <c:pt idx="2602">
                  <c:v>20</c:v>
                </c:pt>
                <c:pt idx="2603">
                  <c:v>19</c:v>
                </c:pt>
                <c:pt idx="2604">
                  <c:v>19</c:v>
                </c:pt>
                <c:pt idx="2605">
                  <c:v>19</c:v>
                </c:pt>
                <c:pt idx="2606">
                  <c:v>19</c:v>
                </c:pt>
                <c:pt idx="2607">
                  <c:v>19</c:v>
                </c:pt>
                <c:pt idx="2608">
                  <c:v>19</c:v>
                </c:pt>
                <c:pt idx="2609">
                  <c:v>29</c:v>
                </c:pt>
                <c:pt idx="2610">
                  <c:v>23</c:v>
                </c:pt>
                <c:pt idx="2611">
                  <c:v>20</c:v>
                </c:pt>
                <c:pt idx="2612">
                  <c:v>22</c:v>
                </c:pt>
                <c:pt idx="2613">
                  <c:v>33</c:v>
                </c:pt>
                <c:pt idx="2614">
                  <c:v>40</c:v>
                </c:pt>
                <c:pt idx="2615">
                  <c:v>52</c:v>
                </c:pt>
                <c:pt idx="2616">
                  <c:v>51</c:v>
                </c:pt>
                <c:pt idx="2617">
                  <c:v>43</c:v>
                </c:pt>
                <c:pt idx="2618">
                  <c:v>26</c:v>
                </c:pt>
                <c:pt idx="2619">
                  <c:v>23</c:v>
                </c:pt>
                <c:pt idx="2620">
                  <c:v>24</c:v>
                </c:pt>
                <c:pt idx="2621">
                  <c:v>23</c:v>
                </c:pt>
                <c:pt idx="2622">
                  <c:v>24</c:v>
                </c:pt>
                <c:pt idx="2623">
                  <c:v>24</c:v>
                </c:pt>
                <c:pt idx="2624">
                  <c:v>23</c:v>
                </c:pt>
                <c:pt idx="2625">
                  <c:v>23</c:v>
                </c:pt>
                <c:pt idx="2626">
                  <c:v>23</c:v>
                </c:pt>
                <c:pt idx="2627">
                  <c:v>23</c:v>
                </c:pt>
                <c:pt idx="2628">
                  <c:v>28</c:v>
                </c:pt>
                <c:pt idx="2629">
                  <c:v>34</c:v>
                </c:pt>
                <c:pt idx="2630">
                  <c:v>34</c:v>
                </c:pt>
                <c:pt idx="2631">
                  <c:v>31</c:v>
                </c:pt>
                <c:pt idx="2632">
                  <c:v>30</c:v>
                </c:pt>
                <c:pt idx="2633">
                  <c:v>28</c:v>
                </c:pt>
                <c:pt idx="2634">
                  <c:v>24</c:v>
                </c:pt>
                <c:pt idx="2635">
                  <c:v>24</c:v>
                </c:pt>
                <c:pt idx="2636">
                  <c:v>24</c:v>
                </c:pt>
                <c:pt idx="2637">
                  <c:v>24</c:v>
                </c:pt>
                <c:pt idx="2638">
                  <c:v>23</c:v>
                </c:pt>
                <c:pt idx="2639">
                  <c:v>23</c:v>
                </c:pt>
                <c:pt idx="2640">
                  <c:v>25</c:v>
                </c:pt>
                <c:pt idx="2641">
                  <c:v>27</c:v>
                </c:pt>
                <c:pt idx="2642">
                  <c:v>28</c:v>
                </c:pt>
                <c:pt idx="2643">
                  <c:v>28</c:v>
                </c:pt>
                <c:pt idx="2644">
                  <c:v>28</c:v>
                </c:pt>
                <c:pt idx="2645">
                  <c:v>28</c:v>
                </c:pt>
                <c:pt idx="2646">
                  <c:v>29</c:v>
                </c:pt>
                <c:pt idx="2647">
                  <c:v>26</c:v>
                </c:pt>
                <c:pt idx="2648">
                  <c:v>25</c:v>
                </c:pt>
                <c:pt idx="2649">
                  <c:v>25</c:v>
                </c:pt>
                <c:pt idx="2650">
                  <c:v>24</c:v>
                </c:pt>
                <c:pt idx="2651">
                  <c:v>24</c:v>
                </c:pt>
                <c:pt idx="2652">
                  <c:v>24</c:v>
                </c:pt>
                <c:pt idx="2653">
                  <c:v>23</c:v>
                </c:pt>
                <c:pt idx="2654">
                  <c:v>23</c:v>
                </c:pt>
                <c:pt idx="2655">
                  <c:v>24</c:v>
                </c:pt>
                <c:pt idx="2656">
                  <c:v>24</c:v>
                </c:pt>
                <c:pt idx="2657">
                  <c:v>24</c:v>
                </c:pt>
                <c:pt idx="2658">
                  <c:v>24</c:v>
                </c:pt>
                <c:pt idx="2659">
                  <c:v>24</c:v>
                </c:pt>
                <c:pt idx="2660">
                  <c:v>23</c:v>
                </c:pt>
                <c:pt idx="2661">
                  <c:v>23</c:v>
                </c:pt>
                <c:pt idx="2662">
                  <c:v>24</c:v>
                </c:pt>
                <c:pt idx="2663">
                  <c:v>24</c:v>
                </c:pt>
                <c:pt idx="2664">
                  <c:v>22</c:v>
                </c:pt>
                <c:pt idx="2665">
                  <c:v>23</c:v>
                </c:pt>
                <c:pt idx="2666">
                  <c:v>24</c:v>
                </c:pt>
                <c:pt idx="2667">
                  <c:v>26</c:v>
                </c:pt>
                <c:pt idx="2668">
                  <c:v>25</c:v>
                </c:pt>
                <c:pt idx="2669">
                  <c:v>25</c:v>
                </c:pt>
                <c:pt idx="2670">
                  <c:v>30</c:v>
                </c:pt>
                <c:pt idx="2671">
                  <c:v>33</c:v>
                </c:pt>
                <c:pt idx="2672">
                  <c:v>31</c:v>
                </c:pt>
                <c:pt idx="2673">
                  <c:v>33</c:v>
                </c:pt>
                <c:pt idx="2674">
                  <c:v>34</c:v>
                </c:pt>
                <c:pt idx="2675">
                  <c:v>40</c:v>
                </c:pt>
                <c:pt idx="2676">
                  <c:v>52</c:v>
                </c:pt>
                <c:pt idx="2677">
                  <c:v>52</c:v>
                </c:pt>
                <c:pt idx="2678">
                  <c:v>55</c:v>
                </c:pt>
                <c:pt idx="2679">
                  <c:v>60</c:v>
                </c:pt>
                <c:pt idx="2680">
                  <c:v>55</c:v>
                </c:pt>
                <c:pt idx="2681">
                  <c:v>55</c:v>
                </c:pt>
                <c:pt idx="2682">
                  <c:v>51</c:v>
                </c:pt>
                <c:pt idx="2683">
                  <c:v>52</c:v>
                </c:pt>
                <c:pt idx="2684">
                  <c:v>46</c:v>
                </c:pt>
                <c:pt idx="2685">
                  <c:v>48</c:v>
                </c:pt>
                <c:pt idx="2686">
                  <c:v>48</c:v>
                </c:pt>
                <c:pt idx="2687">
                  <c:v>49</c:v>
                </c:pt>
                <c:pt idx="2688">
                  <c:v>49</c:v>
                </c:pt>
                <c:pt idx="2689">
                  <c:v>46</c:v>
                </c:pt>
                <c:pt idx="2690">
                  <c:v>44</c:v>
                </c:pt>
                <c:pt idx="2691">
                  <c:v>42</c:v>
                </c:pt>
                <c:pt idx="2692">
                  <c:v>46</c:v>
                </c:pt>
                <c:pt idx="2693">
                  <c:v>43</c:v>
                </c:pt>
                <c:pt idx="2694">
                  <c:v>40</c:v>
                </c:pt>
                <c:pt idx="2695">
                  <c:v>47</c:v>
                </c:pt>
                <c:pt idx="2696">
                  <c:v>50</c:v>
                </c:pt>
                <c:pt idx="2697">
                  <c:v>54</c:v>
                </c:pt>
                <c:pt idx="2698">
                  <c:v>51</c:v>
                </c:pt>
                <c:pt idx="2699">
                  <c:v>47</c:v>
                </c:pt>
                <c:pt idx="2700">
                  <c:v>52</c:v>
                </c:pt>
                <c:pt idx="2701">
                  <c:v>51</c:v>
                </c:pt>
                <c:pt idx="2702">
                  <c:v>50</c:v>
                </c:pt>
                <c:pt idx="2703">
                  <c:v>49</c:v>
                </c:pt>
                <c:pt idx="2704">
                  <c:v>48</c:v>
                </c:pt>
                <c:pt idx="2705">
                  <c:v>50</c:v>
                </c:pt>
                <c:pt idx="2706">
                  <c:v>52</c:v>
                </c:pt>
                <c:pt idx="2707">
                  <c:v>52</c:v>
                </c:pt>
                <c:pt idx="2708">
                  <c:v>53</c:v>
                </c:pt>
                <c:pt idx="2709">
                  <c:v>52</c:v>
                </c:pt>
                <c:pt idx="2710">
                  <c:v>52</c:v>
                </c:pt>
                <c:pt idx="2711">
                  <c:v>50</c:v>
                </c:pt>
                <c:pt idx="2712">
                  <c:v>51</c:v>
                </c:pt>
                <c:pt idx="2713">
                  <c:v>50</c:v>
                </c:pt>
                <c:pt idx="2714">
                  <c:v>52</c:v>
                </c:pt>
                <c:pt idx="2715">
                  <c:v>51</c:v>
                </c:pt>
                <c:pt idx="2716">
                  <c:v>53</c:v>
                </c:pt>
                <c:pt idx="2717">
                  <c:v>53</c:v>
                </c:pt>
                <c:pt idx="2718">
                  <c:v>52</c:v>
                </c:pt>
                <c:pt idx="2719">
                  <c:v>52</c:v>
                </c:pt>
                <c:pt idx="2720">
                  <c:v>51</c:v>
                </c:pt>
                <c:pt idx="2721">
                  <c:v>52</c:v>
                </c:pt>
                <c:pt idx="2722">
                  <c:v>54</c:v>
                </c:pt>
                <c:pt idx="2723">
                  <c:v>51</c:v>
                </c:pt>
                <c:pt idx="2724">
                  <c:v>51</c:v>
                </c:pt>
                <c:pt idx="2725">
                  <c:v>50</c:v>
                </c:pt>
                <c:pt idx="2726">
                  <c:v>49</c:v>
                </c:pt>
                <c:pt idx="2727">
                  <c:v>49</c:v>
                </c:pt>
                <c:pt idx="2728">
                  <c:v>48</c:v>
                </c:pt>
                <c:pt idx="2729">
                  <c:v>45</c:v>
                </c:pt>
                <c:pt idx="2730">
                  <c:v>45</c:v>
                </c:pt>
                <c:pt idx="2731">
                  <c:v>46</c:v>
                </c:pt>
                <c:pt idx="2732">
                  <c:v>45</c:v>
                </c:pt>
                <c:pt idx="2733">
                  <c:v>44</c:v>
                </c:pt>
                <c:pt idx="2734">
                  <c:v>46</c:v>
                </c:pt>
                <c:pt idx="2735">
                  <c:v>49</c:v>
                </c:pt>
                <c:pt idx="2736">
                  <c:v>52</c:v>
                </c:pt>
                <c:pt idx="2737">
                  <c:v>52</c:v>
                </c:pt>
                <c:pt idx="2738">
                  <c:v>52</c:v>
                </c:pt>
                <c:pt idx="2739">
                  <c:v>52</c:v>
                </c:pt>
                <c:pt idx="2740">
                  <c:v>52</c:v>
                </c:pt>
                <c:pt idx="2741">
                  <c:v>52</c:v>
                </c:pt>
                <c:pt idx="2742">
                  <c:v>51</c:v>
                </c:pt>
                <c:pt idx="2743">
                  <c:v>52</c:v>
                </c:pt>
                <c:pt idx="2744">
                  <c:v>52</c:v>
                </c:pt>
                <c:pt idx="2745">
                  <c:v>52</c:v>
                </c:pt>
                <c:pt idx="2746">
                  <c:v>51</c:v>
                </c:pt>
                <c:pt idx="2747">
                  <c:v>51</c:v>
                </c:pt>
                <c:pt idx="2748">
                  <c:v>50</c:v>
                </c:pt>
                <c:pt idx="2749">
                  <c:v>52</c:v>
                </c:pt>
                <c:pt idx="2750">
                  <c:v>51</c:v>
                </c:pt>
                <c:pt idx="2751">
                  <c:v>50</c:v>
                </c:pt>
                <c:pt idx="2752">
                  <c:v>49</c:v>
                </c:pt>
                <c:pt idx="2753">
                  <c:v>47</c:v>
                </c:pt>
                <c:pt idx="2754">
                  <c:v>45</c:v>
                </c:pt>
                <c:pt idx="2755">
                  <c:v>48</c:v>
                </c:pt>
                <c:pt idx="2756">
                  <c:v>44</c:v>
                </c:pt>
                <c:pt idx="2757">
                  <c:v>46</c:v>
                </c:pt>
                <c:pt idx="2758">
                  <c:v>47</c:v>
                </c:pt>
                <c:pt idx="2759">
                  <c:v>46</c:v>
                </c:pt>
                <c:pt idx="2760">
                  <c:v>46</c:v>
                </c:pt>
                <c:pt idx="2761">
                  <c:v>45</c:v>
                </c:pt>
                <c:pt idx="2762">
                  <c:v>41</c:v>
                </c:pt>
                <c:pt idx="2763">
                  <c:v>38</c:v>
                </c:pt>
                <c:pt idx="2764">
                  <c:v>33</c:v>
                </c:pt>
                <c:pt idx="2765">
                  <c:v>33</c:v>
                </c:pt>
                <c:pt idx="2766">
                  <c:v>38</c:v>
                </c:pt>
                <c:pt idx="2767">
                  <c:v>40</c:v>
                </c:pt>
                <c:pt idx="2768">
                  <c:v>39</c:v>
                </c:pt>
                <c:pt idx="2769">
                  <c:v>41</c:v>
                </c:pt>
                <c:pt idx="2770">
                  <c:v>43</c:v>
                </c:pt>
                <c:pt idx="2771">
                  <c:v>44</c:v>
                </c:pt>
                <c:pt idx="2772">
                  <c:v>44</c:v>
                </c:pt>
                <c:pt idx="2773">
                  <c:v>45</c:v>
                </c:pt>
                <c:pt idx="2774">
                  <c:v>46</c:v>
                </c:pt>
                <c:pt idx="2775">
                  <c:v>46</c:v>
                </c:pt>
                <c:pt idx="2776">
                  <c:v>46</c:v>
                </c:pt>
                <c:pt idx="2777">
                  <c:v>47</c:v>
                </c:pt>
                <c:pt idx="2778">
                  <c:v>47</c:v>
                </c:pt>
                <c:pt idx="2779">
                  <c:v>47</c:v>
                </c:pt>
                <c:pt idx="2780">
                  <c:v>47</c:v>
                </c:pt>
                <c:pt idx="2781">
                  <c:v>47</c:v>
                </c:pt>
                <c:pt idx="2782">
                  <c:v>48</c:v>
                </c:pt>
                <c:pt idx="2783">
                  <c:v>49</c:v>
                </c:pt>
                <c:pt idx="2784">
                  <c:v>49</c:v>
                </c:pt>
                <c:pt idx="2785">
                  <c:v>49</c:v>
                </c:pt>
                <c:pt idx="2786">
                  <c:v>49</c:v>
                </c:pt>
                <c:pt idx="2787">
                  <c:v>49</c:v>
                </c:pt>
                <c:pt idx="2788">
                  <c:v>49</c:v>
                </c:pt>
                <c:pt idx="2789">
                  <c:v>49</c:v>
                </c:pt>
                <c:pt idx="2790">
                  <c:v>49</c:v>
                </c:pt>
                <c:pt idx="2791">
                  <c:v>50</c:v>
                </c:pt>
                <c:pt idx="2792">
                  <c:v>51</c:v>
                </c:pt>
                <c:pt idx="2793">
                  <c:v>51</c:v>
                </c:pt>
                <c:pt idx="2794">
                  <c:v>52</c:v>
                </c:pt>
                <c:pt idx="2795">
                  <c:v>51</c:v>
                </c:pt>
                <c:pt idx="2796">
                  <c:v>51</c:v>
                </c:pt>
                <c:pt idx="2797">
                  <c:v>50</c:v>
                </c:pt>
                <c:pt idx="2798">
                  <c:v>49</c:v>
                </c:pt>
                <c:pt idx="2799">
                  <c:v>48</c:v>
                </c:pt>
                <c:pt idx="2800">
                  <c:v>49</c:v>
                </c:pt>
                <c:pt idx="2801">
                  <c:v>51</c:v>
                </c:pt>
                <c:pt idx="2802">
                  <c:v>52</c:v>
                </c:pt>
                <c:pt idx="2803">
                  <c:v>52</c:v>
                </c:pt>
                <c:pt idx="2804">
                  <c:v>51</c:v>
                </c:pt>
                <c:pt idx="2805">
                  <c:v>50</c:v>
                </c:pt>
                <c:pt idx="2806">
                  <c:v>52</c:v>
                </c:pt>
                <c:pt idx="2807">
                  <c:v>52</c:v>
                </c:pt>
                <c:pt idx="2808">
                  <c:v>50</c:v>
                </c:pt>
                <c:pt idx="2809">
                  <c:v>51</c:v>
                </c:pt>
                <c:pt idx="2810">
                  <c:v>52</c:v>
                </c:pt>
                <c:pt idx="2811">
                  <c:v>53</c:v>
                </c:pt>
                <c:pt idx="2812">
                  <c:v>52</c:v>
                </c:pt>
                <c:pt idx="2813">
                  <c:v>51</c:v>
                </c:pt>
                <c:pt idx="2814">
                  <c:v>52</c:v>
                </c:pt>
                <c:pt idx="2815">
                  <c:v>52</c:v>
                </c:pt>
                <c:pt idx="2816">
                  <c:v>52</c:v>
                </c:pt>
                <c:pt idx="2817">
                  <c:v>51</c:v>
                </c:pt>
                <c:pt idx="2818">
                  <c:v>48</c:v>
                </c:pt>
                <c:pt idx="2819">
                  <c:v>44</c:v>
                </c:pt>
                <c:pt idx="2820">
                  <c:v>46</c:v>
                </c:pt>
                <c:pt idx="2821">
                  <c:v>45</c:v>
                </c:pt>
                <c:pt idx="2822">
                  <c:v>42</c:v>
                </c:pt>
                <c:pt idx="2823">
                  <c:v>45</c:v>
                </c:pt>
                <c:pt idx="2824">
                  <c:v>46</c:v>
                </c:pt>
                <c:pt idx="2825">
                  <c:v>45</c:v>
                </c:pt>
                <c:pt idx="2826">
                  <c:v>50</c:v>
                </c:pt>
                <c:pt idx="2827">
                  <c:v>52</c:v>
                </c:pt>
                <c:pt idx="2828">
                  <c:v>51</c:v>
                </c:pt>
                <c:pt idx="2829">
                  <c:v>52</c:v>
                </c:pt>
                <c:pt idx="2830">
                  <c:v>51</c:v>
                </c:pt>
                <c:pt idx="2831">
                  <c:v>45</c:v>
                </c:pt>
                <c:pt idx="2832">
                  <c:v>52</c:v>
                </c:pt>
                <c:pt idx="2833">
                  <c:v>47</c:v>
                </c:pt>
                <c:pt idx="2834">
                  <c:v>48</c:v>
                </c:pt>
                <c:pt idx="2835">
                  <c:v>50</c:v>
                </c:pt>
                <c:pt idx="2836">
                  <c:v>49</c:v>
                </c:pt>
                <c:pt idx="2837">
                  <c:v>50</c:v>
                </c:pt>
                <c:pt idx="2838">
                  <c:v>54</c:v>
                </c:pt>
                <c:pt idx="2839">
                  <c:v>55</c:v>
                </c:pt>
                <c:pt idx="2840">
                  <c:v>51</c:v>
                </c:pt>
                <c:pt idx="2841">
                  <c:v>49</c:v>
                </c:pt>
                <c:pt idx="2842">
                  <c:v>48</c:v>
                </c:pt>
                <c:pt idx="2843">
                  <c:v>52</c:v>
                </c:pt>
                <c:pt idx="2844">
                  <c:v>50</c:v>
                </c:pt>
                <c:pt idx="2845">
                  <c:v>54</c:v>
                </c:pt>
                <c:pt idx="2846">
                  <c:v>54</c:v>
                </c:pt>
                <c:pt idx="2847">
                  <c:v>54</c:v>
                </c:pt>
                <c:pt idx="2848">
                  <c:v>53</c:v>
                </c:pt>
                <c:pt idx="2849">
                  <c:v>54</c:v>
                </c:pt>
                <c:pt idx="2850">
                  <c:v>52</c:v>
                </c:pt>
                <c:pt idx="2851">
                  <c:v>54</c:v>
                </c:pt>
                <c:pt idx="2852">
                  <c:v>55</c:v>
                </c:pt>
                <c:pt idx="2853">
                  <c:v>54</c:v>
                </c:pt>
                <c:pt idx="2854">
                  <c:v>55</c:v>
                </c:pt>
                <c:pt idx="2855">
                  <c:v>54</c:v>
                </c:pt>
                <c:pt idx="2856">
                  <c:v>57</c:v>
                </c:pt>
                <c:pt idx="2857">
                  <c:v>56</c:v>
                </c:pt>
                <c:pt idx="2858">
                  <c:v>55</c:v>
                </c:pt>
                <c:pt idx="2859">
                  <c:v>55</c:v>
                </c:pt>
                <c:pt idx="2860">
                  <c:v>55</c:v>
                </c:pt>
                <c:pt idx="2861">
                  <c:v>57</c:v>
                </c:pt>
                <c:pt idx="2862">
                  <c:v>59</c:v>
                </c:pt>
                <c:pt idx="2863">
                  <c:v>63</c:v>
                </c:pt>
                <c:pt idx="2864">
                  <c:v>65</c:v>
                </c:pt>
                <c:pt idx="2865">
                  <c:v>67</c:v>
                </c:pt>
                <c:pt idx="2866">
                  <c:v>68</c:v>
                </c:pt>
                <c:pt idx="2867">
                  <c:v>68</c:v>
                </c:pt>
                <c:pt idx="2868">
                  <c:v>69</c:v>
                </c:pt>
                <c:pt idx="2869">
                  <c:v>73</c:v>
                </c:pt>
                <c:pt idx="2870">
                  <c:v>74</c:v>
                </c:pt>
                <c:pt idx="2871">
                  <c:v>75</c:v>
                </c:pt>
                <c:pt idx="2872">
                  <c:v>76</c:v>
                </c:pt>
                <c:pt idx="2873">
                  <c:v>76</c:v>
                </c:pt>
                <c:pt idx="2874">
                  <c:v>77</c:v>
                </c:pt>
                <c:pt idx="2875">
                  <c:v>77</c:v>
                </c:pt>
                <c:pt idx="2876">
                  <c:v>77</c:v>
                </c:pt>
                <c:pt idx="2877">
                  <c:v>77</c:v>
                </c:pt>
                <c:pt idx="2878">
                  <c:v>76</c:v>
                </c:pt>
                <c:pt idx="2879">
                  <c:v>76</c:v>
                </c:pt>
                <c:pt idx="2880">
                  <c:v>75</c:v>
                </c:pt>
                <c:pt idx="2881">
                  <c:v>81</c:v>
                </c:pt>
                <c:pt idx="2882">
                  <c:v>76</c:v>
                </c:pt>
                <c:pt idx="2883">
                  <c:v>74</c:v>
                </c:pt>
                <c:pt idx="2884">
                  <c:v>73</c:v>
                </c:pt>
                <c:pt idx="2885">
                  <c:v>72</c:v>
                </c:pt>
                <c:pt idx="2886">
                  <c:v>71</c:v>
                </c:pt>
                <c:pt idx="2887">
                  <c:v>72</c:v>
                </c:pt>
                <c:pt idx="2888">
                  <c:v>72</c:v>
                </c:pt>
                <c:pt idx="2889">
                  <c:v>72</c:v>
                </c:pt>
                <c:pt idx="2890">
                  <c:v>72</c:v>
                </c:pt>
                <c:pt idx="2891">
                  <c:v>75</c:v>
                </c:pt>
                <c:pt idx="2892">
                  <c:v>76</c:v>
                </c:pt>
                <c:pt idx="2893">
                  <c:v>74</c:v>
                </c:pt>
                <c:pt idx="2894">
                  <c:v>74</c:v>
                </c:pt>
                <c:pt idx="2895">
                  <c:v>75</c:v>
                </c:pt>
                <c:pt idx="2896">
                  <c:v>74</c:v>
                </c:pt>
                <c:pt idx="2897">
                  <c:v>75</c:v>
                </c:pt>
                <c:pt idx="2898">
                  <c:v>75</c:v>
                </c:pt>
                <c:pt idx="2899">
                  <c:v>75</c:v>
                </c:pt>
                <c:pt idx="2900">
                  <c:v>76</c:v>
                </c:pt>
                <c:pt idx="2901">
                  <c:v>76</c:v>
                </c:pt>
                <c:pt idx="2902">
                  <c:v>75</c:v>
                </c:pt>
                <c:pt idx="2903">
                  <c:v>75</c:v>
                </c:pt>
                <c:pt idx="2904">
                  <c:v>76</c:v>
                </c:pt>
                <c:pt idx="2905">
                  <c:v>76</c:v>
                </c:pt>
                <c:pt idx="2906">
                  <c:v>76</c:v>
                </c:pt>
                <c:pt idx="2907">
                  <c:v>76</c:v>
                </c:pt>
                <c:pt idx="2908">
                  <c:v>76</c:v>
                </c:pt>
                <c:pt idx="2909">
                  <c:v>76</c:v>
                </c:pt>
                <c:pt idx="2910">
                  <c:v>76</c:v>
                </c:pt>
                <c:pt idx="2911">
                  <c:v>74</c:v>
                </c:pt>
                <c:pt idx="2912">
                  <c:v>75</c:v>
                </c:pt>
                <c:pt idx="2913">
                  <c:v>75</c:v>
                </c:pt>
                <c:pt idx="2914">
                  <c:v>73</c:v>
                </c:pt>
                <c:pt idx="2915">
                  <c:v>72</c:v>
                </c:pt>
                <c:pt idx="2916">
                  <c:v>72</c:v>
                </c:pt>
                <c:pt idx="2917">
                  <c:v>73</c:v>
                </c:pt>
                <c:pt idx="2918">
                  <c:v>72</c:v>
                </c:pt>
                <c:pt idx="2919">
                  <c:v>72</c:v>
                </c:pt>
                <c:pt idx="2920">
                  <c:v>73</c:v>
                </c:pt>
                <c:pt idx="2921">
                  <c:v>72</c:v>
                </c:pt>
                <c:pt idx="2922">
                  <c:v>72</c:v>
                </c:pt>
                <c:pt idx="2923">
                  <c:v>72</c:v>
                </c:pt>
                <c:pt idx="2924">
                  <c:v>73</c:v>
                </c:pt>
                <c:pt idx="2925">
                  <c:v>73</c:v>
                </c:pt>
                <c:pt idx="2926">
                  <c:v>74</c:v>
                </c:pt>
                <c:pt idx="2927">
                  <c:v>75</c:v>
                </c:pt>
                <c:pt idx="2928">
                  <c:v>75</c:v>
                </c:pt>
                <c:pt idx="2929">
                  <c:v>76</c:v>
                </c:pt>
                <c:pt idx="2930">
                  <c:v>78</c:v>
                </c:pt>
                <c:pt idx="2931">
                  <c:v>76</c:v>
                </c:pt>
                <c:pt idx="2932">
                  <c:v>75</c:v>
                </c:pt>
                <c:pt idx="2933">
                  <c:v>74</c:v>
                </c:pt>
                <c:pt idx="2934">
                  <c:v>75</c:v>
                </c:pt>
                <c:pt idx="2935">
                  <c:v>74</c:v>
                </c:pt>
                <c:pt idx="2936">
                  <c:v>74</c:v>
                </c:pt>
                <c:pt idx="2937">
                  <c:v>75</c:v>
                </c:pt>
                <c:pt idx="2938">
                  <c:v>74</c:v>
                </c:pt>
                <c:pt idx="2939">
                  <c:v>75</c:v>
                </c:pt>
                <c:pt idx="2940">
                  <c:v>75</c:v>
                </c:pt>
                <c:pt idx="2941">
                  <c:v>78</c:v>
                </c:pt>
                <c:pt idx="2942">
                  <c:v>77</c:v>
                </c:pt>
                <c:pt idx="2943">
                  <c:v>76</c:v>
                </c:pt>
                <c:pt idx="2944">
                  <c:v>76</c:v>
                </c:pt>
                <c:pt idx="2945">
                  <c:v>75</c:v>
                </c:pt>
                <c:pt idx="2946">
                  <c:v>76</c:v>
                </c:pt>
                <c:pt idx="2947">
                  <c:v>76</c:v>
                </c:pt>
                <c:pt idx="2948">
                  <c:v>75</c:v>
                </c:pt>
                <c:pt idx="2949">
                  <c:v>73</c:v>
                </c:pt>
                <c:pt idx="2950">
                  <c:v>71</c:v>
                </c:pt>
                <c:pt idx="2951">
                  <c:v>71</c:v>
                </c:pt>
                <c:pt idx="2952">
                  <c:v>72</c:v>
                </c:pt>
                <c:pt idx="2953">
                  <c:v>75</c:v>
                </c:pt>
                <c:pt idx="2954">
                  <c:v>76</c:v>
                </c:pt>
                <c:pt idx="2955">
                  <c:v>78</c:v>
                </c:pt>
                <c:pt idx="2956">
                  <c:v>80</c:v>
                </c:pt>
                <c:pt idx="2957">
                  <c:v>80</c:v>
                </c:pt>
                <c:pt idx="2958">
                  <c:v>82</c:v>
                </c:pt>
                <c:pt idx="2959">
                  <c:v>83</c:v>
                </c:pt>
                <c:pt idx="2960">
                  <c:v>85</c:v>
                </c:pt>
                <c:pt idx="2961">
                  <c:v>82</c:v>
                </c:pt>
                <c:pt idx="2962">
                  <c:v>82</c:v>
                </c:pt>
                <c:pt idx="2963">
                  <c:v>81</c:v>
                </c:pt>
                <c:pt idx="2964">
                  <c:v>79</c:v>
                </c:pt>
                <c:pt idx="2965">
                  <c:v>79</c:v>
                </c:pt>
                <c:pt idx="2966">
                  <c:v>78</c:v>
                </c:pt>
                <c:pt idx="2967">
                  <c:v>80</c:v>
                </c:pt>
                <c:pt idx="2968">
                  <c:v>79</c:v>
                </c:pt>
                <c:pt idx="2969">
                  <c:v>80</c:v>
                </c:pt>
                <c:pt idx="2970">
                  <c:v>92</c:v>
                </c:pt>
                <c:pt idx="2971">
                  <c:v>89</c:v>
                </c:pt>
                <c:pt idx="2972">
                  <c:v>88</c:v>
                </c:pt>
                <c:pt idx="2973">
                  <c:v>94</c:v>
                </c:pt>
                <c:pt idx="2974">
                  <c:v>96</c:v>
                </c:pt>
                <c:pt idx="2975">
                  <c:v>95</c:v>
                </c:pt>
                <c:pt idx="2976">
                  <c:v>96</c:v>
                </c:pt>
                <c:pt idx="2977">
                  <c:v>96</c:v>
                </c:pt>
                <c:pt idx="2978">
                  <c:v>96</c:v>
                </c:pt>
                <c:pt idx="2979">
                  <c:v>96</c:v>
                </c:pt>
                <c:pt idx="2980">
                  <c:v>97</c:v>
                </c:pt>
                <c:pt idx="2981">
                  <c:v>98</c:v>
                </c:pt>
                <c:pt idx="2982">
                  <c:v>99</c:v>
                </c:pt>
                <c:pt idx="2983">
                  <c:v>99</c:v>
                </c:pt>
                <c:pt idx="2984">
                  <c:v>100</c:v>
                </c:pt>
                <c:pt idx="2985">
                  <c:v>100</c:v>
                </c:pt>
                <c:pt idx="2986">
                  <c:v>100</c:v>
                </c:pt>
                <c:pt idx="2987">
                  <c:v>100</c:v>
                </c:pt>
                <c:pt idx="2988">
                  <c:v>100</c:v>
                </c:pt>
                <c:pt idx="2989">
                  <c:v>100</c:v>
                </c:pt>
                <c:pt idx="2990">
                  <c:v>100</c:v>
                </c:pt>
                <c:pt idx="2991">
                  <c:v>100</c:v>
                </c:pt>
                <c:pt idx="2992">
                  <c:v>100</c:v>
                </c:pt>
                <c:pt idx="2993">
                  <c:v>100</c:v>
                </c:pt>
                <c:pt idx="2994">
                  <c:v>100</c:v>
                </c:pt>
                <c:pt idx="2995">
                  <c:v>100</c:v>
                </c:pt>
                <c:pt idx="2996">
                  <c:v>100</c:v>
                </c:pt>
                <c:pt idx="2997">
                  <c:v>100</c:v>
                </c:pt>
                <c:pt idx="2998">
                  <c:v>100</c:v>
                </c:pt>
                <c:pt idx="2999">
                  <c:v>100</c:v>
                </c:pt>
                <c:pt idx="3000">
                  <c:v>100</c:v>
                </c:pt>
                <c:pt idx="3001">
                  <c:v>100</c:v>
                </c:pt>
                <c:pt idx="3002">
                  <c:v>100</c:v>
                </c:pt>
                <c:pt idx="3003">
                  <c:v>100</c:v>
                </c:pt>
                <c:pt idx="3004">
                  <c:v>100</c:v>
                </c:pt>
                <c:pt idx="3005">
                  <c:v>100</c:v>
                </c:pt>
                <c:pt idx="3006">
                  <c:v>100</c:v>
                </c:pt>
                <c:pt idx="3007">
                  <c:v>100</c:v>
                </c:pt>
                <c:pt idx="3008">
                  <c:v>100</c:v>
                </c:pt>
                <c:pt idx="3009">
                  <c:v>100</c:v>
                </c:pt>
                <c:pt idx="3010">
                  <c:v>100</c:v>
                </c:pt>
                <c:pt idx="3011">
                  <c:v>100</c:v>
                </c:pt>
                <c:pt idx="3012">
                  <c:v>100</c:v>
                </c:pt>
                <c:pt idx="3013">
                  <c:v>100</c:v>
                </c:pt>
                <c:pt idx="3014">
                  <c:v>100</c:v>
                </c:pt>
                <c:pt idx="3015">
                  <c:v>99</c:v>
                </c:pt>
                <c:pt idx="3016">
                  <c:v>94</c:v>
                </c:pt>
                <c:pt idx="3017">
                  <c:v>93</c:v>
                </c:pt>
                <c:pt idx="3018">
                  <c:v>89</c:v>
                </c:pt>
                <c:pt idx="3019">
                  <c:v>90</c:v>
                </c:pt>
                <c:pt idx="3020">
                  <c:v>90</c:v>
                </c:pt>
                <c:pt idx="3021">
                  <c:v>90</c:v>
                </c:pt>
                <c:pt idx="3022">
                  <c:v>93</c:v>
                </c:pt>
                <c:pt idx="3023">
                  <c:v>94</c:v>
                </c:pt>
                <c:pt idx="3024">
                  <c:v>95</c:v>
                </c:pt>
                <c:pt idx="3025">
                  <c:v>96</c:v>
                </c:pt>
                <c:pt idx="3026">
                  <c:v>97</c:v>
                </c:pt>
                <c:pt idx="3027">
                  <c:v>97</c:v>
                </c:pt>
                <c:pt idx="3028">
                  <c:v>97</c:v>
                </c:pt>
                <c:pt idx="3029">
                  <c:v>96</c:v>
                </c:pt>
                <c:pt idx="3030">
                  <c:v>96</c:v>
                </c:pt>
                <c:pt idx="3031">
                  <c:v>97</c:v>
                </c:pt>
                <c:pt idx="3032">
                  <c:v>97</c:v>
                </c:pt>
                <c:pt idx="3033">
                  <c:v>97</c:v>
                </c:pt>
                <c:pt idx="3034">
                  <c:v>95</c:v>
                </c:pt>
                <c:pt idx="3035">
                  <c:v>92</c:v>
                </c:pt>
                <c:pt idx="3036">
                  <c:v>89</c:v>
                </c:pt>
                <c:pt idx="3037">
                  <c:v>86</c:v>
                </c:pt>
                <c:pt idx="3038">
                  <c:v>83</c:v>
                </c:pt>
                <c:pt idx="3039">
                  <c:v>83</c:v>
                </c:pt>
                <c:pt idx="3040">
                  <c:v>82</c:v>
                </c:pt>
                <c:pt idx="3041">
                  <c:v>81</c:v>
                </c:pt>
                <c:pt idx="3042">
                  <c:v>81</c:v>
                </c:pt>
                <c:pt idx="3043">
                  <c:v>80</c:v>
                </c:pt>
                <c:pt idx="3044">
                  <c:v>80</c:v>
                </c:pt>
                <c:pt idx="3045">
                  <c:v>82</c:v>
                </c:pt>
                <c:pt idx="3046">
                  <c:v>83</c:v>
                </c:pt>
                <c:pt idx="3047">
                  <c:v>85</c:v>
                </c:pt>
                <c:pt idx="3048">
                  <c:v>83</c:v>
                </c:pt>
                <c:pt idx="3049">
                  <c:v>82</c:v>
                </c:pt>
                <c:pt idx="3050">
                  <c:v>83</c:v>
                </c:pt>
                <c:pt idx="3051">
                  <c:v>83</c:v>
                </c:pt>
                <c:pt idx="3052">
                  <c:v>83</c:v>
                </c:pt>
                <c:pt idx="3053">
                  <c:v>83</c:v>
                </c:pt>
                <c:pt idx="3054">
                  <c:v>83</c:v>
                </c:pt>
                <c:pt idx="3055">
                  <c:v>85</c:v>
                </c:pt>
                <c:pt idx="3056">
                  <c:v>86</c:v>
                </c:pt>
                <c:pt idx="3057">
                  <c:v>86</c:v>
                </c:pt>
                <c:pt idx="3058">
                  <c:v>86</c:v>
                </c:pt>
                <c:pt idx="3059">
                  <c:v>88</c:v>
                </c:pt>
                <c:pt idx="3060">
                  <c:v>89</c:v>
                </c:pt>
                <c:pt idx="3061">
                  <c:v>91</c:v>
                </c:pt>
                <c:pt idx="3062">
                  <c:v>93</c:v>
                </c:pt>
                <c:pt idx="3063">
                  <c:v>94</c:v>
                </c:pt>
                <c:pt idx="3064">
                  <c:v>94</c:v>
                </c:pt>
                <c:pt idx="3065">
                  <c:v>94</c:v>
                </c:pt>
                <c:pt idx="3066">
                  <c:v>95</c:v>
                </c:pt>
                <c:pt idx="3067">
                  <c:v>96</c:v>
                </c:pt>
                <c:pt idx="3068">
                  <c:v>95</c:v>
                </c:pt>
                <c:pt idx="3069">
                  <c:v>95</c:v>
                </c:pt>
                <c:pt idx="3070">
                  <c:v>95</c:v>
                </c:pt>
                <c:pt idx="3071">
                  <c:v>96</c:v>
                </c:pt>
                <c:pt idx="3072">
                  <c:v>97</c:v>
                </c:pt>
                <c:pt idx="3073">
                  <c:v>97</c:v>
                </c:pt>
                <c:pt idx="3074">
                  <c:v>98</c:v>
                </c:pt>
                <c:pt idx="3075">
                  <c:v>98</c:v>
                </c:pt>
                <c:pt idx="3076">
                  <c:v>98</c:v>
                </c:pt>
                <c:pt idx="3077">
                  <c:v>97</c:v>
                </c:pt>
                <c:pt idx="3078">
                  <c:v>97</c:v>
                </c:pt>
                <c:pt idx="3079">
                  <c:v>96</c:v>
                </c:pt>
                <c:pt idx="3080">
                  <c:v>95</c:v>
                </c:pt>
                <c:pt idx="3081">
                  <c:v>94</c:v>
                </c:pt>
                <c:pt idx="3082">
                  <c:v>93</c:v>
                </c:pt>
                <c:pt idx="3083">
                  <c:v>92</c:v>
                </c:pt>
                <c:pt idx="3084">
                  <c:v>90</c:v>
                </c:pt>
                <c:pt idx="3085">
                  <c:v>90</c:v>
                </c:pt>
                <c:pt idx="3086">
                  <c:v>89</c:v>
                </c:pt>
                <c:pt idx="3087">
                  <c:v>88</c:v>
                </c:pt>
                <c:pt idx="3088">
                  <c:v>86</c:v>
                </c:pt>
                <c:pt idx="3089">
                  <c:v>86</c:v>
                </c:pt>
                <c:pt idx="3090">
                  <c:v>85</c:v>
                </c:pt>
                <c:pt idx="3091">
                  <c:v>83</c:v>
                </c:pt>
                <c:pt idx="3092">
                  <c:v>82</c:v>
                </c:pt>
                <c:pt idx="3093">
                  <c:v>83</c:v>
                </c:pt>
                <c:pt idx="3094">
                  <c:v>78</c:v>
                </c:pt>
                <c:pt idx="3095">
                  <c:v>76</c:v>
                </c:pt>
                <c:pt idx="3096">
                  <c:v>75</c:v>
                </c:pt>
                <c:pt idx="3097">
                  <c:v>75</c:v>
                </c:pt>
                <c:pt idx="3098">
                  <c:v>72</c:v>
                </c:pt>
                <c:pt idx="3099">
                  <c:v>73</c:v>
                </c:pt>
                <c:pt idx="3100">
                  <c:v>71</c:v>
                </c:pt>
                <c:pt idx="3101">
                  <c:v>68</c:v>
                </c:pt>
                <c:pt idx="3102">
                  <c:v>66</c:v>
                </c:pt>
                <c:pt idx="3103">
                  <c:v>66</c:v>
                </c:pt>
                <c:pt idx="3104">
                  <c:v>65</c:v>
                </c:pt>
                <c:pt idx="3105">
                  <c:v>64</c:v>
                </c:pt>
                <c:pt idx="3106">
                  <c:v>65</c:v>
                </c:pt>
                <c:pt idx="3107">
                  <c:v>70</c:v>
                </c:pt>
                <c:pt idx="3108">
                  <c:v>67</c:v>
                </c:pt>
                <c:pt idx="3109">
                  <c:v>65</c:v>
                </c:pt>
                <c:pt idx="3110">
                  <c:v>66</c:v>
                </c:pt>
                <c:pt idx="3111">
                  <c:v>72</c:v>
                </c:pt>
                <c:pt idx="3112">
                  <c:v>67</c:v>
                </c:pt>
                <c:pt idx="3113">
                  <c:v>70</c:v>
                </c:pt>
                <c:pt idx="3114">
                  <c:v>70</c:v>
                </c:pt>
                <c:pt idx="3115">
                  <c:v>70</c:v>
                </c:pt>
                <c:pt idx="3116">
                  <c:v>68</c:v>
                </c:pt>
                <c:pt idx="3117">
                  <c:v>70</c:v>
                </c:pt>
                <c:pt idx="3118">
                  <c:v>70</c:v>
                </c:pt>
                <c:pt idx="3119">
                  <c:v>71</c:v>
                </c:pt>
                <c:pt idx="3120">
                  <c:v>71</c:v>
                </c:pt>
                <c:pt idx="3121">
                  <c:v>68</c:v>
                </c:pt>
                <c:pt idx="3122">
                  <c:v>69</c:v>
                </c:pt>
                <c:pt idx="3123">
                  <c:v>68</c:v>
                </c:pt>
                <c:pt idx="3124">
                  <c:v>69</c:v>
                </c:pt>
                <c:pt idx="3125">
                  <c:v>70</c:v>
                </c:pt>
                <c:pt idx="3126">
                  <c:v>72</c:v>
                </c:pt>
                <c:pt idx="3127">
                  <c:v>75</c:v>
                </c:pt>
                <c:pt idx="3128">
                  <c:v>77</c:v>
                </c:pt>
                <c:pt idx="3129">
                  <c:v>79</c:v>
                </c:pt>
                <c:pt idx="3130">
                  <c:v>78</c:v>
                </c:pt>
                <c:pt idx="3131">
                  <c:v>79</c:v>
                </c:pt>
                <c:pt idx="3132">
                  <c:v>80</c:v>
                </c:pt>
                <c:pt idx="3133">
                  <c:v>82</c:v>
                </c:pt>
                <c:pt idx="3134">
                  <c:v>84</c:v>
                </c:pt>
                <c:pt idx="3135">
                  <c:v>87</c:v>
                </c:pt>
                <c:pt idx="3136">
                  <c:v>86</c:v>
                </c:pt>
                <c:pt idx="3137">
                  <c:v>85</c:v>
                </c:pt>
                <c:pt idx="3138">
                  <c:v>86</c:v>
                </c:pt>
                <c:pt idx="3139">
                  <c:v>89</c:v>
                </c:pt>
                <c:pt idx="3140">
                  <c:v>91</c:v>
                </c:pt>
                <c:pt idx="3141">
                  <c:v>93</c:v>
                </c:pt>
                <c:pt idx="3142">
                  <c:v>95</c:v>
                </c:pt>
                <c:pt idx="3143">
                  <c:v>97</c:v>
                </c:pt>
                <c:pt idx="3144">
                  <c:v>98</c:v>
                </c:pt>
                <c:pt idx="3145">
                  <c:v>99</c:v>
                </c:pt>
                <c:pt idx="3146">
                  <c:v>99</c:v>
                </c:pt>
                <c:pt idx="3147">
                  <c:v>100</c:v>
                </c:pt>
                <c:pt idx="3148">
                  <c:v>100</c:v>
                </c:pt>
                <c:pt idx="3149">
                  <c:v>100</c:v>
                </c:pt>
                <c:pt idx="3150">
                  <c:v>100</c:v>
                </c:pt>
                <c:pt idx="3151">
                  <c:v>100</c:v>
                </c:pt>
                <c:pt idx="3152">
                  <c:v>100</c:v>
                </c:pt>
                <c:pt idx="3153">
                  <c:v>100</c:v>
                </c:pt>
                <c:pt idx="3154">
                  <c:v>100</c:v>
                </c:pt>
                <c:pt idx="3155">
                  <c:v>100</c:v>
                </c:pt>
                <c:pt idx="3156">
                  <c:v>100</c:v>
                </c:pt>
                <c:pt idx="3157">
                  <c:v>100</c:v>
                </c:pt>
                <c:pt idx="3158">
                  <c:v>100</c:v>
                </c:pt>
                <c:pt idx="3159">
                  <c:v>100</c:v>
                </c:pt>
                <c:pt idx="3160">
                  <c:v>100</c:v>
                </c:pt>
                <c:pt idx="3161">
                  <c:v>100</c:v>
                </c:pt>
                <c:pt idx="3162">
                  <c:v>100</c:v>
                </c:pt>
                <c:pt idx="3163">
                  <c:v>100</c:v>
                </c:pt>
                <c:pt idx="3164">
                  <c:v>99</c:v>
                </c:pt>
                <c:pt idx="3165">
                  <c:v>99</c:v>
                </c:pt>
                <c:pt idx="3166">
                  <c:v>97</c:v>
                </c:pt>
                <c:pt idx="3167">
                  <c:v>97</c:v>
                </c:pt>
                <c:pt idx="3168">
                  <c:v>98</c:v>
                </c:pt>
                <c:pt idx="3169">
                  <c:v>97</c:v>
                </c:pt>
                <c:pt idx="3170">
                  <c:v>98</c:v>
                </c:pt>
                <c:pt idx="3171">
                  <c:v>98</c:v>
                </c:pt>
                <c:pt idx="3172">
                  <c:v>99</c:v>
                </c:pt>
                <c:pt idx="3173">
                  <c:v>99</c:v>
                </c:pt>
                <c:pt idx="3174">
                  <c:v>100</c:v>
                </c:pt>
                <c:pt idx="3175">
                  <c:v>100</c:v>
                </c:pt>
                <c:pt idx="3176">
                  <c:v>100</c:v>
                </c:pt>
                <c:pt idx="3177">
                  <c:v>100</c:v>
                </c:pt>
                <c:pt idx="3178">
                  <c:v>100</c:v>
                </c:pt>
                <c:pt idx="3179">
                  <c:v>100</c:v>
                </c:pt>
                <c:pt idx="3180">
                  <c:v>100</c:v>
                </c:pt>
                <c:pt idx="3181">
                  <c:v>100</c:v>
                </c:pt>
                <c:pt idx="3182">
                  <c:v>100</c:v>
                </c:pt>
                <c:pt idx="3183">
                  <c:v>100</c:v>
                </c:pt>
                <c:pt idx="3184">
                  <c:v>100</c:v>
                </c:pt>
                <c:pt idx="3185">
                  <c:v>100</c:v>
                </c:pt>
                <c:pt idx="3186">
                  <c:v>100</c:v>
                </c:pt>
                <c:pt idx="3187">
                  <c:v>100</c:v>
                </c:pt>
                <c:pt idx="3188">
                  <c:v>100</c:v>
                </c:pt>
                <c:pt idx="3189">
                  <c:v>100</c:v>
                </c:pt>
                <c:pt idx="3190">
                  <c:v>100</c:v>
                </c:pt>
                <c:pt idx="3191">
                  <c:v>100</c:v>
                </c:pt>
                <c:pt idx="3192">
                  <c:v>100</c:v>
                </c:pt>
                <c:pt idx="3193">
                  <c:v>100</c:v>
                </c:pt>
                <c:pt idx="3194">
                  <c:v>100</c:v>
                </c:pt>
                <c:pt idx="3195">
                  <c:v>100</c:v>
                </c:pt>
                <c:pt idx="3196">
                  <c:v>100</c:v>
                </c:pt>
                <c:pt idx="3197">
                  <c:v>100</c:v>
                </c:pt>
                <c:pt idx="3198">
                  <c:v>100</c:v>
                </c:pt>
                <c:pt idx="3199">
                  <c:v>100</c:v>
                </c:pt>
                <c:pt idx="3200">
                  <c:v>100</c:v>
                </c:pt>
                <c:pt idx="3201">
                  <c:v>100</c:v>
                </c:pt>
                <c:pt idx="3202">
                  <c:v>100</c:v>
                </c:pt>
                <c:pt idx="3203">
                  <c:v>100</c:v>
                </c:pt>
                <c:pt idx="3204">
                  <c:v>100</c:v>
                </c:pt>
                <c:pt idx="3205">
                  <c:v>100</c:v>
                </c:pt>
                <c:pt idx="3206">
                  <c:v>100</c:v>
                </c:pt>
                <c:pt idx="3207">
                  <c:v>100</c:v>
                </c:pt>
                <c:pt idx="3208">
                  <c:v>100</c:v>
                </c:pt>
                <c:pt idx="3209">
                  <c:v>100</c:v>
                </c:pt>
                <c:pt idx="3210">
                  <c:v>100</c:v>
                </c:pt>
                <c:pt idx="3211">
                  <c:v>100</c:v>
                </c:pt>
                <c:pt idx="3212">
                  <c:v>100</c:v>
                </c:pt>
                <c:pt idx="3213">
                  <c:v>100</c:v>
                </c:pt>
                <c:pt idx="3214">
                  <c:v>100</c:v>
                </c:pt>
                <c:pt idx="3215">
                  <c:v>100</c:v>
                </c:pt>
                <c:pt idx="3216">
                  <c:v>100</c:v>
                </c:pt>
                <c:pt idx="3217">
                  <c:v>100</c:v>
                </c:pt>
                <c:pt idx="3218">
                  <c:v>100</c:v>
                </c:pt>
                <c:pt idx="3219">
                  <c:v>100</c:v>
                </c:pt>
                <c:pt idx="3220">
                  <c:v>100</c:v>
                </c:pt>
                <c:pt idx="3221">
                  <c:v>100</c:v>
                </c:pt>
                <c:pt idx="3222">
                  <c:v>100</c:v>
                </c:pt>
                <c:pt idx="3223">
                  <c:v>100</c:v>
                </c:pt>
                <c:pt idx="3224">
                  <c:v>100</c:v>
                </c:pt>
                <c:pt idx="3225">
                  <c:v>100</c:v>
                </c:pt>
                <c:pt idx="3226">
                  <c:v>100</c:v>
                </c:pt>
                <c:pt idx="3227">
                  <c:v>100</c:v>
                </c:pt>
                <c:pt idx="3228">
                  <c:v>100</c:v>
                </c:pt>
                <c:pt idx="3229">
                  <c:v>100</c:v>
                </c:pt>
                <c:pt idx="3230">
                  <c:v>100</c:v>
                </c:pt>
                <c:pt idx="3231">
                  <c:v>100</c:v>
                </c:pt>
                <c:pt idx="3232">
                  <c:v>100</c:v>
                </c:pt>
                <c:pt idx="3233">
                  <c:v>100</c:v>
                </c:pt>
                <c:pt idx="3234">
                  <c:v>100</c:v>
                </c:pt>
                <c:pt idx="3235">
                  <c:v>100</c:v>
                </c:pt>
                <c:pt idx="3236">
                  <c:v>100</c:v>
                </c:pt>
                <c:pt idx="3237">
                  <c:v>100</c:v>
                </c:pt>
                <c:pt idx="3238">
                  <c:v>100</c:v>
                </c:pt>
                <c:pt idx="3239">
                  <c:v>100</c:v>
                </c:pt>
                <c:pt idx="3240">
                  <c:v>100</c:v>
                </c:pt>
                <c:pt idx="3241">
                  <c:v>100</c:v>
                </c:pt>
                <c:pt idx="3242">
                  <c:v>100</c:v>
                </c:pt>
                <c:pt idx="3243">
                  <c:v>100</c:v>
                </c:pt>
                <c:pt idx="3244">
                  <c:v>100</c:v>
                </c:pt>
                <c:pt idx="3245">
                  <c:v>100</c:v>
                </c:pt>
                <c:pt idx="3246">
                  <c:v>100</c:v>
                </c:pt>
                <c:pt idx="3247">
                  <c:v>100</c:v>
                </c:pt>
                <c:pt idx="3248">
                  <c:v>100</c:v>
                </c:pt>
                <c:pt idx="3249">
                  <c:v>100</c:v>
                </c:pt>
                <c:pt idx="3250">
                  <c:v>100</c:v>
                </c:pt>
                <c:pt idx="3251">
                  <c:v>100</c:v>
                </c:pt>
                <c:pt idx="3252">
                  <c:v>100</c:v>
                </c:pt>
                <c:pt idx="3253">
                  <c:v>100</c:v>
                </c:pt>
                <c:pt idx="3254">
                  <c:v>100</c:v>
                </c:pt>
                <c:pt idx="3255">
                  <c:v>100</c:v>
                </c:pt>
                <c:pt idx="3256">
                  <c:v>100</c:v>
                </c:pt>
                <c:pt idx="3257">
                  <c:v>99</c:v>
                </c:pt>
                <c:pt idx="3258">
                  <c:v>98</c:v>
                </c:pt>
                <c:pt idx="3259">
                  <c:v>96</c:v>
                </c:pt>
                <c:pt idx="3260">
                  <c:v>95</c:v>
                </c:pt>
                <c:pt idx="3261">
                  <c:v>96</c:v>
                </c:pt>
                <c:pt idx="3262">
                  <c:v>89</c:v>
                </c:pt>
                <c:pt idx="3263">
                  <c:v>91</c:v>
                </c:pt>
                <c:pt idx="3264">
                  <c:v>92</c:v>
                </c:pt>
                <c:pt idx="3265">
                  <c:v>91</c:v>
                </c:pt>
                <c:pt idx="3266">
                  <c:v>92</c:v>
                </c:pt>
                <c:pt idx="3267">
                  <c:v>95</c:v>
                </c:pt>
                <c:pt idx="3268">
                  <c:v>95</c:v>
                </c:pt>
                <c:pt idx="3269">
                  <c:v>88</c:v>
                </c:pt>
                <c:pt idx="3270">
                  <c:v>87</c:v>
                </c:pt>
                <c:pt idx="3271">
                  <c:v>89</c:v>
                </c:pt>
                <c:pt idx="3272">
                  <c:v>94</c:v>
                </c:pt>
                <c:pt idx="3273">
                  <c:v>95</c:v>
                </c:pt>
                <c:pt idx="3274">
                  <c:v>94</c:v>
                </c:pt>
                <c:pt idx="3275">
                  <c:v>94</c:v>
                </c:pt>
                <c:pt idx="3276">
                  <c:v>92</c:v>
                </c:pt>
                <c:pt idx="3277">
                  <c:v>88</c:v>
                </c:pt>
                <c:pt idx="3278">
                  <c:v>87</c:v>
                </c:pt>
                <c:pt idx="3279">
                  <c:v>87</c:v>
                </c:pt>
                <c:pt idx="3280">
                  <c:v>89</c:v>
                </c:pt>
                <c:pt idx="3281">
                  <c:v>91</c:v>
                </c:pt>
                <c:pt idx="3282">
                  <c:v>93</c:v>
                </c:pt>
                <c:pt idx="3283">
                  <c:v>94</c:v>
                </c:pt>
                <c:pt idx="3284">
                  <c:v>96</c:v>
                </c:pt>
                <c:pt idx="3285">
                  <c:v>97</c:v>
                </c:pt>
                <c:pt idx="3286">
                  <c:v>98</c:v>
                </c:pt>
                <c:pt idx="3287">
                  <c:v>98</c:v>
                </c:pt>
                <c:pt idx="3288">
                  <c:v>98</c:v>
                </c:pt>
                <c:pt idx="3289">
                  <c:v>98</c:v>
                </c:pt>
                <c:pt idx="3290">
                  <c:v>98</c:v>
                </c:pt>
                <c:pt idx="3291">
                  <c:v>98</c:v>
                </c:pt>
                <c:pt idx="3292">
                  <c:v>99</c:v>
                </c:pt>
                <c:pt idx="3293">
                  <c:v>99</c:v>
                </c:pt>
                <c:pt idx="3294">
                  <c:v>99</c:v>
                </c:pt>
                <c:pt idx="3295">
                  <c:v>100</c:v>
                </c:pt>
                <c:pt idx="3296">
                  <c:v>100</c:v>
                </c:pt>
                <c:pt idx="3297">
                  <c:v>99</c:v>
                </c:pt>
                <c:pt idx="3298">
                  <c:v>98</c:v>
                </c:pt>
                <c:pt idx="3299">
                  <c:v>98</c:v>
                </c:pt>
                <c:pt idx="3300">
                  <c:v>98</c:v>
                </c:pt>
                <c:pt idx="3301">
                  <c:v>98</c:v>
                </c:pt>
                <c:pt idx="3302">
                  <c:v>98</c:v>
                </c:pt>
                <c:pt idx="3303">
                  <c:v>98</c:v>
                </c:pt>
                <c:pt idx="3304">
                  <c:v>98</c:v>
                </c:pt>
                <c:pt idx="3305">
                  <c:v>99</c:v>
                </c:pt>
                <c:pt idx="3306">
                  <c:v>99</c:v>
                </c:pt>
                <c:pt idx="3307">
                  <c:v>99</c:v>
                </c:pt>
                <c:pt idx="3308">
                  <c:v>99</c:v>
                </c:pt>
                <c:pt idx="3309">
                  <c:v>100</c:v>
                </c:pt>
                <c:pt idx="3310">
                  <c:v>100</c:v>
                </c:pt>
                <c:pt idx="3311">
                  <c:v>100</c:v>
                </c:pt>
                <c:pt idx="3312">
                  <c:v>99</c:v>
                </c:pt>
                <c:pt idx="3313">
                  <c:v>94</c:v>
                </c:pt>
                <c:pt idx="3314">
                  <c:v>91</c:v>
                </c:pt>
                <c:pt idx="3315">
                  <c:v>92</c:v>
                </c:pt>
                <c:pt idx="3316">
                  <c:v>94</c:v>
                </c:pt>
                <c:pt idx="3317">
                  <c:v>95</c:v>
                </c:pt>
                <c:pt idx="3318">
                  <c:v>96</c:v>
                </c:pt>
                <c:pt idx="3319">
                  <c:v>97</c:v>
                </c:pt>
                <c:pt idx="3320">
                  <c:v>98</c:v>
                </c:pt>
                <c:pt idx="3321">
                  <c:v>99</c:v>
                </c:pt>
                <c:pt idx="3322">
                  <c:v>99</c:v>
                </c:pt>
                <c:pt idx="3323">
                  <c:v>100</c:v>
                </c:pt>
                <c:pt idx="3324">
                  <c:v>100</c:v>
                </c:pt>
                <c:pt idx="3325">
                  <c:v>100</c:v>
                </c:pt>
                <c:pt idx="3326">
                  <c:v>100</c:v>
                </c:pt>
                <c:pt idx="3327">
                  <c:v>100</c:v>
                </c:pt>
                <c:pt idx="3328">
                  <c:v>100</c:v>
                </c:pt>
                <c:pt idx="3329">
                  <c:v>100</c:v>
                </c:pt>
                <c:pt idx="3330">
                  <c:v>100</c:v>
                </c:pt>
                <c:pt idx="3331">
                  <c:v>100</c:v>
                </c:pt>
                <c:pt idx="3332">
                  <c:v>100</c:v>
                </c:pt>
                <c:pt idx="3333">
                  <c:v>100</c:v>
                </c:pt>
                <c:pt idx="3334">
                  <c:v>100</c:v>
                </c:pt>
                <c:pt idx="3335">
                  <c:v>100</c:v>
                </c:pt>
                <c:pt idx="3336">
                  <c:v>100</c:v>
                </c:pt>
                <c:pt idx="3337">
                  <c:v>100</c:v>
                </c:pt>
                <c:pt idx="3338">
                  <c:v>100</c:v>
                </c:pt>
                <c:pt idx="3339">
                  <c:v>100</c:v>
                </c:pt>
                <c:pt idx="3340">
                  <c:v>100</c:v>
                </c:pt>
                <c:pt idx="3341">
                  <c:v>100</c:v>
                </c:pt>
                <c:pt idx="3342">
                  <c:v>100</c:v>
                </c:pt>
                <c:pt idx="3343">
                  <c:v>100</c:v>
                </c:pt>
                <c:pt idx="3344">
                  <c:v>100</c:v>
                </c:pt>
                <c:pt idx="3345">
                  <c:v>100</c:v>
                </c:pt>
                <c:pt idx="3346">
                  <c:v>99</c:v>
                </c:pt>
                <c:pt idx="3347">
                  <c:v>98</c:v>
                </c:pt>
                <c:pt idx="3348">
                  <c:v>94</c:v>
                </c:pt>
                <c:pt idx="3349">
                  <c:v>94</c:v>
                </c:pt>
                <c:pt idx="3350">
                  <c:v>96</c:v>
                </c:pt>
                <c:pt idx="3351">
                  <c:v>93</c:v>
                </c:pt>
                <c:pt idx="3352">
                  <c:v>95</c:v>
                </c:pt>
                <c:pt idx="3353">
                  <c:v>93</c:v>
                </c:pt>
                <c:pt idx="3354">
                  <c:v>93</c:v>
                </c:pt>
                <c:pt idx="3355">
                  <c:v>94</c:v>
                </c:pt>
                <c:pt idx="3356">
                  <c:v>94</c:v>
                </c:pt>
                <c:pt idx="3357">
                  <c:v>96</c:v>
                </c:pt>
                <c:pt idx="3358">
                  <c:v>96</c:v>
                </c:pt>
                <c:pt idx="3359">
                  <c:v>96</c:v>
                </c:pt>
                <c:pt idx="3360">
                  <c:v>97</c:v>
                </c:pt>
                <c:pt idx="3361">
                  <c:v>98</c:v>
                </c:pt>
                <c:pt idx="3362">
                  <c:v>98</c:v>
                </c:pt>
                <c:pt idx="3363">
                  <c:v>97</c:v>
                </c:pt>
                <c:pt idx="3364">
                  <c:v>93</c:v>
                </c:pt>
                <c:pt idx="3365">
                  <c:v>90</c:v>
                </c:pt>
                <c:pt idx="3366">
                  <c:v>90</c:v>
                </c:pt>
                <c:pt idx="3367">
                  <c:v>86</c:v>
                </c:pt>
                <c:pt idx="3368">
                  <c:v>84</c:v>
                </c:pt>
                <c:pt idx="3369">
                  <c:v>84</c:v>
                </c:pt>
                <c:pt idx="3370">
                  <c:v>81</c:v>
                </c:pt>
                <c:pt idx="3371">
                  <c:v>81</c:v>
                </c:pt>
                <c:pt idx="3372">
                  <c:v>79</c:v>
                </c:pt>
                <c:pt idx="3373">
                  <c:v>77</c:v>
                </c:pt>
                <c:pt idx="3374">
                  <c:v>76</c:v>
                </c:pt>
                <c:pt idx="3375">
                  <c:v>73</c:v>
                </c:pt>
                <c:pt idx="3376">
                  <c:v>75</c:v>
                </c:pt>
                <c:pt idx="3377">
                  <c:v>77</c:v>
                </c:pt>
                <c:pt idx="3378">
                  <c:v>76</c:v>
                </c:pt>
                <c:pt idx="3379">
                  <c:v>70</c:v>
                </c:pt>
                <c:pt idx="3380">
                  <c:v>71</c:v>
                </c:pt>
                <c:pt idx="3381">
                  <c:v>70</c:v>
                </c:pt>
                <c:pt idx="3382">
                  <c:v>73</c:v>
                </c:pt>
                <c:pt idx="3383">
                  <c:v>70</c:v>
                </c:pt>
                <c:pt idx="3384">
                  <c:v>70</c:v>
                </c:pt>
                <c:pt idx="3385">
                  <c:v>64</c:v>
                </c:pt>
                <c:pt idx="3386">
                  <c:v>80</c:v>
                </c:pt>
                <c:pt idx="3387">
                  <c:v>84</c:v>
                </c:pt>
                <c:pt idx="3388">
                  <c:v>87</c:v>
                </c:pt>
                <c:pt idx="3389">
                  <c:v>89</c:v>
                </c:pt>
                <c:pt idx="3390">
                  <c:v>94</c:v>
                </c:pt>
                <c:pt idx="3391">
                  <c:v>92</c:v>
                </c:pt>
                <c:pt idx="3392">
                  <c:v>89</c:v>
                </c:pt>
                <c:pt idx="3393">
                  <c:v>88</c:v>
                </c:pt>
                <c:pt idx="3394">
                  <c:v>90</c:v>
                </c:pt>
                <c:pt idx="3395">
                  <c:v>92</c:v>
                </c:pt>
                <c:pt idx="3396">
                  <c:v>95</c:v>
                </c:pt>
                <c:pt idx="3397">
                  <c:v>97</c:v>
                </c:pt>
                <c:pt idx="3398">
                  <c:v>97</c:v>
                </c:pt>
                <c:pt idx="3399">
                  <c:v>98</c:v>
                </c:pt>
                <c:pt idx="3400">
                  <c:v>99</c:v>
                </c:pt>
                <c:pt idx="3401">
                  <c:v>99</c:v>
                </c:pt>
                <c:pt idx="3402">
                  <c:v>99</c:v>
                </c:pt>
                <c:pt idx="3403">
                  <c:v>100</c:v>
                </c:pt>
                <c:pt idx="3404">
                  <c:v>100</c:v>
                </c:pt>
                <c:pt idx="3405">
                  <c:v>100</c:v>
                </c:pt>
                <c:pt idx="3406">
                  <c:v>100</c:v>
                </c:pt>
                <c:pt idx="3407">
                  <c:v>100</c:v>
                </c:pt>
                <c:pt idx="3408">
                  <c:v>100</c:v>
                </c:pt>
                <c:pt idx="3409">
                  <c:v>100</c:v>
                </c:pt>
                <c:pt idx="3410">
                  <c:v>100</c:v>
                </c:pt>
                <c:pt idx="3411">
                  <c:v>100</c:v>
                </c:pt>
                <c:pt idx="3412">
                  <c:v>100</c:v>
                </c:pt>
                <c:pt idx="3413">
                  <c:v>100</c:v>
                </c:pt>
                <c:pt idx="3414">
                  <c:v>100</c:v>
                </c:pt>
                <c:pt idx="3415">
                  <c:v>100</c:v>
                </c:pt>
                <c:pt idx="3416">
                  <c:v>100</c:v>
                </c:pt>
                <c:pt idx="3417">
                  <c:v>100</c:v>
                </c:pt>
                <c:pt idx="3418">
                  <c:v>100</c:v>
                </c:pt>
                <c:pt idx="3419">
                  <c:v>100</c:v>
                </c:pt>
                <c:pt idx="3420">
                  <c:v>100</c:v>
                </c:pt>
                <c:pt idx="3421">
                  <c:v>100</c:v>
                </c:pt>
                <c:pt idx="3422">
                  <c:v>100</c:v>
                </c:pt>
                <c:pt idx="3423">
                  <c:v>100</c:v>
                </c:pt>
                <c:pt idx="3424">
                  <c:v>100</c:v>
                </c:pt>
                <c:pt idx="3425">
                  <c:v>100</c:v>
                </c:pt>
                <c:pt idx="3426">
                  <c:v>100</c:v>
                </c:pt>
                <c:pt idx="3427">
                  <c:v>100</c:v>
                </c:pt>
                <c:pt idx="3428">
                  <c:v>100</c:v>
                </c:pt>
                <c:pt idx="3429">
                  <c:v>100</c:v>
                </c:pt>
                <c:pt idx="3430">
                  <c:v>100</c:v>
                </c:pt>
                <c:pt idx="3431">
                  <c:v>100</c:v>
                </c:pt>
                <c:pt idx="3432">
                  <c:v>100</c:v>
                </c:pt>
                <c:pt idx="3433">
                  <c:v>100</c:v>
                </c:pt>
                <c:pt idx="3434">
                  <c:v>100</c:v>
                </c:pt>
                <c:pt idx="3435">
                  <c:v>100</c:v>
                </c:pt>
                <c:pt idx="3436">
                  <c:v>100</c:v>
                </c:pt>
                <c:pt idx="3437">
                  <c:v>100</c:v>
                </c:pt>
                <c:pt idx="3438">
                  <c:v>100</c:v>
                </c:pt>
                <c:pt idx="3439">
                  <c:v>100</c:v>
                </c:pt>
                <c:pt idx="3440">
                  <c:v>100</c:v>
                </c:pt>
                <c:pt idx="3441">
                  <c:v>100</c:v>
                </c:pt>
                <c:pt idx="3442">
                  <c:v>100</c:v>
                </c:pt>
                <c:pt idx="3443">
                  <c:v>100</c:v>
                </c:pt>
                <c:pt idx="3444">
                  <c:v>100</c:v>
                </c:pt>
                <c:pt idx="3445">
                  <c:v>100</c:v>
                </c:pt>
                <c:pt idx="3446">
                  <c:v>100</c:v>
                </c:pt>
                <c:pt idx="3447">
                  <c:v>100</c:v>
                </c:pt>
                <c:pt idx="3448">
                  <c:v>100</c:v>
                </c:pt>
                <c:pt idx="3449">
                  <c:v>100</c:v>
                </c:pt>
                <c:pt idx="3450">
                  <c:v>100</c:v>
                </c:pt>
                <c:pt idx="3451">
                  <c:v>100</c:v>
                </c:pt>
                <c:pt idx="3452">
                  <c:v>100</c:v>
                </c:pt>
                <c:pt idx="3453">
                  <c:v>100</c:v>
                </c:pt>
                <c:pt idx="3454">
                  <c:v>100</c:v>
                </c:pt>
                <c:pt idx="3455">
                  <c:v>100</c:v>
                </c:pt>
                <c:pt idx="3456">
                  <c:v>100</c:v>
                </c:pt>
                <c:pt idx="3457">
                  <c:v>100</c:v>
                </c:pt>
                <c:pt idx="3458">
                  <c:v>100</c:v>
                </c:pt>
                <c:pt idx="3459">
                  <c:v>100</c:v>
                </c:pt>
                <c:pt idx="3460">
                  <c:v>100</c:v>
                </c:pt>
                <c:pt idx="3461">
                  <c:v>100</c:v>
                </c:pt>
                <c:pt idx="3462">
                  <c:v>100</c:v>
                </c:pt>
                <c:pt idx="3463">
                  <c:v>100</c:v>
                </c:pt>
                <c:pt idx="3464">
                  <c:v>100</c:v>
                </c:pt>
                <c:pt idx="3465">
                  <c:v>100</c:v>
                </c:pt>
                <c:pt idx="3466">
                  <c:v>100</c:v>
                </c:pt>
                <c:pt idx="3467">
                  <c:v>100</c:v>
                </c:pt>
                <c:pt idx="3468">
                  <c:v>100</c:v>
                </c:pt>
                <c:pt idx="3469">
                  <c:v>100</c:v>
                </c:pt>
                <c:pt idx="3470">
                  <c:v>100</c:v>
                </c:pt>
                <c:pt idx="3471">
                  <c:v>100</c:v>
                </c:pt>
                <c:pt idx="3472">
                  <c:v>100</c:v>
                </c:pt>
                <c:pt idx="3473">
                  <c:v>100</c:v>
                </c:pt>
                <c:pt idx="3474">
                  <c:v>100</c:v>
                </c:pt>
                <c:pt idx="3475">
                  <c:v>100</c:v>
                </c:pt>
                <c:pt idx="3476">
                  <c:v>100</c:v>
                </c:pt>
                <c:pt idx="3477">
                  <c:v>100</c:v>
                </c:pt>
                <c:pt idx="3478">
                  <c:v>100</c:v>
                </c:pt>
                <c:pt idx="3479">
                  <c:v>100</c:v>
                </c:pt>
                <c:pt idx="3480">
                  <c:v>100</c:v>
                </c:pt>
                <c:pt idx="3481">
                  <c:v>100</c:v>
                </c:pt>
                <c:pt idx="3482">
                  <c:v>100</c:v>
                </c:pt>
                <c:pt idx="3483">
                  <c:v>100</c:v>
                </c:pt>
                <c:pt idx="3484">
                  <c:v>100</c:v>
                </c:pt>
                <c:pt idx="3485">
                  <c:v>100</c:v>
                </c:pt>
                <c:pt idx="3486">
                  <c:v>100</c:v>
                </c:pt>
                <c:pt idx="3487">
                  <c:v>100</c:v>
                </c:pt>
                <c:pt idx="3488">
                  <c:v>100</c:v>
                </c:pt>
                <c:pt idx="3489">
                  <c:v>100</c:v>
                </c:pt>
                <c:pt idx="3490">
                  <c:v>100</c:v>
                </c:pt>
                <c:pt idx="3491">
                  <c:v>100</c:v>
                </c:pt>
                <c:pt idx="3492">
                  <c:v>100</c:v>
                </c:pt>
                <c:pt idx="3493">
                  <c:v>100</c:v>
                </c:pt>
                <c:pt idx="3494">
                  <c:v>100</c:v>
                </c:pt>
                <c:pt idx="3495">
                  <c:v>100</c:v>
                </c:pt>
                <c:pt idx="3496">
                  <c:v>100</c:v>
                </c:pt>
                <c:pt idx="3497">
                  <c:v>100</c:v>
                </c:pt>
                <c:pt idx="3498">
                  <c:v>100</c:v>
                </c:pt>
                <c:pt idx="3499">
                  <c:v>100</c:v>
                </c:pt>
                <c:pt idx="3500">
                  <c:v>100</c:v>
                </c:pt>
                <c:pt idx="3501">
                  <c:v>100</c:v>
                </c:pt>
                <c:pt idx="3502">
                  <c:v>100</c:v>
                </c:pt>
                <c:pt idx="3503">
                  <c:v>100</c:v>
                </c:pt>
                <c:pt idx="3504">
                  <c:v>100</c:v>
                </c:pt>
                <c:pt idx="3505">
                  <c:v>100</c:v>
                </c:pt>
                <c:pt idx="3506">
                  <c:v>100</c:v>
                </c:pt>
                <c:pt idx="3507">
                  <c:v>100</c:v>
                </c:pt>
                <c:pt idx="3508">
                  <c:v>100</c:v>
                </c:pt>
                <c:pt idx="3509">
                  <c:v>100</c:v>
                </c:pt>
                <c:pt idx="3510">
                  <c:v>100</c:v>
                </c:pt>
                <c:pt idx="3511">
                  <c:v>100</c:v>
                </c:pt>
                <c:pt idx="3512">
                  <c:v>100</c:v>
                </c:pt>
                <c:pt idx="3513">
                  <c:v>100</c:v>
                </c:pt>
                <c:pt idx="3514">
                  <c:v>100</c:v>
                </c:pt>
                <c:pt idx="3515">
                  <c:v>100</c:v>
                </c:pt>
                <c:pt idx="3516">
                  <c:v>100</c:v>
                </c:pt>
                <c:pt idx="3517">
                  <c:v>100</c:v>
                </c:pt>
                <c:pt idx="3518">
                  <c:v>100</c:v>
                </c:pt>
                <c:pt idx="3519">
                  <c:v>100</c:v>
                </c:pt>
                <c:pt idx="3520">
                  <c:v>99</c:v>
                </c:pt>
                <c:pt idx="3521">
                  <c:v>98</c:v>
                </c:pt>
                <c:pt idx="3522">
                  <c:v>99</c:v>
                </c:pt>
                <c:pt idx="3523">
                  <c:v>100</c:v>
                </c:pt>
                <c:pt idx="3524">
                  <c:v>100</c:v>
                </c:pt>
                <c:pt idx="3525">
                  <c:v>100</c:v>
                </c:pt>
                <c:pt idx="3526">
                  <c:v>100</c:v>
                </c:pt>
                <c:pt idx="3527">
                  <c:v>100</c:v>
                </c:pt>
                <c:pt idx="3528">
                  <c:v>100</c:v>
                </c:pt>
                <c:pt idx="3529">
                  <c:v>100</c:v>
                </c:pt>
                <c:pt idx="3530">
                  <c:v>100</c:v>
                </c:pt>
                <c:pt idx="3531">
                  <c:v>100</c:v>
                </c:pt>
                <c:pt idx="3532">
                  <c:v>100</c:v>
                </c:pt>
                <c:pt idx="3533">
                  <c:v>100</c:v>
                </c:pt>
                <c:pt idx="3534">
                  <c:v>100</c:v>
                </c:pt>
                <c:pt idx="3535">
                  <c:v>100</c:v>
                </c:pt>
                <c:pt idx="3536">
                  <c:v>100</c:v>
                </c:pt>
                <c:pt idx="3537">
                  <c:v>100</c:v>
                </c:pt>
                <c:pt idx="3538">
                  <c:v>100</c:v>
                </c:pt>
                <c:pt idx="3539">
                  <c:v>100</c:v>
                </c:pt>
                <c:pt idx="3540">
                  <c:v>100</c:v>
                </c:pt>
                <c:pt idx="3541">
                  <c:v>100</c:v>
                </c:pt>
                <c:pt idx="3542">
                  <c:v>100</c:v>
                </c:pt>
                <c:pt idx="3543">
                  <c:v>100</c:v>
                </c:pt>
                <c:pt idx="3544">
                  <c:v>100</c:v>
                </c:pt>
                <c:pt idx="3545">
                  <c:v>100</c:v>
                </c:pt>
                <c:pt idx="3546">
                  <c:v>100</c:v>
                </c:pt>
                <c:pt idx="3547">
                  <c:v>100</c:v>
                </c:pt>
                <c:pt idx="3548">
                  <c:v>100</c:v>
                </c:pt>
                <c:pt idx="3549">
                  <c:v>100</c:v>
                </c:pt>
                <c:pt idx="3550">
                  <c:v>100</c:v>
                </c:pt>
                <c:pt idx="3551">
                  <c:v>99</c:v>
                </c:pt>
                <c:pt idx="3552">
                  <c:v>99</c:v>
                </c:pt>
                <c:pt idx="3553">
                  <c:v>98</c:v>
                </c:pt>
                <c:pt idx="3554">
                  <c:v>98</c:v>
                </c:pt>
                <c:pt idx="3555">
                  <c:v>98</c:v>
                </c:pt>
                <c:pt idx="3556">
                  <c:v>97</c:v>
                </c:pt>
                <c:pt idx="3557">
                  <c:v>97</c:v>
                </c:pt>
                <c:pt idx="3558">
                  <c:v>96</c:v>
                </c:pt>
                <c:pt idx="3559">
                  <c:v>95</c:v>
                </c:pt>
                <c:pt idx="3560">
                  <c:v>95</c:v>
                </c:pt>
                <c:pt idx="3561">
                  <c:v>95</c:v>
                </c:pt>
                <c:pt idx="3562">
                  <c:v>96</c:v>
                </c:pt>
                <c:pt idx="3563">
                  <c:v>97</c:v>
                </c:pt>
                <c:pt idx="3564">
                  <c:v>96</c:v>
                </c:pt>
                <c:pt idx="3565">
                  <c:v>96</c:v>
                </c:pt>
                <c:pt idx="3566">
                  <c:v>98</c:v>
                </c:pt>
                <c:pt idx="3567">
                  <c:v>99</c:v>
                </c:pt>
                <c:pt idx="3568">
                  <c:v>99</c:v>
                </c:pt>
                <c:pt idx="3569">
                  <c:v>100</c:v>
                </c:pt>
                <c:pt idx="3570">
                  <c:v>100</c:v>
                </c:pt>
                <c:pt idx="3571">
                  <c:v>100</c:v>
                </c:pt>
                <c:pt idx="3572">
                  <c:v>100</c:v>
                </c:pt>
                <c:pt idx="3573">
                  <c:v>100</c:v>
                </c:pt>
                <c:pt idx="3574">
                  <c:v>100</c:v>
                </c:pt>
                <c:pt idx="3575">
                  <c:v>100</c:v>
                </c:pt>
                <c:pt idx="3576">
                  <c:v>100</c:v>
                </c:pt>
                <c:pt idx="3577">
                  <c:v>100</c:v>
                </c:pt>
                <c:pt idx="3578">
                  <c:v>100</c:v>
                </c:pt>
                <c:pt idx="3579">
                  <c:v>100</c:v>
                </c:pt>
                <c:pt idx="3580">
                  <c:v>100</c:v>
                </c:pt>
                <c:pt idx="3581">
                  <c:v>100</c:v>
                </c:pt>
                <c:pt idx="3582">
                  <c:v>100</c:v>
                </c:pt>
                <c:pt idx="3583">
                  <c:v>100</c:v>
                </c:pt>
                <c:pt idx="3584">
                  <c:v>100</c:v>
                </c:pt>
                <c:pt idx="3585">
                  <c:v>100</c:v>
                </c:pt>
                <c:pt idx="3586">
                  <c:v>100</c:v>
                </c:pt>
                <c:pt idx="3587">
                  <c:v>100</c:v>
                </c:pt>
                <c:pt idx="3588">
                  <c:v>100</c:v>
                </c:pt>
                <c:pt idx="3589">
                  <c:v>99</c:v>
                </c:pt>
                <c:pt idx="3590">
                  <c:v>99</c:v>
                </c:pt>
                <c:pt idx="3591">
                  <c:v>99</c:v>
                </c:pt>
                <c:pt idx="3592">
                  <c:v>98</c:v>
                </c:pt>
                <c:pt idx="3593">
                  <c:v>98</c:v>
                </c:pt>
                <c:pt idx="3594">
                  <c:v>99</c:v>
                </c:pt>
                <c:pt idx="3595">
                  <c:v>98</c:v>
                </c:pt>
                <c:pt idx="3596">
                  <c:v>97</c:v>
                </c:pt>
                <c:pt idx="3597">
                  <c:v>95</c:v>
                </c:pt>
                <c:pt idx="3598">
                  <c:v>94</c:v>
                </c:pt>
                <c:pt idx="3599">
                  <c:v>94</c:v>
                </c:pt>
                <c:pt idx="3600">
                  <c:v>94</c:v>
                </c:pt>
                <c:pt idx="3601">
                  <c:v>92</c:v>
                </c:pt>
                <c:pt idx="3602">
                  <c:v>93</c:v>
                </c:pt>
                <c:pt idx="3603">
                  <c:v>90</c:v>
                </c:pt>
                <c:pt idx="3604">
                  <c:v>89</c:v>
                </c:pt>
                <c:pt idx="3605">
                  <c:v>86</c:v>
                </c:pt>
                <c:pt idx="3606">
                  <c:v>79</c:v>
                </c:pt>
                <c:pt idx="3607">
                  <c:v>79</c:v>
                </c:pt>
                <c:pt idx="3608">
                  <c:v>82</c:v>
                </c:pt>
                <c:pt idx="3609">
                  <c:v>80</c:v>
                </c:pt>
                <c:pt idx="3610">
                  <c:v>82</c:v>
                </c:pt>
                <c:pt idx="3611">
                  <c:v>84</c:v>
                </c:pt>
                <c:pt idx="3612">
                  <c:v>86</c:v>
                </c:pt>
                <c:pt idx="3613">
                  <c:v>87</c:v>
                </c:pt>
                <c:pt idx="3614">
                  <c:v>89</c:v>
                </c:pt>
                <c:pt idx="3615">
                  <c:v>90</c:v>
                </c:pt>
                <c:pt idx="3616">
                  <c:v>91</c:v>
                </c:pt>
                <c:pt idx="3617">
                  <c:v>92</c:v>
                </c:pt>
                <c:pt idx="3618">
                  <c:v>92</c:v>
                </c:pt>
                <c:pt idx="3619">
                  <c:v>93</c:v>
                </c:pt>
                <c:pt idx="3620">
                  <c:v>94</c:v>
                </c:pt>
                <c:pt idx="3621">
                  <c:v>95</c:v>
                </c:pt>
                <c:pt idx="3622">
                  <c:v>95</c:v>
                </c:pt>
                <c:pt idx="3623">
                  <c:v>95</c:v>
                </c:pt>
                <c:pt idx="3624">
                  <c:v>96</c:v>
                </c:pt>
                <c:pt idx="3625">
                  <c:v>94</c:v>
                </c:pt>
                <c:pt idx="3626">
                  <c:v>91</c:v>
                </c:pt>
                <c:pt idx="3627">
                  <c:v>91</c:v>
                </c:pt>
                <c:pt idx="3628">
                  <c:v>90</c:v>
                </c:pt>
                <c:pt idx="3629">
                  <c:v>88</c:v>
                </c:pt>
                <c:pt idx="3630">
                  <c:v>89</c:v>
                </c:pt>
                <c:pt idx="3631">
                  <c:v>88</c:v>
                </c:pt>
                <c:pt idx="3632">
                  <c:v>88</c:v>
                </c:pt>
                <c:pt idx="3633">
                  <c:v>87</c:v>
                </c:pt>
                <c:pt idx="3634">
                  <c:v>87</c:v>
                </c:pt>
                <c:pt idx="3635">
                  <c:v>87</c:v>
                </c:pt>
                <c:pt idx="3636">
                  <c:v>89</c:v>
                </c:pt>
                <c:pt idx="3637">
                  <c:v>90</c:v>
                </c:pt>
                <c:pt idx="3638">
                  <c:v>89</c:v>
                </c:pt>
                <c:pt idx="3639">
                  <c:v>89</c:v>
                </c:pt>
                <c:pt idx="3640">
                  <c:v>83</c:v>
                </c:pt>
                <c:pt idx="3641">
                  <c:v>83</c:v>
                </c:pt>
                <c:pt idx="3642">
                  <c:v>81</c:v>
                </c:pt>
                <c:pt idx="3643">
                  <c:v>79</c:v>
                </c:pt>
                <c:pt idx="3644">
                  <c:v>80</c:v>
                </c:pt>
                <c:pt idx="3645">
                  <c:v>81</c:v>
                </c:pt>
                <c:pt idx="3646">
                  <c:v>82</c:v>
                </c:pt>
                <c:pt idx="3647">
                  <c:v>83</c:v>
                </c:pt>
                <c:pt idx="3648">
                  <c:v>83</c:v>
                </c:pt>
                <c:pt idx="3649">
                  <c:v>81</c:v>
                </c:pt>
                <c:pt idx="3650">
                  <c:v>82</c:v>
                </c:pt>
                <c:pt idx="3651">
                  <c:v>82</c:v>
                </c:pt>
                <c:pt idx="3652">
                  <c:v>81</c:v>
                </c:pt>
                <c:pt idx="3653">
                  <c:v>83</c:v>
                </c:pt>
                <c:pt idx="3654">
                  <c:v>76</c:v>
                </c:pt>
                <c:pt idx="3655">
                  <c:v>71</c:v>
                </c:pt>
                <c:pt idx="3656">
                  <c:v>76</c:v>
                </c:pt>
                <c:pt idx="3657">
                  <c:v>76</c:v>
                </c:pt>
                <c:pt idx="3658">
                  <c:v>83</c:v>
                </c:pt>
                <c:pt idx="3659">
                  <c:v>82</c:v>
                </c:pt>
                <c:pt idx="3660">
                  <c:v>79</c:v>
                </c:pt>
                <c:pt idx="3661">
                  <c:v>80</c:v>
                </c:pt>
                <c:pt idx="3662">
                  <c:v>81</c:v>
                </c:pt>
                <c:pt idx="3663">
                  <c:v>83</c:v>
                </c:pt>
                <c:pt idx="3664">
                  <c:v>83</c:v>
                </c:pt>
                <c:pt idx="3665">
                  <c:v>86</c:v>
                </c:pt>
                <c:pt idx="3666">
                  <c:v>86</c:v>
                </c:pt>
                <c:pt idx="3667">
                  <c:v>86</c:v>
                </c:pt>
                <c:pt idx="3668">
                  <c:v>86</c:v>
                </c:pt>
                <c:pt idx="3669">
                  <c:v>85</c:v>
                </c:pt>
                <c:pt idx="3670">
                  <c:v>86</c:v>
                </c:pt>
                <c:pt idx="3671">
                  <c:v>86</c:v>
                </c:pt>
                <c:pt idx="3672">
                  <c:v>86</c:v>
                </c:pt>
                <c:pt idx="3673">
                  <c:v>84</c:v>
                </c:pt>
                <c:pt idx="3674">
                  <c:v>84</c:v>
                </c:pt>
                <c:pt idx="3675">
                  <c:v>86</c:v>
                </c:pt>
                <c:pt idx="3676">
                  <c:v>88</c:v>
                </c:pt>
                <c:pt idx="3677">
                  <c:v>88</c:v>
                </c:pt>
                <c:pt idx="3678">
                  <c:v>83</c:v>
                </c:pt>
                <c:pt idx="3679">
                  <c:v>82</c:v>
                </c:pt>
                <c:pt idx="3680">
                  <c:v>81</c:v>
                </c:pt>
                <c:pt idx="3681">
                  <c:v>81</c:v>
                </c:pt>
                <c:pt idx="3682">
                  <c:v>81</c:v>
                </c:pt>
                <c:pt idx="3683">
                  <c:v>82</c:v>
                </c:pt>
                <c:pt idx="3684">
                  <c:v>82</c:v>
                </c:pt>
                <c:pt idx="3685">
                  <c:v>82</c:v>
                </c:pt>
                <c:pt idx="3686">
                  <c:v>82</c:v>
                </c:pt>
                <c:pt idx="3687">
                  <c:v>82</c:v>
                </c:pt>
                <c:pt idx="3688">
                  <c:v>83</c:v>
                </c:pt>
                <c:pt idx="3689">
                  <c:v>82</c:v>
                </c:pt>
                <c:pt idx="3690">
                  <c:v>83</c:v>
                </c:pt>
                <c:pt idx="3691">
                  <c:v>85</c:v>
                </c:pt>
                <c:pt idx="3692">
                  <c:v>85</c:v>
                </c:pt>
                <c:pt idx="3693">
                  <c:v>86</c:v>
                </c:pt>
                <c:pt idx="3694">
                  <c:v>86</c:v>
                </c:pt>
                <c:pt idx="3695">
                  <c:v>86</c:v>
                </c:pt>
                <c:pt idx="3696">
                  <c:v>87</c:v>
                </c:pt>
                <c:pt idx="3697">
                  <c:v>87</c:v>
                </c:pt>
                <c:pt idx="3698">
                  <c:v>87</c:v>
                </c:pt>
                <c:pt idx="3699">
                  <c:v>87</c:v>
                </c:pt>
                <c:pt idx="3700">
                  <c:v>87</c:v>
                </c:pt>
                <c:pt idx="3701">
                  <c:v>87</c:v>
                </c:pt>
                <c:pt idx="3702">
                  <c:v>88</c:v>
                </c:pt>
                <c:pt idx="3703">
                  <c:v>88</c:v>
                </c:pt>
                <c:pt idx="3704">
                  <c:v>90</c:v>
                </c:pt>
                <c:pt idx="3705">
                  <c:v>92</c:v>
                </c:pt>
                <c:pt idx="3706">
                  <c:v>94</c:v>
                </c:pt>
                <c:pt idx="3707">
                  <c:v>96</c:v>
                </c:pt>
                <c:pt idx="3708">
                  <c:v>98</c:v>
                </c:pt>
                <c:pt idx="3709">
                  <c:v>98</c:v>
                </c:pt>
                <c:pt idx="3710">
                  <c:v>99</c:v>
                </c:pt>
                <c:pt idx="3711">
                  <c:v>99</c:v>
                </c:pt>
                <c:pt idx="3712">
                  <c:v>99</c:v>
                </c:pt>
                <c:pt idx="3713">
                  <c:v>100</c:v>
                </c:pt>
                <c:pt idx="3714">
                  <c:v>100</c:v>
                </c:pt>
                <c:pt idx="3715">
                  <c:v>100</c:v>
                </c:pt>
                <c:pt idx="3716">
                  <c:v>100</c:v>
                </c:pt>
                <c:pt idx="3717">
                  <c:v>100</c:v>
                </c:pt>
                <c:pt idx="3718">
                  <c:v>100</c:v>
                </c:pt>
                <c:pt idx="3719">
                  <c:v>100</c:v>
                </c:pt>
                <c:pt idx="3720">
                  <c:v>100</c:v>
                </c:pt>
                <c:pt idx="3721">
                  <c:v>100</c:v>
                </c:pt>
                <c:pt idx="3722">
                  <c:v>100</c:v>
                </c:pt>
                <c:pt idx="3723">
                  <c:v>100</c:v>
                </c:pt>
                <c:pt idx="3724">
                  <c:v>100</c:v>
                </c:pt>
                <c:pt idx="3725">
                  <c:v>100</c:v>
                </c:pt>
                <c:pt idx="3726">
                  <c:v>100</c:v>
                </c:pt>
                <c:pt idx="3727">
                  <c:v>100</c:v>
                </c:pt>
                <c:pt idx="3728">
                  <c:v>100</c:v>
                </c:pt>
                <c:pt idx="3729">
                  <c:v>100</c:v>
                </c:pt>
                <c:pt idx="3730">
                  <c:v>100</c:v>
                </c:pt>
                <c:pt idx="3731">
                  <c:v>100</c:v>
                </c:pt>
                <c:pt idx="3732">
                  <c:v>100</c:v>
                </c:pt>
                <c:pt idx="3733">
                  <c:v>100</c:v>
                </c:pt>
                <c:pt idx="3734">
                  <c:v>100</c:v>
                </c:pt>
                <c:pt idx="3735">
                  <c:v>100</c:v>
                </c:pt>
                <c:pt idx="3736">
                  <c:v>100</c:v>
                </c:pt>
                <c:pt idx="3737">
                  <c:v>100</c:v>
                </c:pt>
                <c:pt idx="3738">
                  <c:v>100</c:v>
                </c:pt>
                <c:pt idx="3739">
                  <c:v>100</c:v>
                </c:pt>
                <c:pt idx="3740">
                  <c:v>100</c:v>
                </c:pt>
                <c:pt idx="3741">
                  <c:v>100</c:v>
                </c:pt>
                <c:pt idx="3742">
                  <c:v>100</c:v>
                </c:pt>
                <c:pt idx="3743">
                  <c:v>100</c:v>
                </c:pt>
                <c:pt idx="3744">
                  <c:v>100</c:v>
                </c:pt>
                <c:pt idx="3745">
                  <c:v>100</c:v>
                </c:pt>
                <c:pt idx="3746">
                  <c:v>100</c:v>
                </c:pt>
                <c:pt idx="3747">
                  <c:v>100</c:v>
                </c:pt>
                <c:pt idx="3748">
                  <c:v>100</c:v>
                </c:pt>
                <c:pt idx="3749">
                  <c:v>100</c:v>
                </c:pt>
                <c:pt idx="3750">
                  <c:v>100</c:v>
                </c:pt>
                <c:pt idx="3751">
                  <c:v>100</c:v>
                </c:pt>
                <c:pt idx="3752">
                  <c:v>100</c:v>
                </c:pt>
                <c:pt idx="3753">
                  <c:v>100</c:v>
                </c:pt>
                <c:pt idx="3754">
                  <c:v>100</c:v>
                </c:pt>
                <c:pt idx="3755">
                  <c:v>100</c:v>
                </c:pt>
                <c:pt idx="3756">
                  <c:v>100</c:v>
                </c:pt>
                <c:pt idx="3757">
                  <c:v>100</c:v>
                </c:pt>
                <c:pt idx="3758">
                  <c:v>100</c:v>
                </c:pt>
                <c:pt idx="3759">
                  <c:v>100</c:v>
                </c:pt>
                <c:pt idx="3760">
                  <c:v>100</c:v>
                </c:pt>
                <c:pt idx="3761">
                  <c:v>99</c:v>
                </c:pt>
                <c:pt idx="3762">
                  <c:v>99</c:v>
                </c:pt>
                <c:pt idx="3763">
                  <c:v>99</c:v>
                </c:pt>
                <c:pt idx="3764">
                  <c:v>99</c:v>
                </c:pt>
                <c:pt idx="3765">
                  <c:v>100</c:v>
                </c:pt>
                <c:pt idx="3766">
                  <c:v>100</c:v>
                </c:pt>
                <c:pt idx="3767">
                  <c:v>99</c:v>
                </c:pt>
                <c:pt idx="3768">
                  <c:v>99</c:v>
                </c:pt>
                <c:pt idx="3769">
                  <c:v>99</c:v>
                </c:pt>
                <c:pt idx="3770">
                  <c:v>99</c:v>
                </c:pt>
                <c:pt idx="3771">
                  <c:v>99</c:v>
                </c:pt>
                <c:pt idx="3772">
                  <c:v>99</c:v>
                </c:pt>
                <c:pt idx="3773">
                  <c:v>99</c:v>
                </c:pt>
                <c:pt idx="3774">
                  <c:v>99</c:v>
                </c:pt>
                <c:pt idx="3775">
                  <c:v>99</c:v>
                </c:pt>
                <c:pt idx="3776">
                  <c:v>99</c:v>
                </c:pt>
                <c:pt idx="3777">
                  <c:v>99</c:v>
                </c:pt>
                <c:pt idx="3778">
                  <c:v>99</c:v>
                </c:pt>
                <c:pt idx="3779">
                  <c:v>100</c:v>
                </c:pt>
                <c:pt idx="3780">
                  <c:v>100</c:v>
                </c:pt>
                <c:pt idx="3781">
                  <c:v>100</c:v>
                </c:pt>
                <c:pt idx="3782">
                  <c:v>100</c:v>
                </c:pt>
                <c:pt idx="3783">
                  <c:v>100</c:v>
                </c:pt>
                <c:pt idx="3784">
                  <c:v>100</c:v>
                </c:pt>
                <c:pt idx="3785">
                  <c:v>100</c:v>
                </c:pt>
                <c:pt idx="3786">
                  <c:v>100</c:v>
                </c:pt>
                <c:pt idx="3787">
                  <c:v>100</c:v>
                </c:pt>
                <c:pt idx="3788">
                  <c:v>100</c:v>
                </c:pt>
                <c:pt idx="3789">
                  <c:v>100</c:v>
                </c:pt>
                <c:pt idx="3790">
                  <c:v>100</c:v>
                </c:pt>
                <c:pt idx="3791">
                  <c:v>100</c:v>
                </c:pt>
                <c:pt idx="3792">
                  <c:v>99</c:v>
                </c:pt>
                <c:pt idx="3793">
                  <c:v>100</c:v>
                </c:pt>
                <c:pt idx="3794">
                  <c:v>100</c:v>
                </c:pt>
                <c:pt idx="3795">
                  <c:v>100</c:v>
                </c:pt>
                <c:pt idx="3796">
                  <c:v>100</c:v>
                </c:pt>
                <c:pt idx="3797">
                  <c:v>100</c:v>
                </c:pt>
                <c:pt idx="3798">
                  <c:v>99</c:v>
                </c:pt>
                <c:pt idx="3799">
                  <c:v>100</c:v>
                </c:pt>
                <c:pt idx="3800">
                  <c:v>100</c:v>
                </c:pt>
                <c:pt idx="3801">
                  <c:v>100</c:v>
                </c:pt>
                <c:pt idx="3802">
                  <c:v>100</c:v>
                </c:pt>
                <c:pt idx="3803">
                  <c:v>100</c:v>
                </c:pt>
                <c:pt idx="3804">
                  <c:v>100</c:v>
                </c:pt>
                <c:pt idx="3805">
                  <c:v>100</c:v>
                </c:pt>
                <c:pt idx="3806">
                  <c:v>100</c:v>
                </c:pt>
                <c:pt idx="3807">
                  <c:v>100</c:v>
                </c:pt>
                <c:pt idx="3808">
                  <c:v>100</c:v>
                </c:pt>
                <c:pt idx="3809">
                  <c:v>100</c:v>
                </c:pt>
                <c:pt idx="3810">
                  <c:v>100</c:v>
                </c:pt>
                <c:pt idx="3811">
                  <c:v>100</c:v>
                </c:pt>
                <c:pt idx="3812">
                  <c:v>100</c:v>
                </c:pt>
                <c:pt idx="3813">
                  <c:v>100</c:v>
                </c:pt>
                <c:pt idx="3814">
                  <c:v>100</c:v>
                </c:pt>
                <c:pt idx="3815">
                  <c:v>100</c:v>
                </c:pt>
                <c:pt idx="3816">
                  <c:v>100</c:v>
                </c:pt>
                <c:pt idx="3817">
                  <c:v>100</c:v>
                </c:pt>
                <c:pt idx="3818">
                  <c:v>100</c:v>
                </c:pt>
                <c:pt idx="3819">
                  <c:v>100</c:v>
                </c:pt>
                <c:pt idx="3820">
                  <c:v>100</c:v>
                </c:pt>
                <c:pt idx="3821">
                  <c:v>100</c:v>
                </c:pt>
                <c:pt idx="3822">
                  <c:v>100</c:v>
                </c:pt>
                <c:pt idx="3823">
                  <c:v>100</c:v>
                </c:pt>
                <c:pt idx="3824">
                  <c:v>100</c:v>
                </c:pt>
                <c:pt idx="3825">
                  <c:v>100</c:v>
                </c:pt>
                <c:pt idx="3826">
                  <c:v>100</c:v>
                </c:pt>
                <c:pt idx="3827">
                  <c:v>100</c:v>
                </c:pt>
                <c:pt idx="3828">
                  <c:v>100</c:v>
                </c:pt>
                <c:pt idx="3829">
                  <c:v>100</c:v>
                </c:pt>
                <c:pt idx="3830">
                  <c:v>100</c:v>
                </c:pt>
                <c:pt idx="3831">
                  <c:v>99</c:v>
                </c:pt>
                <c:pt idx="3832">
                  <c:v>99</c:v>
                </c:pt>
                <c:pt idx="3833">
                  <c:v>98</c:v>
                </c:pt>
                <c:pt idx="3834">
                  <c:v>98</c:v>
                </c:pt>
                <c:pt idx="3835">
                  <c:v>98</c:v>
                </c:pt>
                <c:pt idx="3836">
                  <c:v>98</c:v>
                </c:pt>
                <c:pt idx="3837">
                  <c:v>98</c:v>
                </c:pt>
                <c:pt idx="3838">
                  <c:v>98</c:v>
                </c:pt>
                <c:pt idx="3839">
                  <c:v>98</c:v>
                </c:pt>
                <c:pt idx="3840">
                  <c:v>98</c:v>
                </c:pt>
                <c:pt idx="3841">
                  <c:v>99</c:v>
                </c:pt>
                <c:pt idx="3842">
                  <c:v>99</c:v>
                </c:pt>
                <c:pt idx="3843">
                  <c:v>99</c:v>
                </c:pt>
                <c:pt idx="3844">
                  <c:v>99</c:v>
                </c:pt>
                <c:pt idx="3845">
                  <c:v>99</c:v>
                </c:pt>
                <c:pt idx="3846">
                  <c:v>100</c:v>
                </c:pt>
                <c:pt idx="3847">
                  <c:v>99</c:v>
                </c:pt>
                <c:pt idx="3848">
                  <c:v>99</c:v>
                </c:pt>
                <c:pt idx="3849">
                  <c:v>99</c:v>
                </c:pt>
                <c:pt idx="3850">
                  <c:v>99</c:v>
                </c:pt>
                <c:pt idx="3851">
                  <c:v>99</c:v>
                </c:pt>
                <c:pt idx="3852">
                  <c:v>99</c:v>
                </c:pt>
                <c:pt idx="3853">
                  <c:v>99</c:v>
                </c:pt>
                <c:pt idx="3854">
                  <c:v>99</c:v>
                </c:pt>
                <c:pt idx="3855">
                  <c:v>99</c:v>
                </c:pt>
                <c:pt idx="3856">
                  <c:v>99</c:v>
                </c:pt>
                <c:pt idx="3857">
                  <c:v>99</c:v>
                </c:pt>
                <c:pt idx="3858">
                  <c:v>99</c:v>
                </c:pt>
                <c:pt idx="3859">
                  <c:v>99</c:v>
                </c:pt>
                <c:pt idx="3860">
                  <c:v>99</c:v>
                </c:pt>
                <c:pt idx="3861">
                  <c:v>100</c:v>
                </c:pt>
                <c:pt idx="3862">
                  <c:v>99</c:v>
                </c:pt>
                <c:pt idx="3863">
                  <c:v>100</c:v>
                </c:pt>
                <c:pt idx="3864">
                  <c:v>99</c:v>
                </c:pt>
                <c:pt idx="3865">
                  <c:v>99</c:v>
                </c:pt>
                <c:pt idx="3866">
                  <c:v>99</c:v>
                </c:pt>
                <c:pt idx="3867">
                  <c:v>98</c:v>
                </c:pt>
                <c:pt idx="3868">
                  <c:v>98</c:v>
                </c:pt>
                <c:pt idx="3869">
                  <c:v>98</c:v>
                </c:pt>
                <c:pt idx="3870">
                  <c:v>98</c:v>
                </c:pt>
                <c:pt idx="3871">
                  <c:v>98</c:v>
                </c:pt>
                <c:pt idx="3872">
                  <c:v>98</c:v>
                </c:pt>
                <c:pt idx="3873">
                  <c:v>98</c:v>
                </c:pt>
                <c:pt idx="3874">
                  <c:v>98</c:v>
                </c:pt>
                <c:pt idx="3875">
                  <c:v>98</c:v>
                </c:pt>
                <c:pt idx="3876">
                  <c:v>98</c:v>
                </c:pt>
                <c:pt idx="3877">
                  <c:v>98</c:v>
                </c:pt>
                <c:pt idx="3878">
                  <c:v>99</c:v>
                </c:pt>
                <c:pt idx="3879">
                  <c:v>99</c:v>
                </c:pt>
                <c:pt idx="3880">
                  <c:v>99</c:v>
                </c:pt>
                <c:pt idx="3881">
                  <c:v>99</c:v>
                </c:pt>
                <c:pt idx="3882">
                  <c:v>99</c:v>
                </c:pt>
                <c:pt idx="3883">
                  <c:v>98</c:v>
                </c:pt>
                <c:pt idx="3884">
                  <c:v>98</c:v>
                </c:pt>
                <c:pt idx="3885">
                  <c:v>98</c:v>
                </c:pt>
                <c:pt idx="3886">
                  <c:v>98</c:v>
                </c:pt>
                <c:pt idx="3887">
                  <c:v>99</c:v>
                </c:pt>
                <c:pt idx="3888">
                  <c:v>99</c:v>
                </c:pt>
                <c:pt idx="3889">
                  <c:v>99</c:v>
                </c:pt>
                <c:pt idx="3890">
                  <c:v>99</c:v>
                </c:pt>
                <c:pt idx="3891">
                  <c:v>99</c:v>
                </c:pt>
                <c:pt idx="3892">
                  <c:v>99</c:v>
                </c:pt>
                <c:pt idx="3893">
                  <c:v>99</c:v>
                </c:pt>
                <c:pt idx="3894">
                  <c:v>99</c:v>
                </c:pt>
                <c:pt idx="3895">
                  <c:v>99</c:v>
                </c:pt>
                <c:pt idx="3896">
                  <c:v>99</c:v>
                </c:pt>
                <c:pt idx="3897">
                  <c:v>99</c:v>
                </c:pt>
                <c:pt idx="3898">
                  <c:v>99</c:v>
                </c:pt>
                <c:pt idx="3899">
                  <c:v>99</c:v>
                </c:pt>
                <c:pt idx="3900">
                  <c:v>100</c:v>
                </c:pt>
                <c:pt idx="3901">
                  <c:v>100</c:v>
                </c:pt>
                <c:pt idx="3902">
                  <c:v>100</c:v>
                </c:pt>
                <c:pt idx="3903">
                  <c:v>100</c:v>
                </c:pt>
                <c:pt idx="3904">
                  <c:v>100</c:v>
                </c:pt>
                <c:pt idx="3905">
                  <c:v>100</c:v>
                </c:pt>
                <c:pt idx="3906">
                  <c:v>100</c:v>
                </c:pt>
                <c:pt idx="3907">
                  <c:v>100</c:v>
                </c:pt>
                <c:pt idx="3908">
                  <c:v>100</c:v>
                </c:pt>
                <c:pt idx="3909">
                  <c:v>100</c:v>
                </c:pt>
                <c:pt idx="3910">
                  <c:v>100</c:v>
                </c:pt>
                <c:pt idx="3911">
                  <c:v>100</c:v>
                </c:pt>
                <c:pt idx="3912">
                  <c:v>100</c:v>
                </c:pt>
                <c:pt idx="3913">
                  <c:v>100</c:v>
                </c:pt>
                <c:pt idx="3914">
                  <c:v>100</c:v>
                </c:pt>
                <c:pt idx="3915">
                  <c:v>100</c:v>
                </c:pt>
                <c:pt idx="3916">
                  <c:v>99</c:v>
                </c:pt>
                <c:pt idx="3917">
                  <c:v>100</c:v>
                </c:pt>
                <c:pt idx="3918">
                  <c:v>99</c:v>
                </c:pt>
                <c:pt idx="3919">
                  <c:v>98</c:v>
                </c:pt>
                <c:pt idx="3920">
                  <c:v>98</c:v>
                </c:pt>
                <c:pt idx="3921">
                  <c:v>97</c:v>
                </c:pt>
                <c:pt idx="3922">
                  <c:v>96</c:v>
                </c:pt>
                <c:pt idx="3923">
                  <c:v>96</c:v>
                </c:pt>
                <c:pt idx="3924">
                  <c:v>95</c:v>
                </c:pt>
                <c:pt idx="3925">
                  <c:v>95</c:v>
                </c:pt>
                <c:pt idx="3926">
                  <c:v>95</c:v>
                </c:pt>
                <c:pt idx="3927">
                  <c:v>95</c:v>
                </c:pt>
                <c:pt idx="3928">
                  <c:v>94</c:v>
                </c:pt>
                <c:pt idx="3929">
                  <c:v>93</c:v>
                </c:pt>
                <c:pt idx="3930">
                  <c:v>92</c:v>
                </c:pt>
                <c:pt idx="3931">
                  <c:v>91</c:v>
                </c:pt>
                <c:pt idx="3932">
                  <c:v>90</c:v>
                </c:pt>
                <c:pt idx="3933">
                  <c:v>88</c:v>
                </c:pt>
                <c:pt idx="3934">
                  <c:v>88</c:v>
                </c:pt>
                <c:pt idx="3935">
                  <c:v>86</c:v>
                </c:pt>
                <c:pt idx="3936">
                  <c:v>88</c:v>
                </c:pt>
                <c:pt idx="3937">
                  <c:v>87</c:v>
                </c:pt>
                <c:pt idx="3938">
                  <c:v>87</c:v>
                </c:pt>
                <c:pt idx="3939">
                  <c:v>88</c:v>
                </c:pt>
                <c:pt idx="3940">
                  <c:v>90</c:v>
                </c:pt>
                <c:pt idx="3941">
                  <c:v>90</c:v>
                </c:pt>
                <c:pt idx="3942">
                  <c:v>92</c:v>
                </c:pt>
                <c:pt idx="3943">
                  <c:v>91</c:v>
                </c:pt>
                <c:pt idx="3944">
                  <c:v>89</c:v>
                </c:pt>
                <c:pt idx="3945">
                  <c:v>84</c:v>
                </c:pt>
                <c:pt idx="3946">
                  <c:v>83</c:v>
                </c:pt>
                <c:pt idx="3947">
                  <c:v>83</c:v>
                </c:pt>
                <c:pt idx="3948">
                  <c:v>74</c:v>
                </c:pt>
                <c:pt idx="3949">
                  <c:v>73</c:v>
                </c:pt>
                <c:pt idx="3950">
                  <c:v>64</c:v>
                </c:pt>
                <c:pt idx="3951">
                  <c:v>63</c:v>
                </c:pt>
                <c:pt idx="3952">
                  <c:v>62</c:v>
                </c:pt>
                <c:pt idx="3953">
                  <c:v>64</c:v>
                </c:pt>
                <c:pt idx="3954">
                  <c:v>64</c:v>
                </c:pt>
                <c:pt idx="3955">
                  <c:v>60</c:v>
                </c:pt>
                <c:pt idx="3956">
                  <c:v>62</c:v>
                </c:pt>
                <c:pt idx="3957">
                  <c:v>63</c:v>
                </c:pt>
                <c:pt idx="3958">
                  <c:v>63</c:v>
                </c:pt>
                <c:pt idx="3959">
                  <c:v>67</c:v>
                </c:pt>
                <c:pt idx="3960">
                  <c:v>71</c:v>
                </c:pt>
                <c:pt idx="3961">
                  <c:v>67</c:v>
                </c:pt>
                <c:pt idx="3962">
                  <c:v>65</c:v>
                </c:pt>
                <c:pt idx="3963">
                  <c:v>66</c:v>
                </c:pt>
                <c:pt idx="3964">
                  <c:v>65</c:v>
                </c:pt>
                <c:pt idx="3965">
                  <c:v>68</c:v>
                </c:pt>
                <c:pt idx="3966">
                  <c:v>65</c:v>
                </c:pt>
                <c:pt idx="3967">
                  <c:v>65</c:v>
                </c:pt>
                <c:pt idx="3968">
                  <c:v>55</c:v>
                </c:pt>
                <c:pt idx="3969">
                  <c:v>53</c:v>
                </c:pt>
                <c:pt idx="3970">
                  <c:v>48</c:v>
                </c:pt>
                <c:pt idx="3971">
                  <c:v>54</c:v>
                </c:pt>
                <c:pt idx="3972">
                  <c:v>51</c:v>
                </c:pt>
                <c:pt idx="3973">
                  <c:v>55</c:v>
                </c:pt>
                <c:pt idx="3974">
                  <c:v>54</c:v>
                </c:pt>
                <c:pt idx="3975">
                  <c:v>56</c:v>
                </c:pt>
                <c:pt idx="3976">
                  <c:v>55</c:v>
                </c:pt>
                <c:pt idx="3977">
                  <c:v>55</c:v>
                </c:pt>
                <c:pt idx="3978">
                  <c:v>56</c:v>
                </c:pt>
                <c:pt idx="3979">
                  <c:v>58</c:v>
                </c:pt>
                <c:pt idx="3980">
                  <c:v>59</c:v>
                </c:pt>
                <c:pt idx="3981">
                  <c:v>59</c:v>
                </c:pt>
                <c:pt idx="3982">
                  <c:v>59</c:v>
                </c:pt>
                <c:pt idx="3983">
                  <c:v>61</c:v>
                </c:pt>
                <c:pt idx="3984">
                  <c:v>63</c:v>
                </c:pt>
                <c:pt idx="3985">
                  <c:v>63</c:v>
                </c:pt>
                <c:pt idx="3986">
                  <c:v>64</c:v>
                </c:pt>
                <c:pt idx="3987">
                  <c:v>63</c:v>
                </c:pt>
                <c:pt idx="3988">
                  <c:v>63</c:v>
                </c:pt>
                <c:pt idx="3989">
                  <c:v>63</c:v>
                </c:pt>
                <c:pt idx="3990">
                  <c:v>65</c:v>
                </c:pt>
                <c:pt idx="3991">
                  <c:v>69</c:v>
                </c:pt>
                <c:pt idx="3992">
                  <c:v>70</c:v>
                </c:pt>
                <c:pt idx="3993">
                  <c:v>71</c:v>
                </c:pt>
                <c:pt idx="3994">
                  <c:v>71</c:v>
                </c:pt>
                <c:pt idx="3995">
                  <c:v>73</c:v>
                </c:pt>
                <c:pt idx="3996">
                  <c:v>75</c:v>
                </c:pt>
                <c:pt idx="3997">
                  <c:v>74</c:v>
                </c:pt>
                <c:pt idx="3998">
                  <c:v>76</c:v>
                </c:pt>
                <c:pt idx="3999">
                  <c:v>80</c:v>
                </c:pt>
                <c:pt idx="4000">
                  <c:v>82</c:v>
                </c:pt>
                <c:pt idx="4001">
                  <c:v>82</c:v>
                </c:pt>
                <c:pt idx="4002">
                  <c:v>86</c:v>
                </c:pt>
                <c:pt idx="4003">
                  <c:v>84</c:v>
                </c:pt>
                <c:pt idx="4004">
                  <c:v>82</c:v>
                </c:pt>
                <c:pt idx="4005">
                  <c:v>82</c:v>
                </c:pt>
                <c:pt idx="4006">
                  <c:v>83</c:v>
                </c:pt>
                <c:pt idx="4007">
                  <c:v>81</c:v>
                </c:pt>
                <c:pt idx="4008">
                  <c:v>82</c:v>
                </c:pt>
                <c:pt idx="4009">
                  <c:v>82</c:v>
                </c:pt>
                <c:pt idx="4010">
                  <c:v>82</c:v>
                </c:pt>
                <c:pt idx="4011">
                  <c:v>82</c:v>
                </c:pt>
                <c:pt idx="4012">
                  <c:v>83</c:v>
                </c:pt>
                <c:pt idx="4013">
                  <c:v>83</c:v>
                </c:pt>
                <c:pt idx="4014">
                  <c:v>84</c:v>
                </c:pt>
                <c:pt idx="4015">
                  <c:v>85</c:v>
                </c:pt>
                <c:pt idx="4016">
                  <c:v>84</c:v>
                </c:pt>
                <c:pt idx="4017">
                  <c:v>84</c:v>
                </c:pt>
                <c:pt idx="4018">
                  <c:v>86</c:v>
                </c:pt>
                <c:pt idx="4019">
                  <c:v>86</c:v>
                </c:pt>
                <c:pt idx="4020">
                  <c:v>86</c:v>
                </c:pt>
                <c:pt idx="4021">
                  <c:v>92</c:v>
                </c:pt>
                <c:pt idx="4022">
                  <c:v>87</c:v>
                </c:pt>
                <c:pt idx="4023">
                  <c:v>87</c:v>
                </c:pt>
                <c:pt idx="4024">
                  <c:v>87</c:v>
                </c:pt>
                <c:pt idx="4025">
                  <c:v>88</c:v>
                </c:pt>
                <c:pt idx="4026">
                  <c:v>89</c:v>
                </c:pt>
                <c:pt idx="4027">
                  <c:v>90</c:v>
                </c:pt>
                <c:pt idx="4028">
                  <c:v>91</c:v>
                </c:pt>
                <c:pt idx="4029">
                  <c:v>92</c:v>
                </c:pt>
                <c:pt idx="4030">
                  <c:v>93</c:v>
                </c:pt>
                <c:pt idx="4031">
                  <c:v>93</c:v>
                </c:pt>
                <c:pt idx="4032">
                  <c:v>93</c:v>
                </c:pt>
                <c:pt idx="4033">
                  <c:v>94</c:v>
                </c:pt>
                <c:pt idx="4034">
                  <c:v>95</c:v>
                </c:pt>
                <c:pt idx="4035">
                  <c:v>95</c:v>
                </c:pt>
                <c:pt idx="4036">
                  <c:v>95</c:v>
                </c:pt>
                <c:pt idx="4037">
                  <c:v>96</c:v>
                </c:pt>
                <c:pt idx="4038">
                  <c:v>96</c:v>
                </c:pt>
                <c:pt idx="4039">
                  <c:v>96</c:v>
                </c:pt>
                <c:pt idx="4040">
                  <c:v>96</c:v>
                </c:pt>
                <c:pt idx="4041">
                  <c:v>97</c:v>
                </c:pt>
                <c:pt idx="4042">
                  <c:v>97</c:v>
                </c:pt>
                <c:pt idx="4043">
                  <c:v>98</c:v>
                </c:pt>
                <c:pt idx="4044">
                  <c:v>98</c:v>
                </c:pt>
                <c:pt idx="4045">
                  <c:v>98</c:v>
                </c:pt>
                <c:pt idx="4046">
                  <c:v>98</c:v>
                </c:pt>
                <c:pt idx="4047">
                  <c:v>98</c:v>
                </c:pt>
                <c:pt idx="4048">
                  <c:v>98</c:v>
                </c:pt>
                <c:pt idx="4049">
                  <c:v>96</c:v>
                </c:pt>
                <c:pt idx="4050">
                  <c:v>94</c:v>
                </c:pt>
                <c:pt idx="4051">
                  <c:v>93</c:v>
                </c:pt>
                <c:pt idx="4052">
                  <c:v>92</c:v>
                </c:pt>
                <c:pt idx="4053">
                  <c:v>91</c:v>
                </c:pt>
                <c:pt idx="4054">
                  <c:v>90</c:v>
                </c:pt>
                <c:pt idx="4055">
                  <c:v>89</c:v>
                </c:pt>
                <c:pt idx="4056">
                  <c:v>91</c:v>
                </c:pt>
                <c:pt idx="4057">
                  <c:v>90</c:v>
                </c:pt>
                <c:pt idx="4058">
                  <c:v>90</c:v>
                </c:pt>
                <c:pt idx="4059">
                  <c:v>94</c:v>
                </c:pt>
                <c:pt idx="4060">
                  <c:v>95</c:v>
                </c:pt>
                <c:pt idx="4061">
                  <c:v>96</c:v>
                </c:pt>
                <c:pt idx="4062">
                  <c:v>95</c:v>
                </c:pt>
                <c:pt idx="4063">
                  <c:v>95</c:v>
                </c:pt>
                <c:pt idx="4064">
                  <c:v>94</c:v>
                </c:pt>
                <c:pt idx="4065">
                  <c:v>95</c:v>
                </c:pt>
                <c:pt idx="4066">
                  <c:v>96</c:v>
                </c:pt>
                <c:pt idx="4067">
                  <c:v>96</c:v>
                </c:pt>
                <c:pt idx="4068">
                  <c:v>97</c:v>
                </c:pt>
                <c:pt idx="4069">
                  <c:v>97</c:v>
                </c:pt>
                <c:pt idx="4070">
                  <c:v>97</c:v>
                </c:pt>
                <c:pt idx="4071">
                  <c:v>98</c:v>
                </c:pt>
                <c:pt idx="4072">
                  <c:v>99</c:v>
                </c:pt>
                <c:pt idx="4073">
                  <c:v>97</c:v>
                </c:pt>
                <c:pt idx="4074">
                  <c:v>96</c:v>
                </c:pt>
                <c:pt idx="4075">
                  <c:v>96</c:v>
                </c:pt>
                <c:pt idx="4076">
                  <c:v>95</c:v>
                </c:pt>
                <c:pt idx="4077">
                  <c:v>93</c:v>
                </c:pt>
                <c:pt idx="4078">
                  <c:v>93</c:v>
                </c:pt>
                <c:pt idx="4079">
                  <c:v>91</c:v>
                </c:pt>
                <c:pt idx="4080">
                  <c:v>92</c:v>
                </c:pt>
                <c:pt idx="4081">
                  <c:v>93</c:v>
                </c:pt>
                <c:pt idx="4082">
                  <c:v>94</c:v>
                </c:pt>
                <c:pt idx="4083">
                  <c:v>96</c:v>
                </c:pt>
                <c:pt idx="4084">
                  <c:v>96</c:v>
                </c:pt>
                <c:pt idx="4085">
                  <c:v>93</c:v>
                </c:pt>
                <c:pt idx="4086">
                  <c:v>91</c:v>
                </c:pt>
                <c:pt idx="4087">
                  <c:v>93</c:v>
                </c:pt>
                <c:pt idx="4088">
                  <c:v>95</c:v>
                </c:pt>
                <c:pt idx="4089">
                  <c:v>96</c:v>
                </c:pt>
                <c:pt idx="4090">
                  <c:v>97</c:v>
                </c:pt>
                <c:pt idx="4091">
                  <c:v>98</c:v>
                </c:pt>
                <c:pt idx="4092">
                  <c:v>98</c:v>
                </c:pt>
                <c:pt idx="4093">
                  <c:v>97</c:v>
                </c:pt>
                <c:pt idx="4094">
                  <c:v>95</c:v>
                </c:pt>
                <c:pt idx="4095">
                  <c:v>95</c:v>
                </c:pt>
                <c:pt idx="4096">
                  <c:v>95</c:v>
                </c:pt>
                <c:pt idx="4097">
                  <c:v>95</c:v>
                </c:pt>
                <c:pt idx="4098">
                  <c:v>94</c:v>
                </c:pt>
                <c:pt idx="4099">
                  <c:v>94</c:v>
                </c:pt>
                <c:pt idx="4100">
                  <c:v>94</c:v>
                </c:pt>
                <c:pt idx="4101">
                  <c:v>94</c:v>
                </c:pt>
                <c:pt idx="4102">
                  <c:v>94</c:v>
                </c:pt>
                <c:pt idx="4103">
                  <c:v>95</c:v>
                </c:pt>
                <c:pt idx="4104">
                  <c:v>93</c:v>
                </c:pt>
                <c:pt idx="4105">
                  <c:v>95</c:v>
                </c:pt>
                <c:pt idx="4106">
                  <c:v>93</c:v>
                </c:pt>
                <c:pt idx="4107">
                  <c:v>92</c:v>
                </c:pt>
                <c:pt idx="4108">
                  <c:v>92</c:v>
                </c:pt>
                <c:pt idx="4109">
                  <c:v>92</c:v>
                </c:pt>
                <c:pt idx="4110">
                  <c:v>93</c:v>
                </c:pt>
                <c:pt idx="4111">
                  <c:v>94</c:v>
                </c:pt>
                <c:pt idx="4112">
                  <c:v>93</c:v>
                </c:pt>
                <c:pt idx="4113">
                  <c:v>93</c:v>
                </c:pt>
                <c:pt idx="4114">
                  <c:v>93</c:v>
                </c:pt>
                <c:pt idx="4115">
                  <c:v>92</c:v>
                </c:pt>
                <c:pt idx="4116">
                  <c:v>93</c:v>
                </c:pt>
                <c:pt idx="4117">
                  <c:v>93</c:v>
                </c:pt>
                <c:pt idx="4118">
                  <c:v>94</c:v>
                </c:pt>
                <c:pt idx="4119">
                  <c:v>95</c:v>
                </c:pt>
                <c:pt idx="4120">
                  <c:v>95</c:v>
                </c:pt>
                <c:pt idx="4121">
                  <c:v>97</c:v>
                </c:pt>
                <c:pt idx="4122">
                  <c:v>98</c:v>
                </c:pt>
                <c:pt idx="4123">
                  <c:v>96</c:v>
                </c:pt>
                <c:pt idx="4124">
                  <c:v>96</c:v>
                </c:pt>
                <c:pt idx="4125">
                  <c:v>96</c:v>
                </c:pt>
                <c:pt idx="4126">
                  <c:v>93</c:v>
                </c:pt>
                <c:pt idx="4127">
                  <c:v>93</c:v>
                </c:pt>
                <c:pt idx="4128">
                  <c:v>94</c:v>
                </c:pt>
                <c:pt idx="4129">
                  <c:v>96</c:v>
                </c:pt>
                <c:pt idx="4130">
                  <c:v>97</c:v>
                </c:pt>
                <c:pt idx="4131">
                  <c:v>97</c:v>
                </c:pt>
                <c:pt idx="4132">
                  <c:v>96</c:v>
                </c:pt>
                <c:pt idx="4133">
                  <c:v>97</c:v>
                </c:pt>
                <c:pt idx="4134">
                  <c:v>94</c:v>
                </c:pt>
                <c:pt idx="4135">
                  <c:v>92</c:v>
                </c:pt>
                <c:pt idx="4136">
                  <c:v>91</c:v>
                </c:pt>
                <c:pt idx="4137">
                  <c:v>91</c:v>
                </c:pt>
                <c:pt idx="4138">
                  <c:v>93</c:v>
                </c:pt>
                <c:pt idx="4139">
                  <c:v>95</c:v>
                </c:pt>
                <c:pt idx="4140">
                  <c:v>96</c:v>
                </c:pt>
                <c:pt idx="4141">
                  <c:v>96</c:v>
                </c:pt>
                <c:pt idx="4142">
                  <c:v>96</c:v>
                </c:pt>
                <c:pt idx="4143">
                  <c:v>97</c:v>
                </c:pt>
                <c:pt idx="4144">
                  <c:v>96</c:v>
                </c:pt>
                <c:pt idx="4145">
                  <c:v>98</c:v>
                </c:pt>
                <c:pt idx="4146">
                  <c:v>99</c:v>
                </c:pt>
                <c:pt idx="4147">
                  <c:v>100</c:v>
                </c:pt>
                <c:pt idx="4148">
                  <c:v>100</c:v>
                </c:pt>
                <c:pt idx="4149">
                  <c:v>100</c:v>
                </c:pt>
                <c:pt idx="4150">
                  <c:v>100</c:v>
                </c:pt>
                <c:pt idx="4151">
                  <c:v>100</c:v>
                </c:pt>
                <c:pt idx="4152">
                  <c:v>100</c:v>
                </c:pt>
                <c:pt idx="4153">
                  <c:v>100</c:v>
                </c:pt>
                <c:pt idx="4154">
                  <c:v>100</c:v>
                </c:pt>
                <c:pt idx="4155">
                  <c:v>100</c:v>
                </c:pt>
                <c:pt idx="4156">
                  <c:v>100</c:v>
                </c:pt>
                <c:pt idx="4157">
                  <c:v>100</c:v>
                </c:pt>
                <c:pt idx="4158">
                  <c:v>100</c:v>
                </c:pt>
                <c:pt idx="4159">
                  <c:v>100</c:v>
                </c:pt>
                <c:pt idx="4160">
                  <c:v>100</c:v>
                </c:pt>
                <c:pt idx="4161">
                  <c:v>100</c:v>
                </c:pt>
                <c:pt idx="4162">
                  <c:v>100</c:v>
                </c:pt>
                <c:pt idx="4163">
                  <c:v>100</c:v>
                </c:pt>
                <c:pt idx="4164">
                  <c:v>100</c:v>
                </c:pt>
                <c:pt idx="4165">
                  <c:v>100</c:v>
                </c:pt>
                <c:pt idx="4166">
                  <c:v>100</c:v>
                </c:pt>
                <c:pt idx="4167">
                  <c:v>100</c:v>
                </c:pt>
                <c:pt idx="4168">
                  <c:v>100</c:v>
                </c:pt>
                <c:pt idx="4169">
                  <c:v>100</c:v>
                </c:pt>
                <c:pt idx="4170">
                  <c:v>100</c:v>
                </c:pt>
                <c:pt idx="4171">
                  <c:v>100</c:v>
                </c:pt>
                <c:pt idx="4172">
                  <c:v>100</c:v>
                </c:pt>
                <c:pt idx="4173">
                  <c:v>100</c:v>
                </c:pt>
                <c:pt idx="4174">
                  <c:v>100</c:v>
                </c:pt>
                <c:pt idx="4175">
                  <c:v>100</c:v>
                </c:pt>
                <c:pt idx="4176">
                  <c:v>100</c:v>
                </c:pt>
                <c:pt idx="4177">
                  <c:v>100</c:v>
                </c:pt>
                <c:pt idx="4178">
                  <c:v>100</c:v>
                </c:pt>
                <c:pt idx="4179">
                  <c:v>100</c:v>
                </c:pt>
                <c:pt idx="4180">
                  <c:v>100</c:v>
                </c:pt>
                <c:pt idx="4181">
                  <c:v>100</c:v>
                </c:pt>
                <c:pt idx="4182">
                  <c:v>100</c:v>
                </c:pt>
                <c:pt idx="4183">
                  <c:v>100</c:v>
                </c:pt>
                <c:pt idx="4184">
                  <c:v>100</c:v>
                </c:pt>
                <c:pt idx="4185">
                  <c:v>100</c:v>
                </c:pt>
                <c:pt idx="4186">
                  <c:v>100</c:v>
                </c:pt>
                <c:pt idx="4187">
                  <c:v>100</c:v>
                </c:pt>
                <c:pt idx="4188">
                  <c:v>100</c:v>
                </c:pt>
                <c:pt idx="4189">
                  <c:v>100</c:v>
                </c:pt>
                <c:pt idx="4190">
                  <c:v>100</c:v>
                </c:pt>
                <c:pt idx="4191">
                  <c:v>100</c:v>
                </c:pt>
                <c:pt idx="4192">
                  <c:v>100</c:v>
                </c:pt>
                <c:pt idx="4193">
                  <c:v>100</c:v>
                </c:pt>
                <c:pt idx="4194">
                  <c:v>100</c:v>
                </c:pt>
                <c:pt idx="4195">
                  <c:v>100</c:v>
                </c:pt>
                <c:pt idx="4196">
                  <c:v>100</c:v>
                </c:pt>
                <c:pt idx="4197">
                  <c:v>100</c:v>
                </c:pt>
                <c:pt idx="4198">
                  <c:v>100</c:v>
                </c:pt>
                <c:pt idx="4199">
                  <c:v>100</c:v>
                </c:pt>
                <c:pt idx="4200">
                  <c:v>100</c:v>
                </c:pt>
                <c:pt idx="4201">
                  <c:v>100</c:v>
                </c:pt>
                <c:pt idx="4202">
                  <c:v>100</c:v>
                </c:pt>
                <c:pt idx="4203">
                  <c:v>100</c:v>
                </c:pt>
                <c:pt idx="4204">
                  <c:v>100</c:v>
                </c:pt>
                <c:pt idx="4205">
                  <c:v>100</c:v>
                </c:pt>
                <c:pt idx="4206">
                  <c:v>100</c:v>
                </c:pt>
                <c:pt idx="4207">
                  <c:v>100</c:v>
                </c:pt>
                <c:pt idx="4208">
                  <c:v>100</c:v>
                </c:pt>
                <c:pt idx="4209">
                  <c:v>100</c:v>
                </c:pt>
                <c:pt idx="4210">
                  <c:v>100</c:v>
                </c:pt>
                <c:pt idx="4211">
                  <c:v>100</c:v>
                </c:pt>
                <c:pt idx="4212">
                  <c:v>100</c:v>
                </c:pt>
                <c:pt idx="4213">
                  <c:v>100</c:v>
                </c:pt>
                <c:pt idx="4214">
                  <c:v>100</c:v>
                </c:pt>
                <c:pt idx="4215">
                  <c:v>100</c:v>
                </c:pt>
                <c:pt idx="4216">
                  <c:v>100</c:v>
                </c:pt>
                <c:pt idx="4217">
                  <c:v>100</c:v>
                </c:pt>
                <c:pt idx="4218">
                  <c:v>100</c:v>
                </c:pt>
                <c:pt idx="4219">
                  <c:v>100</c:v>
                </c:pt>
                <c:pt idx="4220">
                  <c:v>99</c:v>
                </c:pt>
                <c:pt idx="4221">
                  <c:v>85</c:v>
                </c:pt>
                <c:pt idx="4222">
                  <c:v>86</c:v>
                </c:pt>
                <c:pt idx="4223">
                  <c:v>82</c:v>
                </c:pt>
                <c:pt idx="4224">
                  <c:v>83</c:v>
                </c:pt>
                <c:pt idx="4225">
                  <c:v>86</c:v>
                </c:pt>
                <c:pt idx="4226">
                  <c:v>90</c:v>
                </c:pt>
                <c:pt idx="4227">
                  <c:v>94</c:v>
                </c:pt>
                <c:pt idx="4228">
                  <c:v>94</c:v>
                </c:pt>
                <c:pt idx="4229">
                  <c:v>93</c:v>
                </c:pt>
                <c:pt idx="4230">
                  <c:v>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EF0-4910-9AC8-35572EF6EA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69393216"/>
        <c:axId val="1669417344"/>
      </c:scatterChart>
      <c:valAx>
        <c:axId val="1112998128"/>
        <c:scaling>
          <c:orientation val="minMax"/>
          <c:max val="42492"/>
          <c:min val="4246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tr-TR" b="1"/>
                  <a:t>t (Gün/Ay)</a:t>
                </a:r>
              </a:p>
            </c:rich>
          </c:tx>
          <c:layout>
            <c:manualLayout>
              <c:xMode val="edge"/>
              <c:yMode val="edge"/>
              <c:x val="0.31973832854467904"/>
              <c:y val="0.9085985208060072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dd\/mm" sourceLinked="0"/>
        <c:majorTickMark val="cross"/>
        <c:minorTickMark val="in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113000208"/>
        <c:crossesAt val="-25"/>
        <c:crossBetween val="midCat"/>
      </c:valAx>
      <c:valAx>
        <c:axId val="1113000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tr-TR" b="1" dirty="0" smtClean="0"/>
                  <a:t>T </a:t>
                </a:r>
                <a:r>
                  <a:rPr lang="tr-TR" b="1" dirty="0"/>
                  <a:t>(°C)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112998128"/>
        <c:crosses val="autoZero"/>
        <c:crossBetween val="midCat"/>
        <c:minorUnit val="1"/>
      </c:valAx>
      <c:valAx>
        <c:axId val="1669417344"/>
        <c:scaling>
          <c:orientation val="minMax"/>
          <c:max val="100"/>
        </c:scaling>
        <c:delete val="0"/>
        <c:axPos val="r"/>
        <c:numFmt formatCode="General" sourceLinked="1"/>
        <c:majorTickMark val="out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669393216"/>
        <c:crosses val="max"/>
        <c:crossBetween val="midCat"/>
        <c:majorUnit val="20"/>
      </c:valAx>
      <c:valAx>
        <c:axId val="1669393216"/>
        <c:scaling>
          <c:orientation val="minMax"/>
        </c:scaling>
        <c:delete val="1"/>
        <c:axPos val="b"/>
        <c:numFmt formatCode="d/m/yy\ h:mm;@" sourceLinked="1"/>
        <c:majorTickMark val="out"/>
        <c:minorTickMark val="none"/>
        <c:tickLblPos val="nextTo"/>
        <c:crossAx val="1669417344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8154550707031798"/>
          <c:y val="0.56179434857075028"/>
          <c:w val="5.0490366738024164E-2"/>
          <c:h val="0.227786853276506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  <c:userShapes r:id="rId5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1007636449114693E-2"/>
          <c:y val="7.0856392611668401E-2"/>
          <c:w val="0.79943878134470114"/>
          <c:h val="0.72269490227329514"/>
        </c:manualLayout>
      </c:layout>
      <c:scatterChart>
        <c:scatterStyle val="smoothMarker"/>
        <c:varyColors val="0"/>
        <c:ser>
          <c:idx val="0"/>
          <c:order val="0"/>
          <c:tx>
            <c:v>T</c:v>
          </c:tx>
          <c:spPr>
            <a:ln w="12700">
              <a:noFill/>
            </a:ln>
          </c:spPr>
          <c:marker>
            <c:symbol val="diamond"/>
            <c:size val="3"/>
            <c:spPr>
              <a:solidFill>
                <a:srgbClr val="FF0000"/>
              </a:solidFill>
              <a:ln>
                <a:solidFill>
                  <a:srgbClr val="FF0000">
                    <a:alpha val="99000"/>
                  </a:srgbClr>
                </a:solidFill>
              </a:ln>
            </c:spPr>
          </c:marker>
          <c:xVal>
            <c:numRef>
              <c:f>Sayfa4!$F$3:$F$1010</c:f>
              <c:numCache>
                <c:formatCode>dd\/mm\/yy\ hh:mm;@</c:formatCode>
                <c:ptCount val="1008"/>
                <c:pt idx="0">
                  <c:v>42484</c:v>
                </c:pt>
                <c:pt idx="1">
                  <c:v>42484.006944444569</c:v>
                </c:pt>
                <c:pt idx="2">
                  <c:v>42484.013888888891</c:v>
                </c:pt>
                <c:pt idx="3">
                  <c:v>42484.020833333336</c:v>
                </c:pt>
                <c:pt idx="4">
                  <c:v>42484.027777777774</c:v>
                </c:pt>
                <c:pt idx="5">
                  <c:v>42484.034722222204</c:v>
                </c:pt>
                <c:pt idx="6">
                  <c:v>42484.041666666584</c:v>
                </c:pt>
                <c:pt idx="7">
                  <c:v>42484.048611111109</c:v>
                </c:pt>
                <c:pt idx="8">
                  <c:v>42484.055555555562</c:v>
                </c:pt>
                <c:pt idx="9">
                  <c:v>42484.0625</c:v>
                </c:pt>
                <c:pt idx="10">
                  <c:v>42484.069444444445</c:v>
                </c:pt>
                <c:pt idx="11">
                  <c:v>42484.076388888891</c:v>
                </c:pt>
                <c:pt idx="12">
                  <c:v>42484.083333333336</c:v>
                </c:pt>
                <c:pt idx="13">
                  <c:v>42484.090277777781</c:v>
                </c:pt>
                <c:pt idx="14">
                  <c:v>42484.097222222204</c:v>
                </c:pt>
                <c:pt idx="15">
                  <c:v>42484.104166666584</c:v>
                </c:pt>
                <c:pt idx="16">
                  <c:v>42484.111111111008</c:v>
                </c:pt>
                <c:pt idx="17">
                  <c:v>42484.118055555562</c:v>
                </c:pt>
                <c:pt idx="18">
                  <c:v>42484.124999999993</c:v>
                </c:pt>
                <c:pt idx="19">
                  <c:v>42484.131944444445</c:v>
                </c:pt>
                <c:pt idx="20">
                  <c:v>42484.138888888891</c:v>
                </c:pt>
                <c:pt idx="21">
                  <c:v>42484.145833333336</c:v>
                </c:pt>
                <c:pt idx="22">
                  <c:v>42484.152777777781</c:v>
                </c:pt>
                <c:pt idx="23">
                  <c:v>42484.159722222204</c:v>
                </c:pt>
                <c:pt idx="24">
                  <c:v>42484.166666666584</c:v>
                </c:pt>
                <c:pt idx="25">
                  <c:v>42484.173611111008</c:v>
                </c:pt>
                <c:pt idx="26">
                  <c:v>42484.180555555562</c:v>
                </c:pt>
                <c:pt idx="27">
                  <c:v>42484.1875</c:v>
                </c:pt>
                <c:pt idx="28">
                  <c:v>42484.194444444445</c:v>
                </c:pt>
                <c:pt idx="29">
                  <c:v>42484.201388888876</c:v>
                </c:pt>
                <c:pt idx="30">
                  <c:v>42484.208333333336</c:v>
                </c:pt>
                <c:pt idx="31">
                  <c:v>42484.215277777781</c:v>
                </c:pt>
                <c:pt idx="32">
                  <c:v>42484.222222222204</c:v>
                </c:pt>
                <c:pt idx="33">
                  <c:v>42484.229166666482</c:v>
                </c:pt>
                <c:pt idx="34">
                  <c:v>42484.236111111008</c:v>
                </c:pt>
                <c:pt idx="35">
                  <c:v>42484.243055555555</c:v>
                </c:pt>
                <c:pt idx="36">
                  <c:v>42484.25</c:v>
                </c:pt>
                <c:pt idx="37">
                  <c:v>42484.256944444569</c:v>
                </c:pt>
                <c:pt idx="38">
                  <c:v>42484.263888888876</c:v>
                </c:pt>
                <c:pt idx="39">
                  <c:v>42484.270833333336</c:v>
                </c:pt>
                <c:pt idx="40">
                  <c:v>42484.277777777774</c:v>
                </c:pt>
                <c:pt idx="41">
                  <c:v>42484.284722222204</c:v>
                </c:pt>
                <c:pt idx="42">
                  <c:v>42484.291666666482</c:v>
                </c:pt>
                <c:pt idx="43">
                  <c:v>42484.298611111008</c:v>
                </c:pt>
                <c:pt idx="44">
                  <c:v>42484.305555555562</c:v>
                </c:pt>
                <c:pt idx="45">
                  <c:v>42484.312500000102</c:v>
                </c:pt>
                <c:pt idx="46">
                  <c:v>42484.319444444569</c:v>
                </c:pt>
                <c:pt idx="47">
                  <c:v>42484.326388888891</c:v>
                </c:pt>
                <c:pt idx="48">
                  <c:v>42484.333333333336</c:v>
                </c:pt>
                <c:pt idx="49">
                  <c:v>42484.340277777905</c:v>
                </c:pt>
                <c:pt idx="50">
                  <c:v>42484.347222222219</c:v>
                </c:pt>
                <c:pt idx="51">
                  <c:v>42484.354166666664</c:v>
                </c:pt>
                <c:pt idx="52">
                  <c:v>42484.361111111008</c:v>
                </c:pt>
                <c:pt idx="53">
                  <c:v>42484.368055555562</c:v>
                </c:pt>
                <c:pt idx="54">
                  <c:v>42484.375</c:v>
                </c:pt>
                <c:pt idx="55">
                  <c:v>42484.381944444569</c:v>
                </c:pt>
                <c:pt idx="56">
                  <c:v>42484.388888889036</c:v>
                </c:pt>
                <c:pt idx="57">
                  <c:v>42484.395833333336</c:v>
                </c:pt>
                <c:pt idx="58">
                  <c:v>42484.402777777781</c:v>
                </c:pt>
                <c:pt idx="59">
                  <c:v>42484.409722222204</c:v>
                </c:pt>
                <c:pt idx="60">
                  <c:v>42484.416666666664</c:v>
                </c:pt>
                <c:pt idx="61">
                  <c:v>42484.423611111008</c:v>
                </c:pt>
                <c:pt idx="62">
                  <c:v>42484.430555555562</c:v>
                </c:pt>
                <c:pt idx="63">
                  <c:v>42484.4375</c:v>
                </c:pt>
                <c:pt idx="64">
                  <c:v>42484.444444444569</c:v>
                </c:pt>
                <c:pt idx="65">
                  <c:v>42484.451388888891</c:v>
                </c:pt>
                <c:pt idx="66">
                  <c:v>42484.458333333343</c:v>
                </c:pt>
                <c:pt idx="67">
                  <c:v>42484.465277777781</c:v>
                </c:pt>
                <c:pt idx="68">
                  <c:v>42484.472222222219</c:v>
                </c:pt>
                <c:pt idx="69">
                  <c:v>42484.479166666584</c:v>
                </c:pt>
                <c:pt idx="70">
                  <c:v>42484.486111111109</c:v>
                </c:pt>
                <c:pt idx="71">
                  <c:v>42484.493055555555</c:v>
                </c:pt>
                <c:pt idx="72">
                  <c:v>42484.5</c:v>
                </c:pt>
                <c:pt idx="73">
                  <c:v>42484.506944444569</c:v>
                </c:pt>
                <c:pt idx="74">
                  <c:v>42484.513888888891</c:v>
                </c:pt>
                <c:pt idx="75">
                  <c:v>42484.520833333336</c:v>
                </c:pt>
                <c:pt idx="76">
                  <c:v>42484.527777777774</c:v>
                </c:pt>
                <c:pt idx="77">
                  <c:v>42484.534722222204</c:v>
                </c:pt>
                <c:pt idx="78">
                  <c:v>42484.541666666584</c:v>
                </c:pt>
                <c:pt idx="79">
                  <c:v>42484.548611111109</c:v>
                </c:pt>
                <c:pt idx="80">
                  <c:v>42484.555555555562</c:v>
                </c:pt>
                <c:pt idx="81">
                  <c:v>42484.5625</c:v>
                </c:pt>
                <c:pt idx="82">
                  <c:v>42484.569444444445</c:v>
                </c:pt>
                <c:pt idx="83">
                  <c:v>42484.576388888891</c:v>
                </c:pt>
                <c:pt idx="84">
                  <c:v>42484.583333333336</c:v>
                </c:pt>
                <c:pt idx="85">
                  <c:v>42484.590277777781</c:v>
                </c:pt>
                <c:pt idx="86">
                  <c:v>42484.597222222204</c:v>
                </c:pt>
                <c:pt idx="87">
                  <c:v>42484.604166666584</c:v>
                </c:pt>
                <c:pt idx="88">
                  <c:v>42484.611111111008</c:v>
                </c:pt>
                <c:pt idx="89">
                  <c:v>42484.618055555562</c:v>
                </c:pt>
                <c:pt idx="90">
                  <c:v>42484.624999999993</c:v>
                </c:pt>
                <c:pt idx="91">
                  <c:v>42484.631944444445</c:v>
                </c:pt>
                <c:pt idx="92">
                  <c:v>42484.638888888891</c:v>
                </c:pt>
                <c:pt idx="93">
                  <c:v>42484.645833333336</c:v>
                </c:pt>
                <c:pt idx="94">
                  <c:v>42484.652777777781</c:v>
                </c:pt>
                <c:pt idx="95">
                  <c:v>42484.659722222204</c:v>
                </c:pt>
                <c:pt idx="96">
                  <c:v>42484.666666666584</c:v>
                </c:pt>
                <c:pt idx="97">
                  <c:v>42484.673611111008</c:v>
                </c:pt>
                <c:pt idx="98">
                  <c:v>42484.680555555562</c:v>
                </c:pt>
                <c:pt idx="99">
                  <c:v>42484.6875</c:v>
                </c:pt>
                <c:pt idx="100">
                  <c:v>42484.694444444445</c:v>
                </c:pt>
                <c:pt idx="101">
                  <c:v>42484.701388888876</c:v>
                </c:pt>
                <c:pt idx="102">
                  <c:v>42484.708333333336</c:v>
                </c:pt>
                <c:pt idx="103">
                  <c:v>42484.715277777781</c:v>
                </c:pt>
                <c:pt idx="104">
                  <c:v>42484.722222222204</c:v>
                </c:pt>
                <c:pt idx="105">
                  <c:v>42484.729166666482</c:v>
                </c:pt>
                <c:pt idx="106">
                  <c:v>42484.736111111008</c:v>
                </c:pt>
                <c:pt idx="107">
                  <c:v>42484.743055555555</c:v>
                </c:pt>
                <c:pt idx="108">
                  <c:v>42484.75</c:v>
                </c:pt>
                <c:pt idx="109">
                  <c:v>42484.756944444569</c:v>
                </c:pt>
                <c:pt idx="110">
                  <c:v>42484.763888888876</c:v>
                </c:pt>
                <c:pt idx="111">
                  <c:v>42484.770833333336</c:v>
                </c:pt>
                <c:pt idx="112">
                  <c:v>42484.777777777774</c:v>
                </c:pt>
                <c:pt idx="113">
                  <c:v>42484.784722222204</c:v>
                </c:pt>
                <c:pt idx="114">
                  <c:v>42484.791666666482</c:v>
                </c:pt>
                <c:pt idx="115">
                  <c:v>42484.798611111008</c:v>
                </c:pt>
                <c:pt idx="116">
                  <c:v>42484.805555555562</c:v>
                </c:pt>
                <c:pt idx="117">
                  <c:v>42484.812500000102</c:v>
                </c:pt>
                <c:pt idx="118">
                  <c:v>42484.819444444569</c:v>
                </c:pt>
                <c:pt idx="119">
                  <c:v>42484.826388888891</c:v>
                </c:pt>
                <c:pt idx="120">
                  <c:v>42484.833333333336</c:v>
                </c:pt>
                <c:pt idx="121">
                  <c:v>42484.840277777905</c:v>
                </c:pt>
                <c:pt idx="122">
                  <c:v>42484.847222222219</c:v>
                </c:pt>
                <c:pt idx="123">
                  <c:v>42484.854166666664</c:v>
                </c:pt>
                <c:pt idx="124">
                  <c:v>42484.861111111008</c:v>
                </c:pt>
                <c:pt idx="125">
                  <c:v>42484.868055555562</c:v>
                </c:pt>
                <c:pt idx="126">
                  <c:v>42484.875</c:v>
                </c:pt>
                <c:pt idx="127">
                  <c:v>42484.881944444569</c:v>
                </c:pt>
                <c:pt idx="128">
                  <c:v>42484.888888889036</c:v>
                </c:pt>
                <c:pt idx="129">
                  <c:v>42484.895833333336</c:v>
                </c:pt>
                <c:pt idx="130">
                  <c:v>42484.902777777781</c:v>
                </c:pt>
                <c:pt idx="131">
                  <c:v>42484.909722222204</c:v>
                </c:pt>
                <c:pt idx="132">
                  <c:v>42484.916666666664</c:v>
                </c:pt>
                <c:pt idx="133">
                  <c:v>42484.923611111008</c:v>
                </c:pt>
                <c:pt idx="134">
                  <c:v>42484.930555555562</c:v>
                </c:pt>
                <c:pt idx="135">
                  <c:v>42484.9375</c:v>
                </c:pt>
                <c:pt idx="136">
                  <c:v>42484.944444444569</c:v>
                </c:pt>
                <c:pt idx="137">
                  <c:v>42484.951388888891</c:v>
                </c:pt>
                <c:pt idx="138">
                  <c:v>42484.958333333343</c:v>
                </c:pt>
                <c:pt idx="139">
                  <c:v>42484.965277777781</c:v>
                </c:pt>
                <c:pt idx="140">
                  <c:v>42484.972222222219</c:v>
                </c:pt>
                <c:pt idx="141">
                  <c:v>42484.979166666584</c:v>
                </c:pt>
                <c:pt idx="142">
                  <c:v>42484.986111111109</c:v>
                </c:pt>
                <c:pt idx="143">
                  <c:v>42484.993055555555</c:v>
                </c:pt>
                <c:pt idx="144">
                  <c:v>42485</c:v>
                </c:pt>
                <c:pt idx="145">
                  <c:v>42485.006944444569</c:v>
                </c:pt>
                <c:pt idx="146">
                  <c:v>42485.013888888891</c:v>
                </c:pt>
                <c:pt idx="147">
                  <c:v>42485.020833333336</c:v>
                </c:pt>
                <c:pt idx="148">
                  <c:v>42485.027777777774</c:v>
                </c:pt>
                <c:pt idx="149">
                  <c:v>42485.034722222204</c:v>
                </c:pt>
                <c:pt idx="150">
                  <c:v>42485.041666666584</c:v>
                </c:pt>
                <c:pt idx="151">
                  <c:v>42485.048611111109</c:v>
                </c:pt>
                <c:pt idx="152">
                  <c:v>42485.055555555562</c:v>
                </c:pt>
                <c:pt idx="153">
                  <c:v>42485.0625</c:v>
                </c:pt>
                <c:pt idx="154">
                  <c:v>42485.069444444445</c:v>
                </c:pt>
                <c:pt idx="155">
                  <c:v>42485.076388888891</c:v>
                </c:pt>
                <c:pt idx="156">
                  <c:v>42485.083333333336</c:v>
                </c:pt>
                <c:pt idx="157">
                  <c:v>42485.090277777781</c:v>
                </c:pt>
                <c:pt idx="158">
                  <c:v>42485.097222222204</c:v>
                </c:pt>
                <c:pt idx="159">
                  <c:v>42485.104166666584</c:v>
                </c:pt>
                <c:pt idx="160">
                  <c:v>42485.111111111008</c:v>
                </c:pt>
                <c:pt idx="161">
                  <c:v>42485.118055555562</c:v>
                </c:pt>
                <c:pt idx="162">
                  <c:v>42485.124999999993</c:v>
                </c:pt>
                <c:pt idx="163">
                  <c:v>42485.131944444445</c:v>
                </c:pt>
                <c:pt idx="164">
                  <c:v>42485.138888888891</c:v>
                </c:pt>
                <c:pt idx="165">
                  <c:v>42485.145833333336</c:v>
                </c:pt>
                <c:pt idx="166">
                  <c:v>42485.152777777781</c:v>
                </c:pt>
                <c:pt idx="167">
                  <c:v>42485.159722222204</c:v>
                </c:pt>
                <c:pt idx="168">
                  <c:v>42485.166666666584</c:v>
                </c:pt>
                <c:pt idx="169">
                  <c:v>42485.173611111008</c:v>
                </c:pt>
                <c:pt idx="170">
                  <c:v>42485.180555555562</c:v>
                </c:pt>
                <c:pt idx="171">
                  <c:v>42485.1875</c:v>
                </c:pt>
                <c:pt idx="172">
                  <c:v>42485.194444444445</c:v>
                </c:pt>
                <c:pt idx="173">
                  <c:v>42485.201388888876</c:v>
                </c:pt>
                <c:pt idx="174">
                  <c:v>42485.208333333336</c:v>
                </c:pt>
                <c:pt idx="175">
                  <c:v>42485.215277777781</c:v>
                </c:pt>
                <c:pt idx="176">
                  <c:v>42485.222222222204</c:v>
                </c:pt>
                <c:pt idx="177">
                  <c:v>42485.229166666482</c:v>
                </c:pt>
                <c:pt idx="178">
                  <c:v>42485.236111111008</c:v>
                </c:pt>
                <c:pt idx="179">
                  <c:v>42485.243055555555</c:v>
                </c:pt>
                <c:pt idx="180">
                  <c:v>42485.25</c:v>
                </c:pt>
                <c:pt idx="181">
                  <c:v>42485.256944444569</c:v>
                </c:pt>
                <c:pt idx="182">
                  <c:v>42485.263888888876</c:v>
                </c:pt>
                <c:pt idx="183">
                  <c:v>42485.270833333336</c:v>
                </c:pt>
                <c:pt idx="184">
                  <c:v>42485.277777777774</c:v>
                </c:pt>
                <c:pt idx="185">
                  <c:v>42485.284722222204</c:v>
                </c:pt>
                <c:pt idx="186">
                  <c:v>42485.291666666482</c:v>
                </c:pt>
                <c:pt idx="187">
                  <c:v>42485.298611111008</c:v>
                </c:pt>
                <c:pt idx="188">
                  <c:v>42485.305555555562</c:v>
                </c:pt>
                <c:pt idx="189">
                  <c:v>42485.312500000102</c:v>
                </c:pt>
                <c:pt idx="190">
                  <c:v>42485.319444444569</c:v>
                </c:pt>
                <c:pt idx="191">
                  <c:v>42485.326388888891</c:v>
                </c:pt>
                <c:pt idx="192">
                  <c:v>42485.333333333336</c:v>
                </c:pt>
                <c:pt idx="193">
                  <c:v>42485.340277777905</c:v>
                </c:pt>
                <c:pt idx="194">
                  <c:v>42485.347222222219</c:v>
                </c:pt>
                <c:pt idx="195">
                  <c:v>42485.354166666664</c:v>
                </c:pt>
                <c:pt idx="196">
                  <c:v>42485.361111111008</c:v>
                </c:pt>
                <c:pt idx="197">
                  <c:v>42485.368055555562</c:v>
                </c:pt>
                <c:pt idx="198">
                  <c:v>42485.375</c:v>
                </c:pt>
                <c:pt idx="199">
                  <c:v>42485.381944444569</c:v>
                </c:pt>
                <c:pt idx="200">
                  <c:v>42485.388888889036</c:v>
                </c:pt>
                <c:pt idx="201">
                  <c:v>42485.395833333336</c:v>
                </c:pt>
                <c:pt idx="202">
                  <c:v>42485.402777777781</c:v>
                </c:pt>
                <c:pt idx="203">
                  <c:v>42485.409722222204</c:v>
                </c:pt>
                <c:pt idx="204">
                  <c:v>42485.416666666664</c:v>
                </c:pt>
                <c:pt idx="205">
                  <c:v>42485.423611111008</c:v>
                </c:pt>
                <c:pt idx="206">
                  <c:v>42485.430555555562</c:v>
                </c:pt>
                <c:pt idx="207">
                  <c:v>42485.4375</c:v>
                </c:pt>
                <c:pt idx="208">
                  <c:v>42485.444444444569</c:v>
                </c:pt>
                <c:pt idx="209">
                  <c:v>42485.451388888891</c:v>
                </c:pt>
                <c:pt idx="210">
                  <c:v>42485.458333333343</c:v>
                </c:pt>
                <c:pt idx="211">
                  <c:v>42485.465277777781</c:v>
                </c:pt>
                <c:pt idx="212">
                  <c:v>42485.472222222219</c:v>
                </c:pt>
                <c:pt idx="213">
                  <c:v>42485.479166666584</c:v>
                </c:pt>
                <c:pt idx="214">
                  <c:v>42485.486111111109</c:v>
                </c:pt>
                <c:pt idx="215">
                  <c:v>42485.493055555555</c:v>
                </c:pt>
                <c:pt idx="216">
                  <c:v>42485.5</c:v>
                </c:pt>
                <c:pt idx="217">
                  <c:v>42485.506944444569</c:v>
                </c:pt>
                <c:pt idx="218">
                  <c:v>42485.513888888891</c:v>
                </c:pt>
                <c:pt idx="219">
                  <c:v>42485.520833333336</c:v>
                </c:pt>
                <c:pt idx="220">
                  <c:v>42485.527777777774</c:v>
                </c:pt>
                <c:pt idx="221">
                  <c:v>42485.534722222204</c:v>
                </c:pt>
                <c:pt idx="222">
                  <c:v>42485.541666666584</c:v>
                </c:pt>
                <c:pt idx="223">
                  <c:v>42485.548611111109</c:v>
                </c:pt>
                <c:pt idx="224">
                  <c:v>42485.555555555562</c:v>
                </c:pt>
                <c:pt idx="225">
                  <c:v>42485.5625</c:v>
                </c:pt>
                <c:pt idx="226">
                  <c:v>42485.569444444445</c:v>
                </c:pt>
                <c:pt idx="227">
                  <c:v>42485.576388888891</c:v>
                </c:pt>
                <c:pt idx="228">
                  <c:v>42485.583333333336</c:v>
                </c:pt>
                <c:pt idx="229">
                  <c:v>42485.590277777781</c:v>
                </c:pt>
                <c:pt idx="230">
                  <c:v>42485.597222222204</c:v>
                </c:pt>
                <c:pt idx="231">
                  <c:v>42485.604166666584</c:v>
                </c:pt>
                <c:pt idx="232">
                  <c:v>42485.611111111008</c:v>
                </c:pt>
                <c:pt idx="233">
                  <c:v>42485.618055555562</c:v>
                </c:pt>
                <c:pt idx="234">
                  <c:v>42485.624999999993</c:v>
                </c:pt>
                <c:pt idx="235">
                  <c:v>42485.631944444445</c:v>
                </c:pt>
                <c:pt idx="236">
                  <c:v>42485.638888888891</c:v>
                </c:pt>
                <c:pt idx="237">
                  <c:v>42485.645833333336</c:v>
                </c:pt>
                <c:pt idx="238">
                  <c:v>42485.652777777781</c:v>
                </c:pt>
                <c:pt idx="239">
                  <c:v>42485.659722222204</c:v>
                </c:pt>
                <c:pt idx="240">
                  <c:v>42485.666666666584</c:v>
                </c:pt>
                <c:pt idx="241">
                  <c:v>42485.673611111008</c:v>
                </c:pt>
                <c:pt idx="242">
                  <c:v>42485.680555555562</c:v>
                </c:pt>
                <c:pt idx="243">
                  <c:v>42485.6875</c:v>
                </c:pt>
                <c:pt idx="244">
                  <c:v>42485.694444444445</c:v>
                </c:pt>
                <c:pt idx="245">
                  <c:v>42485.701388888876</c:v>
                </c:pt>
                <c:pt idx="246">
                  <c:v>42485.708333333336</c:v>
                </c:pt>
                <c:pt idx="247">
                  <c:v>42485.715277777781</c:v>
                </c:pt>
                <c:pt idx="248">
                  <c:v>42485.722222222204</c:v>
                </c:pt>
                <c:pt idx="249">
                  <c:v>42485.729166666482</c:v>
                </c:pt>
                <c:pt idx="250">
                  <c:v>42485.736111111008</c:v>
                </c:pt>
                <c:pt idx="251">
                  <c:v>42485.743055555555</c:v>
                </c:pt>
                <c:pt idx="252">
                  <c:v>42485.75</c:v>
                </c:pt>
                <c:pt idx="253">
                  <c:v>42485.756944444569</c:v>
                </c:pt>
                <c:pt idx="254">
                  <c:v>42485.763888888876</c:v>
                </c:pt>
                <c:pt idx="255">
                  <c:v>42485.770833333336</c:v>
                </c:pt>
                <c:pt idx="256">
                  <c:v>42485.777777777774</c:v>
                </c:pt>
                <c:pt idx="257">
                  <c:v>42485.784722222204</c:v>
                </c:pt>
                <c:pt idx="258">
                  <c:v>42485.791666666482</c:v>
                </c:pt>
                <c:pt idx="259">
                  <c:v>42485.798611111008</c:v>
                </c:pt>
                <c:pt idx="260">
                  <c:v>42485.805555555562</c:v>
                </c:pt>
                <c:pt idx="261">
                  <c:v>42485.812500000102</c:v>
                </c:pt>
                <c:pt idx="262">
                  <c:v>42485.819444444569</c:v>
                </c:pt>
                <c:pt idx="263">
                  <c:v>42485.826388888891</c:v>
                </c:pt>
                <c:pt idx="264">
                  <c:v>42485.833333333336</c:v>
                </c:pt>
                <c:pt idx="265">
                  <c:v>42485.840277777905</c:v>
                </c:pt>
                <c:pt idx="266">
                  <c:v>42485.847222222219</c:v>
                </c:pt>
                <c:pt idx="267">
                  <c:v>42485.854166666664</c:v>
                </c:pt>
                <c:pt idx="268">
                  <c:v>42485.861111111008</c:v>
                </c:pt>
                <c:pt idx="269">
                  <c:v>42485.868055555562</c:v>
                </c:pt>
                <c:pt idx="270">
                  <c:v>42485.875</c:v>
                </c:pt>
                <c:pt idx="271">
                  <c:v>42485.881944444569</c:v>
                </c:pt>
                <c:pt idx="272">
                  <c:v>42485.888888889036</c:v>
                </c:pt>
                <c:pt idx="273">
                  <c:v>42485.895833333336</c:v>
                </c:pt>
                <c:pt idx="274">
                  <c:v>42485.902777777781</c:v>
                </c:pt>
                <c:pt idx="275">
                  <c:v>42485.909722222204</c:v>
                </c:pt>
                <c:pt idx="276">
                  <c:v>42485.916666666664</c:v>
                </c:pt>
                <c:pt idx="277">
                  <c:v>42485.923611111008</c:v>
                </c:pt>
                <c:pt idx="278">
                  <c:v>42485.930555555562</c:v>
                </c:pt>
                <c:pt idx="279">
                  <c:v>42485.9375</c:v>
                </c:pt>
                <c:pt idx="280">
                  <c:v>42485.944444444569</c:v>
                </c:pt>
                <c:pt idx="281">
                  <c:v>42485.951388888891</c:v>
                </c:pt>
                <c:pt idx="282">
                  <c:v>42485.958333333343</c:v>
                </c:pt>
                <c:pt idx="283">
                  <c:v>42485.965277777781</c:v>
                </c:pt>
                <c:pt idx="284">
                  <c:v>42485.972222222219</c:v>
                </c:pt>
                <c:pt idx="285">
                  <c:v>42485.979166666584</c:v>
                </c:pt>
                <c:pt idx="286">
                  <c:v>42485.986111111109</c:v>
                </c:pt>
                <c:pt idx="287">
                  <c:v>42485.993055555555</c:v>
                </c:pt>
                <c:pt idx="288">
                  <c:v>42486</c:v>
                </c:pt>
                <c:pt idx="289">
                  <c:v>42486.006944444569</c:v>
                </c:pt>
                <c:pt idx="290">
                  <c:v>42486.013888888891</c:v>
                </c:pt>
                <c:pt idx="291">
                  <c:v>42486.020833333336</c:v>
                </c:pt>
                <c:pt idx="292">
                  <c:v>42486.027777777774</c:v>
                </c:pt>
                <c:pt idx="293">
                  <c:v>42486.034722222204</c:v>
                </c:pt>
                <c:pt idx="294">
                  <c:v>42486.041666666584</c:v>
                </c:pt>
                <c:pt idx="295">
                  <c:v>42486.048611111109</c:v>
                </c:pt>
                <c:pt idx="296">
                  <c:v>42486.055555555562</c:v>
                </c:pt>
                <c:pt idx="297">
                  <c:v>42486.0625</c:v>
                </c:pt>
                <c:pt idx="298">
                  <c:v>42486.069444444445</c:v>
                </c:pt>
                <c:pt idx="299">
                  <c:v>42486.076388888891</c:v>
                </c:pt>
                <c:pt idx="300">
                  <c:v>42486.083333333336</c:v>
                </c:pt>
                <c:pt idx="301">
                  <c:v>42486.090277777781</c:v>
                </c:pt>
                <c:pt idx="302">
                  <c:v>42486.097222222204</c:v>
                </c:pt>
                <c:pt idx="303">
                  <c:v>42486.104166666584</c:v>
                </c:pt>
                <c:pt idx="304">
                  <c:v>42486.111111111008</c:v>
                </c:pt>
                <c:pt idx="305">
                  <c:v>42486.118055555562</c:v>
                </c:pt>
                <c:pt idx="306">
                  <c:v>42486.124999999993</c:v>
                </c:pt>
                <c:pt idx="307">
                  <c:v>42486.131944444445</c:v>
                </c:pt>
                <c:pt idx="308">
                  <c:v>42486.138888888891</c:v>
                </c:pt>
                <c:pt idx="309">
                  <c:v>42486.145833333336</c:v>
                </c:pt>
                <c:pt idx="310">
                  <c:v>42486.152777777781</c:v>
                </c:pt>
                <c:pt idx="311">
                  <c:v>42486.159722222204</c:v>
                </c:pt>
                <c:pt idx="312">
                  <c:v>42486.166666666584</c:v>
                </c:pt>
                <c:pt idx="313">
                  <c:v>42486.173611111008</c:v>
                </c:pt>
                <c:pt idx="314">
                  <c:v>42486.180555555562</c:v>
                </c:pt>
                <c:pt idx="315">
                  <c:v>42486.1875</c:v>
                </c:pt>
                <c:pt idx="316">
                  <c:v>42486.194444444445</c:v>
                </c:pt>
                <c:pt idx="317">
                  <c:v>42486.201388888876</c:v>
                </c:pt>
                <c:pt idx="318">
                  <c:v>42486.208333333336</c:v>
                </c:pt>
                <c:pt idx="319">
                  <c:v>42486.215277777781</c:v>
                </c:pt>
                <c:pt idx="320">
                  <c:v>42486.222222222204</c:v>
                </c:pt>
                <c:pt idx="321">
                  <c:v>42486.229166666482</c:v>
                </c:pt>
                <c:pt idx="322">
                  <c:v>42486.236111111008</c:v>
                </c:pt>
                <c:pt idx="323">
                  <c:v>42486.243055555555</c:v>
                </c:pt>
                <c:pt idx="324">
                  <c:v>42486.25</c:v>
                </c:pt>
                <c:pt idx="325">
                  <c:v>42486.256944444569</c:v>
                </c:pt>
                <c:pt idx="326">
                  <c:v>42486.263888888876</c:v>
                </c:pt>
                <c:pt idx="327">
                  <c:v>42486.270833333336</c:v>
                </c:pt>
                <c:pt idx="328">
                  <c:v>42486.277777777774</c:v>
                </c:pt>
                <c:pt idx="329">
                  <c:v>42486.284722222204</c:v>
                </c:pt>
                <c:pt idx="330">
                  <c:v>42486.291666666482</c:v>
                </c:pt>
                <c:pt idx="331">
                  <c:v>42486.298611111008</c:v>
                </c:pt>
                <c:pt idx="332">
                  <c:v>42486.305555555562</c:v>
                </c:pt>
                <c:pt idx="333">
                  <c:v>42486.312500000102</c:v>
                </c:pt>
                <c:pt idx="334">
                  <c:v>42486.319444444569</c:v>
                </c:pt>
                <c:pt idx="335">
                  <c:v>42486.326388888891</c:v>
                </c:pt>
                <c:pt idx="336">
                  <c:v>42486.333333333336</c:v>
                </c:pt>
                <c:pt idx="337">
                  <c:v>42486.340277777905</c:v>
                </c:pt>
                <c:pt idx="338">
                  <c:v>42486.347222222219</c:v>
                </c:pt>
                <c:pt idx="339">
                  <c:v>42486.354166666664</c:v>
                </c:pt>
                <c:pt idx="340">
                  <c:v>42486.361111111008</c:v>
                </c:pt>
                <c:pt idx="341">
                  <c:v>42486.368055555562</c:v>
                </c:pt>
                <c:pt idx="342">
                  <c:v>42486.375</c:v>
                </c:pt>
                <c:pt idx="343">
                  <c:v>42486.381944444569</c:v>
                </c:pt>
                <c:pt idx="344">
                  <c:v>42486.388888889036</c:v>
                </c:pt>
                <c:pt idx="345">
                  <c:v>42486.395833333336</c:v>
                </c:pt>
                <c:pt idx="346">
                  <c:v>42486.402777777781</c:v>
                </c:pt>
                <c:pt idx="347">
                  <c:v>42486.409722222204</c:v>
                </c:pt>
                <c:pt idx="348">
                  <c:v>42486.416666666664</c:v>
                </c:pt>
                <c:pt idx="349">
                  <c:v>42486.423611111008</c:v>
                </c:pt>
                <c:pt idx="350">
                  <c:v>42486.430555555562</c:v>
                </c:pt>
                <c:pt idx="351">
                  <c:v>42486.4375</c:v>
                </c:pt>
                <c:pt idx="352">
                  <c:v>42486.444444444569</c:v>
                </c:pt>
                <c:pt idx="353">
                  <c:v>42486.451388888891</c:v>
                </c:pt>
                <c:pt idx="354">
                  <c:v>42486.458333333343</c:v>
                </c:pt>
                <c:pt idx="355">
                  <c:v>42486.465277777781</c:v>
                </c:pt>
                <c:pt idx="356">
                  <c:v>42486.472222222219</c:v>
                </c:pt>
                <c:pt idx="357">
                  <c:v>42486.479166666584</c:v>
                </c:pt>
                <c:pt idx="358">
                  <c:v>42486.486111111109</c:v>
                </c:pt>
                <c:pt idx="359">
                  <c:v>42486.493055555555</c:v>
                </c:pt>
                <c:pt idx="360">
                  <c:v>42486.5</c:v>
                </c:pt>
                <c:pt idx="361">
                  <c:v>42486.506944444569</c:v>
                </c:pt>
                <c:pt idx="362">
                  <c:v>42486.513888888891</c:v>
                </c:pt>
                <c:pt idx="363">
                  <c:v>42486.520833333336</c:v>
                </c:pt>
                <c:pt idx="364">
                  <c:v>42486.527777777774</c:v>
                </c:pt>
                <c:pt idx="365">
                  <c:v>42486.534722222204</c:v>
                </c:pt>
                <c:pt idx="366">
                  <c:v>42486.541666666584</c:v>
                </c:pt>
                <c:pt idx="367">
                  <c:v>42486.548611111109</c:v>
                </c:pt>
                <c:pt idx="368">
                  <c:v>42486.555555555562</c:v>
                </c:pt>
                <c:pt idx="369">
                  <c:v>42486.5625</c:v>
                </c:pt>
                <c:pt idx="370">
                  <c:v>42486.569444444445</c:v>
                </c:pt>
                <c:pt idx="371">
                  <c:v>42486.576388888891</c:v>
                </c:pt>
                <c:pt idx="372">
                  <c:v>42486.583333333336</c:v>
                </c:pt>
                <c:pt idx="373">
                  <c:v>42486.590277777781</c:v>
                </c:pt>
                <c:pt idx="374">
                  <c:v>42486.597222222204</c:v>
                </c:pt>
                <c:pt idx="375">
                  <c:v>42486.604166666584</c:v>
                </c:pt>
                <c:pt idx="376">
                  <c:v>42486.611111111008</c:v>
                </c:pt>
                <c:pt idx="377">
                  <c:v>42486.618055555562</c:v>
                </c:pt>
                <c:pt idx="378">
                  <c:v>42486.624999999993</c:v>
                </c:pt>
                <c:pt idx="379">
                  <c:v>42486.631944444445</c:v>
                </c:pt>
                <c:pt idx="380">
                  <c:v>42486.638888888891</c:v>
                </c:pt>
                <c:pt idx="381">
                  <c:v>42486.645833333336</c:v>
                </c:pt>
                <c:pt idx="382">
                  <c:v>42486.652777777781</c:v>
                </c:pt>
                <c:pt idx="383">
                  <c:v>42486.659722222204</c:v>
                </c:pt>
                <c:pt idx="384">
                  <c:v>42486.666666666584</c:v>
                </c:pt>
                <c:pt idx="385">
                  <c:v>42486.673611111008</c:v>
                </c:pt>
                <c:pt idx="386">
                  <c:v>42486.680555555562</c:v>
                </c:pt>
                <c:pt idx="387">
                  <c:v>42486.6875</c:v>
                </c:pt>
                <c:pt idx="388">
                  <c:v>42486.694444444445</c:v>
                </c:pt>
                <c:pt idx="389">
                  <c:v>42486.701388888876</c:v>
                </c:pt>
                <c:pt idx="390">
                  <c:v>42486.708333333336</c:v>
                </c:pt>
                <c:pt idx="391">
                  <c:v>42486.715277777781</c:v>
                </c:pt>
                <c:pt idx="392">
                  <c:v>42486.722222222204</c:v>
                </c:pt>
                <c:pt idx="393">
                  <c:v>42486.729166666482</c:v>
                </c:pt>
                <c:pt idx="394">
                  <c:v>42486.736111111008</c:v>
                </c:pt>
                <c:pt idx="395">
                  <c:v>42486.743055555555</c:v>
                </c:pt>
                <c:pt idx="396">
                  <c:v>42486.75</c:v>
                </c:pt>
                <c:pt idx="397">
                  <c:v>42486.756944444569</c:v>
                </c:pt>
                <c:pt idx="398">
                  <c:v>42486.763888888876</c:v>
                </c:pt>
                <c:pt idx="399">
                  <c:v>42486.770833333336</c:v>
                </c:pt>
                <c:pt idx="400">
                  <c:v>42486.777777777774</c:v>
                </c:pt>
                <c:pt idx="401">
                  <c:v>42486.784722222204</c:v>
                </c:pt>
                <c:pt idx="402">
                  <c:v>42486.791666666482</c:v>
                </c:pt>
                <c:pt idx="403">
                  <c:v>42486.798611111008</c:v>
                </c:pt>
                <c:pt idx="404">
                  <c:v>42486.805555555562</c:v>
                </c:pt>
                <c:pt idx="405">
                  <c:v>42486.812500000102</c:v>
                </c:pt>
                <c:pt idx="406">
                  <c:v>42486.819444444569</c:v>
                </c:pt>
                <c:pt idx="407">
                  <c:v>42486.826388888891</c:v>
                </c:pt>
                <c:pt idx="408">
                  <c:v>42486.833333333336</c:v>
                </c:pt>
                <c:pt idx="409">
                  <c:v>42486.840277777905</c:v>
                </c:pt>
                <c:pt idx="410">
                  <c:v>42486.847222222219</c:v>
                </c:pt>
                <c:pt idx="411">
                  <c:v>42486.854166666664</c:v>
                </c:pt>
                <c:pt idx="412">
                  <c:v>42486.861111111008</c:v>
                </c:pt>
                <c:pt idx="413">
                  <c:v>42486.868055555562</c:v>
                </c:pt>
                <c:pt idx="414">
                  <c:v>42486.875</c:v>
                </c:pt>
                <c:pt idx="415">
                  <c:v>42486.881944444569</c:v>
                </c:pt>
                <c:pt idx="416">
                  <c:v>42486.888888889036</c:v>
                </c:pt>
                <c:pt idx="417">
                  <c:v>42486.895833333336</c:v>
                </c:pt>
                <c:pt idx="418">
                  <c:v>42486.902777777781</c:v>
                </c:pt>
                <c:pt idx="419">
                  <c:v>42486.909722222204</c:v>
                </c:pt>
                <c:pt idx="420">
                  <c:v>42486.916666666664</c:v>
                </c:pt>
                <c:pt idx="421">
                  <c:v>42486.923611111008</c:v>
                </c:pt>
                <c:pt idx="422">
                  <c:v>42486.930555555562</c:v>
                </c:pt>
                <c:pt idx="423">
                  <c:v>42486.9375</c:v>
                </c:pt>
                <c:pt idx="424">
                  <c:v>42486.944444444569</c:v>
                </c:pt>
                <c:pt idx="425">
                  <c:v>42486.951388888891</c:v>
                </c:pt>
                <c:pt idx="426">
                  <c:v>42486.958333333343</c:v>
                </c:pt>
                <c:pt idx="427">
                  <c:v>42486.965277777781</c:v>
                </c:pt>
                <c:pt idx="428">
                  <c:v>42486.972222222219</c:v>
                </c:pt>
                <c:pt idx="429">
                  <c:v>42486.979166666584</c:v>
                </c:pt>
                <c:pt idx="430">
                  <c:v>42486.986111111109</c:v>
                </c:pt>
                <c:pt idx="431">
                  <c:v>42486.993055555555</c:v>
                </c:pt>
                <c:pt idx="432">
                  <c:v>42487</c:v>
                </c:pt>
                <c:pt idx="433">
                  <c:v>42487.006944444569</c:v>
                </c:pt>
                <c:pt idx="434">
                  <c:v>42487.013888888891</c:v>
                </c:pt>
                <c:pt idx="435">
                  <c:v>42487.020833333336</c:v>
                </c:pt>
                <c:pt idx="436">
                  <c:v>42487.027777777774</c:v>
                </c:pt>
                <c:pt idx="437">
                  <c:v>42487.034722222204</c:v>
                </c:pt>
                <c:pt idx="438">
                  <c:v>42487.041666666584</c:v>
                </c:pt>
                <c:pt idx="439">
                  <c:v>42487.048611111109</c:v>
                </c:pt>
                <c:pt idx="440">
                  <c:v>42487.055555555562</c:v>
                </c:pt>
                <c:pt idx="441">
                  <c:v>42487.0625</c:v>
                </c:pt>
                <c:pt idx="442">
                  <c:v>42487.069444444445</c:v>
                </c:pt>
                <c:pt idx="443">
                  <c:v>42487.076388888891</c:v>
                </c:pt>
                <c:pt idx="444">
                  <c:v>42487.083333333336</c:v>
                </c:pt>
                <c:pt idx="445">
                  <c:v>42487.090277777781</c:v>
                </c:pt>
                <c:pt idx="446">
                  <c:v>42487.097222222204</c:v>
                </c:pt>
                <c:pt idx="447">
                  <c:v>42487.104166666584</c:v>
                </c:pt>
                <c:pt idx="448">
                  <c:v>42487.111111111008</c:v>
                </c:pt>
                <c:pt idx="449">
                  <c:v>42487.118055555562</c:v>
                </c:pt>
                <c:pt idx="450">
                  <c:v>42487.124999999993</c:v>
                </c:pt>
                <c:pt idx="451">
                  <c:v>42487.131944444445</c:v>
                </c:pt>
                <c:pt idx="452">
                  <c:v>42487.138888888891</c:v>
                </c:pt>
                <c:pt idx="453">
                  <c:v>42487.145833333336</c:v>
                </c:pt>
                <c:pt idx="454">
                  <c:v>42487.152777777781</c:v>
                </c:pt>
                <c:pt idx="455">
                  <c:v>42487.159722222204</c:v>
                </c:pt>
                <c:pt idx="456">
                  <c:v>42487.166666666584</c:v>
                </c:pt>
                <c:pt idx="457">
                  <c:v>42487.173611111008</c:v>
                </c:pt>
                <c:pt idx="458">
                  <c:v>42487.180555555562</c:v>
                </c:pt>
                <c:pt idx="459">
                  <c:v>42487.1875</c:v>
                </c:pt>
                <c:pt idx="460">
                  <c:v>42487.194444444445</c:v>
                </c:pt>
                <c:pt idx="461">
                  <c:v>42487.201388888876</c:v>
                </c:pt>
                <c:pt idx="462">
                  <c:v>42487.208333333336</c:v>
                </c:pt>
                <c:pt idx="463">
                  <c:v>42487.215277777781</c:v>
                </c:pt>
                <c:pt idx="464">
                  <c:v>42487.222222222204</c:v>
                </c:pt>
                <c:pt idx="465">
                  <c:v>42487.229166666482</c:v>
                </c:pt>
                <c:pt idx="466">
                  <c:v>42487.236111111008</c:v>
                </c:pt>
                <c:pt idx="467">
                  <c:v>42487.243055555555</c:v>
                </c:pt>
                <c:pt idx="468">
                  <c:v>42487.25</c:v>
                </c:pt>
                <c:pt idx="469">
                  <c:v>42487.256944444569</c:v>
                </c:pt>
                <c:pt idx="470">
                  <c:v>42487.263888888876</c:v>
                </c:pt>
                <c:pt idx="471">
                  <c:v>42487.270833333336</c:v>
                </c:pt>
                <c:pt idx="472">
                  <c:v>42487.277777777774</c:v>
                </c:pt>
                <c:pt idx="473">
                  <c:v>42487.284722222204</c:v>
                </c:pt>
                <c:pt idx="474">
                  <c:v>42487.291666666482</c:v>
                </c:pt>
                <c:pt idx="475">
                  <c:v>42487.298611111008</c:v>
                </c:pt>
                <c:pt idx="476">
                  <c:v>42487.305555555562</c:v>
                </c:pt>
                <c:pt idx="477">
                  <c:v>42487.312500000102</c:v>
                </c:pt>
                <c:pt idx="478">
                  <c:v>42487.319444444569</c:v>
                </c:pt>
                <c:pt idx="479">
                  <c:v>42487.326388888891</c:v>
                </c:pt>
                <c:pt idx="480">
                  <c:v>42487.333333333336</c:v>
                </c:pt>
                <c:pt idx="481">
                  <c:v>42487.340277777905</c:v>
                </c:pt>
                <c:pt idx="482">
                  <c:v>42487.347222222219</c:v>
                </c:pt>
                <c:pt idx="483">
                  <c:v>42487.354166666664</c:v>
                </c:pt>
                <c:pt idx="484">
                  <c:v>42487.361111111008</c:v>
                </c:pt>
                <c:pt idx="485">
                  <c:v>42487.368055555562</c:v>
                </c:pt>
                <c:pt idx="486">
                  <c:v>42487.375</c:v>
                </c:pt>
                <c:pt idx="487">
                  <c:v>42487.381944444569</c:v>
                </c:pt>
                <c:pt idx="488">
                  <c:v>42487.388888889036</c:v>
                </c:pt>
                <c:pt idx="489">
                  <c:v>42487.395833333336</c:v>
                </c:pt>
                <c:pt idx="490">
                  <c:v>42487.402777777781</c:v>
                </c:pt>
                <c:pt idx="491">
                  <c:v>42487.409722222204</c:v>
                </c:pt>
                <c:pt idx="492">
                  <c:v>42487.416666666664</c:v>
                </c:pt>
                <c:pt idx="493">
                  <c:v>42487.423611111008</c:v>
                </c:pt>
                <c:pt idx="494">
                  <c:v>42487.430555555562</c:v>
                </c:pt>
                <c:pt idx="495">
                  <c:v>42487.4375</c:v>
                </c:pt>
                <c:pt idx="496">
                  <c:v>42487.444444444569</c:v>
                </c:pt>
                <c:pt idx="497">
                  <c:v>42487.451388888891</c:v>
                </c:pt>
                <c:pt idx="498">
                  <c:v>42487.458333333343</c:v>
                </c:pt>
                <c:pt idx="499">
                  <c:v>42487.465277777781</c:v>
                </c:pt>
                <c:pt idx="500">
                  <c:v>42487.472222222219</c:v>
                </c:pt>
                <c:pt idx="501">
                  <c:v>42487.479166666584</c:v>
                </c:pt>
                <c:pt idx="502">
                  <c:v>42487.486111111109</c:v>
                </c:pt>
                <c:pt idx="503">
                  <c:v>42487.493055555555</c:v>
                </c:pt>
                <c:pt idx="504">
                  <c:v>42487.5</c:v>
                </c:pt>
                <c:pt idx="505">
                  <c:v>42487.506944444569</c:v>
                </c:pt>
                <c:pt idx="506">
                  <c:v>42487.513888888891</c:v>
                </c:pt>
                <c:pt idx="507">
                  <c:v>42487.520833333336</c:v>
                </c:pt>
                <c:pt idx="508">
                  <c:v>42487.527777777774</c:v>
                </c:pt>
                <c:pt idx="509">
                  <c:v>42487.534722222204</c:v>
                </c:pt>
                <c:pt idx="510">
                  <c:v>42487.541666666584</c:v>
                </c:pt>
                <c:pt idx="511">
                  <c:v>42487.548611111109</c:v>
                </c:pt>
                <c:pt idx="512">
                  <c:v>42487.555555555562</c:v>
                </c:pt>
                <c:pt idx="513">
                  <c:v>42487.5625</c:v>
                </c:pt>
                <c:pt idx="514">
                  <c:v>42487.569444444445</c:v>
                </c:pt>
                <c:pt idx="515">
                  <c:v>42487.576388888891</c:v>
                </c:pt>
                <c:pt idx="516">
                  <c:v>42487.583333333336</c:v>
                </c:pt>
                <c:pt idx="517">
                  <c:v>42487.590277777781</c:v>
                </c:pt>
                <c:pt idx="518">
                  <c:v>42487.597222222204</c:v>
                </c:pt>
                <c:pt idx="519">
                  <c:v>42487.604166666584</c:v>
                </c:pt>
                <c:pt idx="520">
                  <c:v>42487.611111111008</c:v>
                </c:pt>
                <c:pt idx="521">
                  <c:v>42487.618055555562</c:v>
                </c:pt>
                <c:pt idx="522">
                  <c:v>42487.624999999993</c:v>
                </c:pt>
                <c:pt idx="523">
                  <c:v>42487.631944444445</c:v>
                </c:pt>
                <c:pt idx="524">
                  <c:v>42487.638888888891</c:v>
                </c:pt>
                <c:pt idx="525">
                  <c:v>42487.645833333336</c:v>
                </c:pt>
                <c:pt idx="526">
                  <c:v>42487.652777777781</c:v>
                </c:pt>
                <c:pt idx="527">
                  <c:v>42487.659722222204</c:v>
                </c:pt>
                <c:pt idx="528">
                  <c:v>42487.666666666584</c:v>
                </c:pt>
                <c:pt idx="529">
                  <c:v>42487.673611111008</c:v>
                </c:pt>
                <c:pt idx="530">
                  <c:v>42487.680555555562</c:v>
                </c:pt>
                <c:pt idx="531">
                  <c:v>42487.6875</c:v>
                </c:pt>
                <c:pt idx="532">
                  <c:v>42487.694444444445</c:v>
                </c:pt>
                <c:pt idx="533">
                  <c:v>42487.701388888876</c:v>
                </c:pt>
                <c:pt idx="534">
                  <c:v>42487.708333333336</c:v>
                </c:pt>
                <c:pt idx="535">
                  <c:v>42487.715277777781</c:v>
                </c:pt>
                <c:pt idx="536">
                  <c:v>42487.722222222204</c:v>
                </c:pt>
                <c:pt idx="537">
                  <c:v>42487.729166666482</c:v>
                </c:pt>
                <c:pt idx="538">
                  <c:v>42487.736111111008</c:v>
                </c:pt>
                <c:pt idx="539">
                  <c:v>42487.743055555555</c:v>
                </c:pt>
                <c:pt idx="540">
                  <c:v>42487.75</c:v>
                </c:pt>
                <c:pt idx="541">
                  <c:v>42487.756944444569</c:v>
                </c:pt>
                <c:pt idx="542">
                  <c:v>42487.763888888876</c:v>
                </c:pt>
                <c:pt idx="543">
                  <c:v>42487.770833333336</c:v>
                </c:pt>
                <c:pt idx="544">
                  <c:v>42487.777777777774</c:v>
                </c:pt>
                <c:pt idx="545">
                  <c:v>42487.784722222204</c:v>
                </c:pt>
                <c:pt idx="546">
                  <c:v>42487.791666666482</c:v>
                </c:pt>
                <c:pt idx="547">
                  <c:v>42487.798611111008</c:v>
                </c:pt>
                <c:pt idx="548">
                  <c:v>42487.805555555562</c:v>
                </c:pt>
                <c:pt idx="549">
                  <c:v>42487.812500000102</c:v>
                </c:pt>
                <c:pt idx="550">
                  <c:v>42487.819444444569</c:v>
                </c:pt>
                <c:pt idx="551">
                  <c:v>42487.826388888891</c:v>
                </c:pt>
                <c:pt idx="552">
                  <c:v>42487.833333333336</c:v>
                </c:pt>
                <c:pt idx="553">
                  <c:v>42487.840277777905</c:v>
                </c:pt>
                <c:pt idx="554">
                  <c:v>42487.847222222219</c:v>
                </c:pt>
                <c:pt idx="555">
                  <c:v>42487.854166666664</c:v>
                </c:pt>
                <c:pt idx="556">
                  <c:v>42487.861111111008</c:v>
                </c:pt>
                <c:pt idx="557">
                  <c:v>42487.868055555562</c:v>
                </c:pt>
                <c:pt idx="558">
                  <c:v>42487.875</c:v>
                </c:pt>
                <c:pt idx="559">
                  <c:v>42487.881944444569</c:v>
                </c:pt>
                <c:pt idx="560">
                  <c:v>42487.888888889036</c:v>
                </c:pt>
                <c:pt idx="561">
                  <c:v>42487.895833333336</c:v>
                </c:pt>
                <c:pt idx="562">
                  <c:v>42487.902777777781</c:v>
                </c:pt>
                <c:pt idx="563">
                  <c:v>42487.909722222204</c:v>
                </c:pt>
                <c:pt idx="564">
                  <c:v>42487.916666666664</c:v>
                </c:pt>
                <c:pt idx="565">
                  <c:v>42487.923611111008</c:v>
                </c:pt>
                <c:pt idx="566">
                  <c:v>42487.930555555562</c:v>
                </c:pt>
                <c:pt idx="567">
                  <c:v>42487.9375</c:v>
                </c:pt>
                <c:pt idx="568">
                  <c:v>42487.944444444569</c:v>
                </c:pt>
                <c:pt idx="569">
                  <c:v>42487.951388888891</c:v>
                </c:pt>
                <c:pt idx="570">
                  <c:v>42487.958333333343</c:v>
                </c:pt>
                <c:pt idx="571">
                  <c:v>42487.965277777781</c:v>
                </c:pt>
                <c:pt idx="572">
                  <c:v>42487.972222222219</c:v>
                </c:pt>
                <c:pt idx="573">
                  <c:v>42487.979166666584</c:v>
                </c:pt>
                <c:pt idx="574">
                  <c:v>42487.986111111109</c:v>
                </c:pt>
                <c:pt idx="575">
                  <c:v>42487.993055555555</c:v>
                </c:pt>
                <c:pt idx="576">
                  <c:v>42488</c:v>
                </c:pt>
                <c:pt idx="577">
                  <c:v>42488.006944444569</c:v>
                </c:pt>
                <c:pt idx="578">
                  <c:v>42488.013888888891</c:v>
                </c:pt>
                <c:pt idx="579">
                  <c:v>42488.020833333336</c:v>
                </c:pt>
                <c:pt idx="580">
                  <c:v>42488.027777777774</c:v>
                </c:pt>
                <c:pt idx="581">
                  <c:v>42488.034722222204</c:v>
                </c:pt>
                <c:pt idx="582">
                  <c:v>42488.041666666584</c:v>
                </c:pt>
                <c:pt idx="583">
                  <c:v>42488.048611111109</c:v>
                </c:pt>
                <c:pt idx="584">
                  <c:v>42488.055555555562</c:v>
                </c:pt>
                <c:pt idx="585">
                  <c:v>42488.0625</c:v>
                </c:pt>
                <c:pt idx="586">
                  <c:v>42488.069444444445</c:v>
                </c:pt>
                <c:pt idx="587">
                  <c:v>42488.076388888891</c:v>
                </c:pt>
                <c:pt idx="588">
                  <c:v>42488.083333333336</c:v>
                </c:pt>
                <c:pt idx="589">
                  <c:v>42488.090277777781</c:v>
                </c:pt>
                <c:pt idx="590">
                  <c:v>42488.097222222204</c:v>
                </c:pt>
                <c:pt idx="591">
                  <c:v>42488.104166666584</c:v>
                </c:pt>
                <c:pt idx="592">
                  <c:v>42488.111111111008</c:v>
                </c:pt>
                <c:pt idx="593">
                  <c:v>42488.118055555562</c:v>
                </c:pt>
                <c:pt idx="594">
                  <c:v>42488.124999999993</c:v>
                </c:pt>
                <c:pt idx="595">
                  <c:v>42488.131944444445</c:v>
                </c:pt>
                <c:pt idx="596">
                  <c:v>42488.138888888891</c:v>
                </c:pt>
                <c:pt idx="597">
                  <c:v>42488.145833333336</c:v>
                </c:pt>
                <c:pt idx="598">
                  <c:v>42488.152777777781</c:v>
                </c:pt>
                <c:pt idx="599">
                  <c:v>42488.159722222204</c:v>
                </c:pt>
                <c:pt idx="600">
                  <c:v>42488.166666666584</c:v>
                </c:pt>
                <c:pt idx="601">
                  <c:v>42488.173611111008</c:v>
                </c:pt>
                <c:pt idx="602">
                  <c:v>42488.180555555562</c:v>
                </c:pt>
                <c:pt idx="603">
                  <c:v>42488.1875</c:v>
                </c:pt>
                <c:pt idx="604">
                  <c:v>42488.194444444445</c:v>
                </c:pt>
                <c:pt idx="605">
                  <c:v>42488.201388888876</c:v>
                </c:pt>
                <c:pt idx="606">
                  <c:v>42488.208333333336</c:v>
                </c:pt>
                <c:pt idx="607">
                  <c:v>42488.215277777781</c:v>
                </c:pt>
                <c:pt idx="608">
                  <c:v>42488.222222222204</c:v>
                </c:pt>
                <c:pt idx="609">
                  <c:v>42488.229166666482</c:v>
                </c:pt>
                <c:pt idx="610">
                  <c:v>42488.236111111008</c:v>
                </c:pt>
                <c:pt idx="611">
                  <c:v>42488.243055555555</c:v>
                </c:pt>
                <c:pt idx="612">
                  <c:v>42488.25</c:v>
                </c:pt>
                <c:pt idx="613">
                  <c:v>42488.256944444569</c:v>
                </c:pt>
                <c:pt idx="614">
                  <c:v>42488.263888888876</c:v>
                </c:pt>
                <c:pt idx="615">
                  <c:v>42488.270833333336</c:v>
                </c:pt>
                <c:pt idx="616">
                  <c:v>42488.277777777774</c:v>
                </c:pt>
                <c:pt idx="617">
                  <c:v>42488.284722222204</c:v>
                </c:pt>
                <c:pt idx="618">
                  <c:v>42488.291666666482</c:v>
                </c:pt>
                <c:pt idx="619">
                  <c:v>42488.298611111008</c:v>
                </c:pt>
                <c:pt idx="620">
                  <c:v>42488.305555555562</c:v>
                </c:pt>
                <c:pt idx="621">
                  <c:v>42488.312500000102</c:v>
                </c:pt>
                <c:pt idx="622">
                  <c:v>42488.319444444569</c:v>
                </c:pt>
                <c:pt idx="623">
                  <c:v>42488.326388888891</c:v>
                </c:pt>
                <c:pt idx="624">
                  <c:v>42488.333333333336</c:v>
                </c:pt>
                <c:pt idx="625">
                  <c:v>42488.340277777905</c:v>
                </c:pt>
                <c:pt idx="626">
                  <c:v>42488.347222222219</c:v>
                </c:pt>
                <c:pt idx="627">
                  <c:v>42488.354166666664</c:v>
                </c:pt>
                <c:pt idx="628">
                  <c:v>42488.361111111008</c:v>
                </c:pt>
                <c:pt idx="629">
                  <c:v>42488.368055555562</c:v>
                </c:pt>
                <c:pt idx="630">
                  <c:v>42488.375</c:v>
                </c:pt>
                <c:pt idx="631">
                  <c:v>42488.381944444569</c:v>
                </c:pt>
                <c:pt idx="632">
                  <c:v>42488.388888889036</c:v>
                </c:pt>
                <c:pt idx="633">
                  <c:v>42488.395833333336</c:v>
                </c:pt>
                <c:pt idx="634">
                  <c:v>42488.402777777781</c:v>
                </c:pt>
                <c:pt idx="635">
                  <c:v>42488.409722222204</c:v>
                </c:pt>
                <c:pt idx="636">
                  <c:v>42488.416666666664</c:v>
                </c:pt>
                <c:pt idx="637">
                  <c:v>42488.423611111008</c:v>
                </c:pt>
                <c:pt idx="638">
                  <c:v>42488.430555555562</c:v>
                </c:pt>
                <c:pt idx="639">
                  <c:v>42488.4375</c:v>
                </c:pt>
                <c:pt idx="640">
                  <c:v>42488.444444444569</c:v>
                </c:pt>
                <c:pt idx="641">
                  <c:v>42488.451388888891</c:v>
                </c:pt>
                <c:pt idx="642">
                  <c:v>42488.458333333343</c:v>
                </c:pt>
                <c:pt idx="643">
                  <c:v>42488.465277777781</c:v>
                </c:pt>
                <c:pt idx="644">
                  <c:v>42488.472222222219</c:v>
                </c:pt>
                <c:pt idx="645">
                  <c:v>42488.479166666584</c:v>
                </c:pt>
                <c:pt idx="646">
                  <c:v>42488.486111111109</c:v>
                </c:pt>
                <c:pt idx="647">
                  <c:v>42488.493055555555</c:v>
                </c:pt>
                <c:pt idx="648">
                  <c:v>42488.5</c:v>
                </c:pt>
                <c:pt idx="649">
                  <c:v>42488.506944444569</c:v>
                </c:pt>
                <c:pt idx="650">
                  <c:v>42488.513888888891</c:v>
                </c:pt>
                <c:pt idx="651">
                  <c:v>42488.520833333336</c:v>
                </c:pt>
                <c:pt idx="652">
                  <c:v>42488.527777777774</c:v>
                </c:pt>
                <c:pt idx="653">
                  <c:v>42488.534722222204</c:v>
                </c:pt>
                <c:pt idx="654">
                  <c:v>42488.541666666584</c:v>
                </c:pt>
                <c:pt idx="655">
                  <c:v>42488.548611111109</c:v>
                </c:pt>
                <c:pt idx="656">
                  <c:v>42488.555555555562</c:v>
                </c:pt>
                <c:pt idx="657">
                  <c:v>42488.5625</c:v>
                </c:pt>
                <c:pt idx="658">
                  <c:v>42488.569444444445</c:v>
                </c:pt>
                <c:pt idx="659">
                  <c:v>42488.576388888891</c:v>
                </c:pt>
                <c:pt idx="660">
                  <c:v>42488.583333333336</c:v>
                </c:pt>
                <c:pt idx="661">
                  <c:v>42488.590277777781</c:v>
                </c:pt>
                <c:pt idx="662">
                  <c:v>42488.597222222204</c:v>
                </c:pt>
                <c:pt idx="663">
                  <c:v>42488.604166666584</c:v>
                </c:pt>
                <c:pt idx="664">
                  <c:v>42488.611111111008</c:v>
                </c:pt>
                <c:pt idx="665">
                  <c:v>42488.618055555562</c:v>
                </c:pt>
                <c:pt idx="666">
                  <c:v>42488.624999999993</c:v>
                </c:pt>
                <c:pt idx="667">
                  <c:v>42488.631944444445</c:v>
                </c:pt>
                <c:pt idx="668">
                  <c:v>42488.638888888891</c:v>
                </c:pt>
                <c:pt idx="669">
                  <c:v>42488.645833333336</c:v>
                </c:pt>
                <c:pt idx="670">
                  <c:v>42488.652777777781</c:v>
                </c:pt>
                <c:pt idx="671">
                  <c:v>42488.659722222204</c:v>
                </c:pt>
                <c:pt idx="672">
                  <c:v>42488.666666666584</c:v>
                </c:pt>
                <c:pt idx="673">
                  <c:v>42488.673611111008</c:v>
                </c:pt>
                <c:pt idx="674">
                  <c:v>42488.680555555562</c:v>
                </c:pt>
                <c:pt idx="675">
                  <c:v>42488.6875</c:v>
                </c:pt>
                <c:pt idx="676">
                  <c:v>42488.694444444445</c:v>
                </c:pt>
                <c:pt idx="677">
                  <c:v>42488.701388888876</c:v>
                </c:pt>
                <c:pt idx="678">
                  <c:v>42488.708333333336</c:v>
                </c:pt>
                <c:pt idx="679">
                  <c:v>42488.715277777781</c:v>
                </c:pt>
                <c:pt idx="680">
                  <c:v>42488.722222222204</c:v>
                </c:pt>
                <c:pt idx="681">
                  <c:v>42488.729166666482</c:v>
                </c:pt>
                <c:pt idx="682">
                  <c:v>42488.736111111008</c:v>
                </c:pt>
                <c:pt idx="683">
                  <c:v>42488.743055555555</c:v>
                </c:pt>
                <c:pt idx="684">
                  <c:v>42488.75</c:v>
                </c:pt>
                <c:pt idx="685">
                  <c:v>42488.756944444569</c:v>
                </c:pt>
                <c:pt idx="686">
                  <c:v>42488.763888888876</c:v>
                </c:pt>
                <c:pt idx="687">
                  <c:v>42488.770833333336</c:v>
                </c:pt>
                <c:pt idx="688">
                  <c:v>42488.777777777774</c:v>
                </c:pt>
                <c:pt idx="689">
                  <c:v>42488.784722222204</c:v>
                </c:pt>
                <c:pt idx="690">
                  <c:v>42488.791666666482</c:v>
                </c:pt>
                <c:pt idx="691">
                  <c:v>42488.798611111008</c:v>
                </c:pt>
                <c:pt idx="692">
                  <c:v>42488.805555555562</c:v>
                </c:pt>
                <c:pt idx="693">
                  <c:v>42488.812500000102</c:v>
                </c:pt>
                <c:pt idx="694">
                  <c:v>42488.819444444569</c:v>
                </c:pt>
                <c:pt idx="695">
                  <c:v>42488.826388888891</c:v>
                </c:pt>
                <c:pt idx="696">
                  <c:v>42488.833333333336</c:v>
                </c:pt>
                <c:pt idx="697">
                  <c:v>42488.840277777905</c:v>
                </c:pt>
                <c:pt idx="698">
                  <c:v>42488.847222222219</c:v>
                </c:pt>
                <c:pt idx="699">
                  <c:v>42488.854166666664</c:v>
                </c:pt>
                <c:pt idx="700">
                  <c:v>42488.861111111008</c:v>
                </c:pt>
                <c:pt idx="701">
                  <c:v>42488.868055555562</c:v>
                </c:pt>
                <c:pt idx="702">
                  <c:v>42488.875</c:v>
                </c:pt>
                <c:pt idx="703">
                  <c:v>42488.881944444569</c:v>
                </c:pt>
                <c:pt idx="704">
                  <c:v>42488.888888889036</c:v>
                </c:pt>
                <c:pt idx="705">
                  <c:v>42488.895833333336</c:v>
                </c:pt>
                <c:pt idx="706">
                  <c:v>42488.902777777781</c:v>
                </c:pt>
                <c:pt idx="707">
                  <c:v>42488.909722222204</c:v>
                </c:pt>
                <c:pt idx="708">
                  <c:v>42488.916666666664</c:v>
                </c:pt>
                <c:pt idx="709">
                  <c:v>42488.923611111008</c:v>
                </c:pt>
                <c:pt idx="710">
                  <c:v>42488.930555555562</c:v>
                </c:pt>
                <c:pt idx="711">
                  <c:v>42488.9375</c:v>
                </c:pt>
                <c:pt idx="712">
                  <c:v>42488.944444444569</c:v>
                </c:pt>
                <c:pt idx="713">
                  <c:v>42488.951388888891</c:v>
                </c:pt>
                <c:pt idx="714">
                  <c:v>42488.958333333343</c:v>
                </c:pt>
                <c:pt idx="715">
                  <c:v>42488.965277777781</c:v>
                </c:pt>
                <c:pt idx="716">
                  <c:v>42488.972222222219</c:v>
                </c:pt>
                <c:pt idx="717">
                  <c:v>42488.979166666584</c:v>
                </c:pt>
                <c:pt idx="718">
                  <c:v>42488.986111111109</c:v>
                </c:pt>
                <c:pt idx="719">
                  <c:v>42488.993055555555</c:v>
                </c:pt>
                <c:pt idx="720">
                  <c:v>42489</c:v>
                </c:pt>
                <c:pt idx="721">
                  <c:v>42489.006944444569</c:v>
                </c:pt>
                <c:pt idx="722">
                  <c:v>42489.013888888891</c:v>
                </c:pt>
                <c:pt idx="723">
                  <c:v>42489.020833333336</c:v>
                </c:pt>
                <c:pt idx="724">
                  <c:v>42489.027777777774</c:v>
                </c:pt>
                <c:pt idx="725">
                  <c:v>42489.034722222204</c:v>
                </c:pt>
                <c:pt idx="726">
                  <c:v>42489.041666666584</c:v>
                </c:pt>
                <c:pt idx="727">
                  <c:v>42489.048611111109</c:v>
                </c:pt>
                <c:pt idx="728">
                  <c:v>42489.055555555562</c:v>
                </c:pt>
                <c:pt idx="729">
                  <c:v>42489.0625</c:v>
                </c:pt>
                <c:pt idx="730">
                  <c:v>42489.069444444445</c:v>
                </c:pt>
                <c:pt idx="731">
                  <c:v>42489.076388888891</c:v>
                </c:pt>
                <c:pt idx="732">
                  <c:v>42489.083333333336</c:v>
                </c:pt>
                <c:pt idx="733">
                  <c:v>42489.090277777781</c:v>
                </c:pt>
                <c:pt idx="734">
                  <c:v>42489.097222222204</c:v>
                </c:pt>
                <c:pt idx="735">
                  <c:v>42489.104166666584</c:v>
                </c:pt>
                <c:pt idx="736">
                  <c:v>42489.111111111008</c:v>
                </c:pt>
                <c:pt idx="737">
                  <c:v>42489.118055555562</c:v>
                </c:pt>
                <c:pt idx="738">
                  <c:v>42489.124999999993</c:v>
                </c:pt>
                <c:pt idx="739">
                  <c:v>42489.131944444445</c:v>
                </c:pt>
                <c:pt idx="740">
                  <c:v>42489.138888888891</c:v>
                </c:pt>
                <c:pt idx="741">
                  <c:v>42489.145833333336</c:v>
                </c:pt>
                <c:pt idx="742">
                  <c:v>42489.152777777781</c:v>
                </c:pt>
                <c:pt idx="743">
                  <c:v>42489.159722222204</c:v>
                </c:pt>
                <c:pt idx="744">
                  <c:v>42489.166666666584</c:v>
                </c:pt>
                <c:pt idx="745">
                  <c:v>42489.173611111008</c:v>
                </c:pt>
                <c:pt idx="746">
                  <c:v>42489.180555555562</c:v>
                </c:pt>
                <c:pt idx="747">
                  <c:v>42489.1875</c:v>
                </c:pt>
                <c:pt idx="748">
                  <c:v>42489.194444444445</c:v>
                </c:pt>
                <c:pt idx="749">
                  <c:v>42489.201388888876</c:v>
                </c:pt>
                <c:pt idx="750">
                  <c:v>42489.208333333336</c:v>
                </c:pt>
                <c:pt idx="751">
                  <c:v>42489.215277777781</c:v>
                </c:pt>
                <c:pt idx="752">
                  <c:v>42489.222222222204</c:v>
                </c:pt>
                <c:pt idx="753">
                  <c:v>42489.229166666482</c:v>
                </c:pt>
                <c:pt idx="754">
                  <c:v>42489.236111111008</c:v>
                </c:pt>
                <c:pt idx="755">
                  <c:v>42489.243055555555</c:v>
                </c:pt>
                <c:pt idx="756">
                  <c:v>42489.25</c:v>
                </c:pt>
                <c:pt idx="757">
                  <c:v>42489.256944444569</c:v>
                </c:pt>
                <c:pt idx="758">
                  <c:v>42489.263888888876</c:v>
                </c:pt>
                <c:pt idx="759">
                  <c:v>42489.270833333336</c:v>
                </c:pt>
                <c:pt idx="760">
                  <c:v>42489.277777777774</c:v>
                </c:pt>
                <c:pt idx="761">
                  <c:v>42489.284722222204</c:v>
                </c:pt>
                <c:pt idx="762">
                  <c:v>42489.291666666482</c:v>
                </c:pt>
                <c:pt idx="763">
                  <c:v>42489.298611111008</c:v>
                </c:pt>
                <c:pt idx="764">
                  <c:v>42489.305555555562</c:v>
                </c:pt>
                <c:pt idx="765">
                  <c:v>42489.312500000102</c:v>
                </c:pt>
                <c:pt idx="766">
                  <c:v>42489.319444444569</c:v>
                </c:pt>
                <c:pt idx="767">
                  <c:v>42489.326388888891</c:v>
                </c:pt>
                <c:pt idx="768">
                  <c:v>42489.333333333336</c:v>
                </c:pt>
                <c:pt idx="769">
                  <c:v>42489.340277777905</c:v>
                </c:pt>
                <c:pt idx="770">
                  <c:v>42489.347222222219</c:v>
                </c:pt>
                <c:pt idx="771">
                  <c:v>42489.354166666664</c:v>
                </c:pt>
                <c:pt idx="772">
                  <c:v>42489.361111111008</c:v>
                </c:pt>
                <c:pt idx="773">
                  <c:v>42489.368055555562</c:v>
                </c:pt>
                <c:pt idx="774">
                  <c:v>42489.375</c:v>
                </c:pt>
                <c:pt idx="775">
                  <c:v>42489.381944444569</c:v>
                </c:pt>
                <c:pt idx="776">
                  <c:v>42489.388888889036</c:v>
                </c:pt>
                <c:pt idx="777">
                  <c:v>42489.395833333336</c:v>
                </c:pt>
                <c:pt idx="778">
                  <c:v>42489.402777777781</c:v>
                </c:pt>
                <c:pt idx="779">
                  <c:v>42489.409722222204</c:v>
                </c:pt>
                <c:pt idx="780">
                  <c:v>42489.416666666664</c:v>
                </c:pt>
                <c:pt idx="781">
                  <c:v>42489.423611111008</c:v>
                </c:pt>
                <c:pt idx="782">
                  <c:v>42489.430555555562</c:v>
                </c:pt>
                <c:pt idx="783">
                  <c:v>42489.4375</c:v>
                </c:pt>
                <c:pt idx="784">
                  <c:v>42489.444444444569</c:v>
                </c:pt>
                <c:pt idx="785">
                  <c:v>42489.451388888891</c:v>
                </c:pt>
                <c:pt idx="786">
                  <c:v>42489.458333333343</c:v>
                </c:pt>
                <c:pt idx="787">
                  <c:v>42489.465277777781</c:v>
                </c:pt>
                <c:pt idx="788">
                  <c:v>42489.472222222219</c:v>
                </c:pt>
                <c:pt idx="789">
                  <c:v>42489.479166666584</c:v>
                </c:pt>
                <c:pt idx="790">
                  <c:v>42489.486111111109</c:v>
                </c:pt>
                <c:pt idx="791">
                  <c:v>42489.493055555555</c:v>
                </c:pt>
                <c:pt idx="792">
                  <c:v>42489.5</c:v>
                </c:pt>
                <c:pt idx="793">
                  <c:v>42489.506944444569</c:v>
                </c:pt>
                <c:pt idx="794">
                  <c:v>42489.513888888891</c:v>
                </c:pt>
                <c:pt idx="795">
                  <c:v>42489.520833333336</c:v>
                </c:pt>
                <c:pt idx="796">
                  <c:v>42489.527777777774</c:v>
                </c:pt>
                <c:pt idx="797">
                  <c:v>42489.534722222204</c:v>
                </c:pt>
                <c:pt idx="798">
                  <c:v>42489.541666666584</c:v>
                </c:pt>
                <c:pt idx="799">
                  <c:v>42489.548611111109</c:v>
                </c:pt>
                <c:pt idx="800">
                  <c:v>42489.555555555562</c:v>
                </c:pt>
                <c:pt idx="801">
                  <c:v>42489.5625</c:v>
                </c:pt>
                <c:pt idx="802">
                  <c:v>42489.569444444445</c:v>
                </c:pt>
                <c:pt idx="803">
                  <c:v>42489.576388888891</c:v>
                </c:pt>
                <c:pt idx="804">
                  <c:v>42489.583333333336</c:v>
                </c:pt>
                <c:pt idx="805">
                  <c:v>42489.590277777781</c:v>
                </c:pt>
                <c:pt idx="806">
                  <c:v>42489.597222222204</c:v>
                </c:pt>
                <c:pt idx="807">
                  <c:v>42489.604166666584</c:v>
                </c:pt>
                <c:pt idx="808">
                  <c:v>42489.611111111008</c:v>
                </c:pt>
                <c:pt idx="809">
                  <c:v>42489.618055555562</c:v>
                </c:pt>
                <c:pt idx="810">
                  <c:v>42489.624999999993</c:v>
                </c:pt>
                <c:pt idx="811">
                  <c:v>42489.631944444445</c:v>
                </c:pt>
                <c:pt idx="812">
                  <c:v>42489.638888888891</c:v>
                </c:pt>
                <c:pt idx="813">
                  <c:v>42489.645833333336</c:v>
                </c:pt>
                <c:pt idx="814">
                  <c:v>42489.652777777781</c:v>
                </c:pt>
                <c:pt idx="815">
                  <c:v>42489.659722222204</c:v>
                </c:pt>
                <c:pt idx="816">
                  <c:v>42489.666666666584</c:v>
                </c:pt>
                <c:pt idx="817">
                  <c:v>42489.673611111008</c:v>
                </c:pt>
                <c:pt idx="818">
                  <c:v>42489.680555555562</c:v>
                </c:pt>
                <c:pt idx="819">
                  <c:v>42489.6875</c:v>
                </c:pt>
                <c:pt idx="820">
                  <c:v>42489.694444444445</c:v>
                </c:pt>
                <c:pt idx="821">
                  <c:v>42489.701388888876</c:v>
                </c:pt>
                <c:pt idx="822">
                  <c:v>42489.708333333336</c:v>
                </c:pt>
                <c:pt idx="823">
                  <c:v>42489.715277777781</c:v>
                </c:pt>
                <c:pt idx="824">
                  <c:v>42489.722222222204</c:v>
                </c:pt>
                <c:pt idx="825">
                  <c:v>42489.729166666482</c:v>
                </c:pt>
                <c:pt idx="826">
                  <c:v>42489.736111111008</c:v>
                </c:pt>
                <c:pt idx="827">
                  <c:v>42489.743055555555</c:v>
                </c:pt>
                <c:pt idx="828">
                  <c:v>42489.75</c:v>
                </c:pt>
                <c:pt idx="829">
                  <c:v>42489.756944444569</c:v>
                </c:pt>
                <c:pt idx="830">
                  <c:v>42489.763888888876</c:v>
                </c:pt>
                <c:pt idx="831">
                  <c:v>42489.770833333336</c:v>
                </c:pt>
                <c:pt idx="832">
                  <c:v>42489.777777777774</c:v>
                </c:pt>
                <c:pt idx="833">
                  <c:v>42489.784722222204</c:v>
                </c:pt>
                <c:pt idx="834">
                  <c:v>42489.791666666482</c:v>
                </c:pt>
                <c:pt idx="835">
                  <c:v>42489.798611111008</c:v>
                </c:pt>
                <c:pt idx="836">
                  <c:v>42489.805555555562</c:v>
                </c:pt>
                <c:pt idx="837">
                  <c:v>42489.812500000102</c:v>
                </c:pt>
                <c:pt idx="838">
                  <c:v>42489.819444444569</c:v>
                </c:pt>
                <c:pt idx="839">
                  <c:v>42489.826388888891</c:v>
                </c:pt>
                <c:pt idx="840">
                  <c:v>42489.833333333336</c:v>
                </c:pt>
                <c:pt idx="841">
                  <c:v>42489.840277777905</c:v>
                </c:pt>
                <c:pt idx="842">
                  <c:v>42489.847222222219</c:v>
                </c:pt>
                <c:pt idx="843">
                  <c:v>42489.854166666664</c:v>
                </c:pt>
                <c:pt idx="844">
                  <c:v>42489.861111111008</c:v>
                </c:pt>
                <c:pt idx="845">
                  <c:v>42489.868055555562</c:v>
                </c:pt>
                <c:pt idx="846">
                  <c:v>42489.875</c:v>
                </c:pt>
                <c:pt idx="847">
                  <c:v>42489.881944444569</c:v>
                </c:pt>
                <c:pt idx="848">
                  <c:v>42489.888888889036</c:v>
                </c:pt>
                <c:pt idx="849">
                  <c:v>42489.895833333336</c:v>
                </c:pt>
                <c:pt idx="850">
                  <c:v>42489.902777777781</c:v>
                </c:pt>
                <c:pt idx="851">
                  <c:v>42489.909722222204</c:v>
                </c:pt>
                <c:pt idx="852">
                  <c:v>42489.916666666664</c:v>
                </c:pt>
                <c:pt idx="853">
                  <c:v>42489.923611111008</c:v>
                </c:pt>
                <c:pt idx="854">
                  <c:v>42489.930555555562</c:v>
                </c:pt>
                <c:pt idx="855">
                  <c:v>42489.9375</c:v>
                </c:pt>
                <c:pt idx="856">
                  <c:v>42489.944444444569</c:v>
                </c:pt>
                <c:pt idx="857">
                  <c:v>42489.951388888891</c:v>
                </c:pt>
                <c:pt idx="858">
                  <c:v>42489.958333333343</c:v>
                </c:pt>
                <c:pt idx="859">
                  <c:v>42489.965277777781</c:v>
                </c:pt>
                <c:pt idx="860">
                  <c:v>42489.972222222219</c:v>
                </c:pt>
                <c:pt idx="861">
                  <c:v>42489.979166666584</c:v>
                </c:pt>
                <c:pt idx="862">
                  <c:v>42489.986111111109</c:v>
                </c:pt>
                <c:pt idx="863">
                  <c:v>42489.993055555555</c:v>
                </c:pt>
                <c:pt idx="864">
                  <c:v>42490</c:v>
                </c:pt>
                <c:pt idx="865">
                  <c:v>42490.006944444569</c:v>
                </c:pt>
                <c:pt idx="866">
                  <c:v>42490.013888888891</c:v>
                </c:pt>
                <c:pt idx="867">
                  <c:v>42490.020833333336</c:v>
                </c:pt>
                <c:pt idx="868">
                  <c:v>42490.027777777774</c:v>
                </c:pt>
                <c:pt idx="869">
                  <c:v>42490.034722222204</c:v>
                </c:pt>
                <c:pt idx="870">
                  <c:v>42490.041666666584</c:v>
                </c:pt>
                <c:pt idx="871">
                  <c:v>42490.048611111109</c:v>
                </c:pt>
                <c:pt idx="872">
                  <c:v>42490.055555555562</c:v>
                </c:pt>
                <c:pt idx="873">
                  <c:v>42490.0625</c:v>
                </c:pt>
                <c:pt idx="874">
                  <c:v>42490.069444444445</c:v>
                </c:pt>
                <c:pt idx="875">
                  <c:v>42490.076388888891</c:v>
                </c:pt>
                <c:pt idx="876">
                  <c:v>42490.083333333336</c:v>
                </c:pt>
                <c:pt idx="877">
                  <c:v>42490.090277777781</c:v>
                </c:pt>
                <c:pt idx="878">
                  <c:v>42490.097222222204</c:v>
                </c:pt>
                <c:pt idx="879">
                  <c:v>42490.104166666584</c:v>
                </c:pt>
                <c:pt idx="880">
                  <c:v>42490.111111111008</c:v>
                </c:pt>
                <c:pt idx="881">
                  <c:v>42490.118055555562</c:v>
                </c:pt>
                <c:pt idx="882">
                  <c:v>42490.124999999993</c:v>
                </c:pt>
                <c:pt idx="883">
                  <c:v>42490.131944444445</c:v>
                </c:pt>
                <c:pt idx="884">
                  <c:v>42490.138888888891</c:v>
                </c:pt>
                <c:pt idx="885">
                  <c:v>42490.145833333336</c:v>
                </c:pt>
                <c:pt idx="886">
                  <c:v>42490.152777777781</c:v>
                </c:pt>
                <c:pt idx="887">
                  <c:v>42490.159722222204</c:v>
                </c:pt>
                <c:pt idx="888">
                  <c:v>42490.166666666584</c:v>
                </c:pt>
                <c:pt idx="889">
                  <c:v>42490.173611111008</c:v>
                </c:pt>
                <c:pt idx="890">
                  <c:v>42490.180555555562</c:v>
                </c:pt>
                <c:pt idx="891">
                  <c:v>42490.1875</c:v>
                </c:pt>
                <c:pt idx="892">
                  <c:v>42490.194444444445</c:v>
                </c:pt>
                <c:pt idx="893">
                  <c:v>42490.201388888876</c:v>
                </c:pt>
                <c:pt idx="894">
                  <c:v>42490.208333333336</c:v>
                </c:pt>
                <c:pt idx="895">
                  <c:v>42490.215277777781</c:v>
                </c:pt>
                <c:pt idx="896">
                  <c:v>42490.222222222204</c:v>
                </c:pt>
                <c:pt idx="897">
                  <c:v>42490.229166666482</c:v>
                </c:pt>
                <c:pt idx="898">
                  <c:v>42490.236111111008</c:v>
                </c:pt>
                <c:pt idx="899">
                  <c:v>42490.243055555555</c:v>
                </c:pt>
                <c:pt idx="900">
                  <c:v>42490.25</c:v>
                </c:pt>
                <c:pt idx="901">
                  <c:v>42490.256944444569</c:v>
                </c:pt>
                <c:pt idx="902">
                  <c:v>42490.263888888876</c:v>
                </c:pt>
                <c:pt idx="903">
                  <c:v>42490.270833333336</c:v>
                </c:pt>
                <c:pt idx="904">
                  <c:v>42490.277777777774</c:v>
                </c:pt>
                <c:pt idx="905">
                  <c:v>42490.284722222204</c:v>
                </c:pt>
                <c:pt idx="906">
                  <c:v>42490.291666666482</c:v>
                </c:pt>
                <c:pt idx="907">
                  <c:v>42490.298611111008</c:v>
                </c:pt>
                <c:pt idx="908">
                  <c:v>42490.305555555562</c:v>
                </c:pt>
                <c:pt idx="909">
                  <c:v>42490.312500000102</c:v>
                </c:pt>
                <c:pt idx="910">
                  <c:v>42490.319444444569</c:v>
                </c:pt>
                <c:pt idx="911">
                  <c:v>42490.326388888891</c:v>
                </c:pt>
                <c:pt idx="912">
                  <c:v>42490.333333333336</c:v>
                </c:pt>
                <c:pt idx="913">
                  <c:v>42490.340277777905</c:v>
                </c:pt>
                <c:pt idx="914">
                  <c:v>42490.347222222219</c:v>
                </c:pt>
                <c:pt idx="915">
                  <c:v>42490.354166666664</c:v>
                </c:pt>
                <c:pt idx="916">
                  <c:v>42490.361111111008</c:v>
                </c:pt>
                <c:pt idx="917">
                  <c:v>42490.368055555562</c:v>
                </c:pt>
                <c:pt idx="918">
                  <c:v>42490.375</c:v>
                </c:pt>
                <c:pt idx="919">
                  <c:v>42490.381944444569</c:v>
                </c:pt>
                <c:pt idx="920">
                  <c:v>42490.388888889036</c:v>
                </c:pt>
                <c:pt idx="921">
                  <c:v>42490.395833333336</c:v>
                </c:pt>
                <c:pt idx="922">
                  <c:v>42490.402777777781</c:v>
                </c:pt>
                <c:pt idx="923">
                  <c:v>42490.409722222204</c:v>
                </c:pt>
                <c:pt idx="924">
                  <c:v>42490.416666666664</c:v>
                </c:pt>
                <c:pt idx="925">
                  <c:v>42490.423611111008</c:v>
                </c:pt>
                <c:pt idx="926">
                  <c:v>42490.430555555562</c:v>
                </c:pt>
                <c:pt idx="927">
                  <c:v>42490.4375</c:v>
                </c:pt>
                <c:pt idx="928">
                  <c:v>42490.444444444569</c:v>
                </c:pt>
                <c:pt idx="929">
                  <c:v>42490.451388888891</c:v>
                </c:pt>
                <c:pt idx="930">
                  <c:v>42490.458333333343</c:v>
                </c:pt>
                <c:pt idx="931">
                  <c:v>42490.465277777781</c:v>
                </c:pt>
                <c:pt idx="932">
                  <c:v>42490.472222222219</c:v>
                </c:pt>
                <c:pt idx="933">
                  <c:v>42490.479166666584</c:v>
                </c:pt>
                <c:pt idx="934">
                  <c:v>42490.486111111109</c:v>
                </c:pt>
                <c:pt idx="935">
                  <c:v>42490.493055555555</c:v>
                </c:pt>
                <c:pt idx="936">
                  <c:v>42490.5</c:v>
                </c:pt>
                <c:pt idx="937">
                  <c:v>42490.506944444569</c:v>
                </c:pt>
                <c:pt idx="938">
                  <c:v>42490.513888888891</c:v>
                </c:pt>
                <c:pt idx="939">
                  <c:v>42490.520833333336</c:v>
                </c:pt>
                <c:pt idx="940">
                  <c:v>42490.527777777774</c:v>
                </c:pt>
                <c:pt idx="941">
                  <c:v>42490.534722222204</c:v>
                </c:pt>
                <c:pt idx="942">
                  <c:v>42490.541666666584</c:v>
                </c:pt>
                <c:pt idx="943">
                  <c:v>42490.548611111109</c:v>
                </c:pt>
                <c:pt idx="944">
                  <c:v>42490.555555555562</c:v>
                </c:pt>
                <c:pt idx="945">
                  <c:v>42490.5625</c:v>
                </c:pt>
                <c:pt idx="946">
                  <c:v>42490.569444444445</c:v>
                </c:pt>
                <c:pt idx="947">
                  <c:v>42490.576388888891</c:v>
                </c:pt>
                <c:pt idx="948">
                  <c:v>42490.583333333336</c:v>
                </c:pt>
                <c:pt idx="949">
                  <c:v>42490.590277777781</c:v>
                </c:pt>
                <c:pt idx="950">
                  <c:v>42490.597222222204</c:v>
                </c:pt>
                <c:pt idx="951">
                  <c:v>42490.604166666584</c:v>
                </c:pt>
                <c:pt idx="952">
                  <c:v>42490.611111111008</c:v>
                </c:pt>
                <c:pt idx="953">
                  <c:v>42490.618055555562</c:v>
                </c:pt>
                <c:pt idx="954">
                  <c:v>42490.624999999993</c:v>
                </c:pt>
                <c:pt idx="955">
                  <c:v>42490.631944444445</c:v>
                </c:pt>
                <c:pt idx="956">
                  <c:v>42490.638888888891</c:v>
                </c:pt>
                <c:pt idx="957">
                  <c:v>42490.645833333336</c:v>
                </c:pt>
                <c:pt idx="958">
                  <c:v>42490.652777777781</c:v>
                </c:pt>
                <c:pt idx="959">
                  <c:v>42490.659722222204</c:v>
                </c:pt>
                <c:pt idx="960">
                  <c:v>42490.666666666584</c:v>
                </c:pt>
                <c:pt idx="961">
                  <c:v>42490.673611111008</c:v>
                </c:pt>
                <c:pt idx="962">
                  <c:v>42490.680555555562</c:v>
                </c:pt>
                <c:pt idx="963">
                  <c:v>42490.6875</c:v>
                </c:pt>
                <c:pt idx="964">
                  <c:v>42490.694444444445</c:v>
                </c:pt>
                <c:pt idx="965">
                  <c:v>42490.701388888876</c:v>
                </c:pt>
                <c:pt idx="966">
                  <c:v>42490.708333333336</c:v>
                </c:pt>
                <c:pt idx="967">
                  <c:v>42490.715277777781</c:v>
                </c:pt>
                <c:pt idx="968">
                  <c:v>42490.722222222204</c:v>
                </c:pt>
                <c:pt idx="969">
                  <c:v>42490.729166666482</c:v>
                </c:pt>
                <c:pt idx="970">
                  <c:v>42490.736111111008</c:v>
                </c:pt>
                <c:pt idx="971">
                  <c:v>42490.743055555555</c:v>
                </c:pt>
                <c:pt idx="972">
                  <c:v>42490.75</c:v>
                </c:pt>
                <c:pt idx="973">
                  <c:v>42490.756944444569</c:v>
                </c:pt>
                <c:pt idx="974">
                  <c:v>42490.763888888876</c:v>
                </c:pt>
                <c:pt idx="975">
                  <c:v>42490.770833333336</c:v>
                </c:pt>
                <c:pt idx="976">
                  <c:v>42490.777777777774</c:v>
                </c:pt>
                <c:pt idx="977">
                  <c:v>42490.784722222204</c:v>
                </c:pt>
                <c:pt idx="978">
                  <c:v>42490.791666666482</c:v>
                </c:pt>
                <c:pt idx="979">
                  <c:v>42490.798611111008</c:v>
                </c:pt>
                <c:pt idx="980">
                  <c:v>42490.805555555562</c:v>
                </c:pt>
                <c:pt idx="981">
                  <c:v>42490.812500000102</c:v>
                </c:pt>
                <c:pt idx="982">
                  <c:v>42490.819444444569</c:v>
                </c:pt>
                <c:pt idx="983">
                  <c:v>42490.826388888891</c:v>
                </c:pt>
                <c:pt idx="984">
                  <c:v>42490.833333333336</c:v>
                </c:pt>
                <c:pt idx="985">
                  <c:v>42490.840277777905</c:v>
                </c:pt>
                <c:pt idx="986">
                  <c:v>42490.847222222219</c:v>
                </c:pt>
                <c:pt idx="987">
                  <c:v>42490.854166666664</c:v>
                </c:pt>
                <c:pt idx="988">
                  <c:v>42490.861111111008</c:v>
                </c:pt>
                <c:pt idx="989">
                  <c:v>42490.868055555562</c:v>
                </c:pt>
                <c:pt idx="990">
                  <c:v>42490.875</c:v>
                </c:pt>
                <c:pt idx="991">
                  <c:v>42490.881944444569</c:v>
                </c:pt>
                <c:pt idx="992">
                  <c:v>42490.888888889036</c:v>
                </c:pt>
                <c:pt idx="993">
                  <c:v>42490.895833333336</c:v>
                </c:pt>
                <c:pt idx="994">
                  <c:v>42490.902777777781</c:v>
                </c:pt>
                <c:pt idx="995">
                  <c:v>42490.909722222204</c:v>
                </c:pt>
                <c:pt idx="996">
                  <c:v>42490.916666666664</c:v>
                </c:pt>
                <c:pt idx="997">
                  <c:v>42490.923611111008</c:v>
                </c:pt>
                <c:pt idx="998">
                  <c:v>42490.930555555562</c:v>
                </c:pt>
                <c:pt idx="999">
                  <c:v>42490.9375</c:v>
                </c:pt>
                <c:pt idx="1000">
                  <c:v>42490.944444444569</c:v>
                </c:pt>
                <c:pt idx="1001">
                  <c:v>42490.951388888891</c:v>
                </c:pt>
                <c:pt idx="1002">
                  <c:v>42490.958333333343</c:v>
                </c:pt>
                <c:pt idx="1003">
                  <c:v>42490.965277777781</c:v>
                </c:pt>
                <c:pt idx="1004">
                  <c:v>42490.972222222219</c:v>
                </c:pt>
                <c:pt idx="1005">
                  <c:v>42490.979166666584</c:v>
                </c:pt>
                <c:pt idx="1006">
                  <c:v>42490.986111111109</c:v>
                </c:pt>
                <c:pt idx="1007">
                  <c:v>42490.993055555555</c:v>
                </c:pt>
              </c:numCache>
            </c:numRef>
          </c:xVal>
          <c:yVal>
            <c:numRef>
              <c:f>Sayfa4!$H$3:$H$1010</c:f>
              <c:numCache>
                <c:formatCode>General</c:formatCode>
                <c:ptCount val="1008"/>
                <c:pt idx="0">
                  <c:v>-0.4</c:v>
                </c:pt>
                <c:pt idx="1">
                  <c:v>-0.30000000000000032</c:v>
                </c:pt>
                <c:pt idx="2">
                  <c:v>-0.2</c:v>
                </c:pt>
                <c:pt idx="3">
                  <c:v>-0.2</c:v>
                </c:pt>
                <c:pt idx="4">
                  <c:v>-0.1</c:v>
                </c:pt>
                <c:pt idx="5">
                  <c:v>0</c:v>
                </c:pt>
                <c:pt idx="6">
                  <c:v>0.2</c:v>
                </c:pt>
                <c:pt idx="7">
                  <c:v>0.30000000000000032</c:v>
                </c:pt>
                <c:pt idx="8">
                  <c:v>0.30000000000000032</c:v>
                </c:pt>
                <c:pt idx="9">
                  <c:v>0.5</c:v>
                </c:pt>
                <c:pt idx="10">
                  <c:v>0.8</c:v>
                </c:pt>
                <c:pt idx="11">
                  <c:v>0.70000000000000062</c:v>
                </c:pt>
                <c:pt idx="12">
                  <c:v>0.9</c:v>
                </c:pt>
                <c:pt idx="13">
                  <c:v>0.8</c:v>
                </c:pt>
                <c:pt idx="14">
                  <c:v>1</c:v>
                </c:pt>
                <c:pt idx="15">
                  <c:v>0.8</c:v>
                </c:pt>
                <c:pt idx="16">
                  <c:v>0.8</c:v>
                </c:pt>
                <c:pt idx="17">
                  <c:v>0.8</c:v>
                </c:pt>
                <c:pt idx="18">
                  <c:v>0.8</c:v>
                </c:pt>
                <c:pt idx="19">
                  <c:v>1.1000000000000001</c:v>
                </c:pt>
                <c:pt idx="20">
                  <c:v>1</c:v>
                </c:pt>
                <c:pt idx="21">
                  <c:v>1.3</c:v>
                </c:pt>
                <c:pt idx="22">
                  <c:v>1.6</c:v>
                </c:pt>
                <c:pt idx="23">
                  <c:v>1.7</c:v>
                </c:pt>
                <c:pt idx="24">
                  <c:v>1.3</c:v>
                </c:pt>
                <c:pt idx="25">
                  <c:v>0.8</c:v>
                </c:pt>
                <c:pt idx="26">
                  <c:v>0.70000000000000062</c:v>
                </c:pt>
                <c:pt idx="27">
                  <c:v>0.9</c:v>
                </c:pt>
                <c:pt idx="28">
                  <c:v>0.8</c:v>
                </c:pt>
                <c:pt idx="29">
                  <c:v>1.3</c:v>
                </c:pt>
                <c:pt idx="30">
                  <c:v>1.6</c:v>
                </c:pt>
                <c:pt idx="31">
                  <c:v>2.5</c:v>
                </c:pt>
                <c:pt idx="32">
                  <c:v>2.8</c:v>
                </c:pt>
                <c:pt idx="33">
                  <c:v>2.9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3.3</c:v>
                </c:pt>
                <c:pt idx="40">
                  <c:v>3.1</c:v>
                </c:pt>
                <c:pt idx="41">
                  <c:v>3</c:v>
                </c:pt>
                <c:pt idx="42">
                  <c:v>3.2</c:v>
                </c:pt>
                <c:pt idx="43">
                  <c:v>2.9</c:v>
                </c:pt>
                <c:pt idx="44">
                  <c:v>2.6</c:v>
                </c:pt>
                <c:pt idx="45">
                  <c:v>2.4</c:v>
                </c:pt>
                <c:pt idx="46">
                  <c:v>2.6</c:v>
                </c:pt>
                <c:pt idx="47">
                  <c:v>2.4</c:v>
                </c:pt>
                <c:pt idx="48">
                  <c:v>2.2999999999999998</c:v>
                </c:pt>
                <c:pt idx="49">
                  <c:v>1.9000000000000001</c:v>
                </c:pt>
                <c:pt idx="50">
                  <c:v>1.7</c:v>
                </c:pt>
                <c:pt idx="51">
                  <c:v>1.7</c:v>
                </c:pt>
                <c:pt idx="52">
                  <c:v>1.6</c:v>
                </c:pt>
                <c:pt idx="53">
                  <c:v>1.5</c:v>
                </c:pt>
                <c:pt idx="54">
                  <c:v>1.7</c:v>
                </c:pt>
                <c:pt idx="55">
                  <c:v>1.8</c:v>
                </c:pt>
                <c:pt idx="56">
                  <c:v>1.7</c:v>
                </c:pt>
                <c:pt idx="57">
                  <c:v>1.4</c:v>
                </c:pt>
                <c:pt idx="58">
                  <c:v>1.3</c:v>
                </c:pt>
                <c:pt idx="59">
                  <c:v>1.1000000000000001</c:v>
                </c:pt>
                <c:pt idx="60">
                  <c:v>0.8</c:v>
                </c:pt>
                <c:pt idx="61">
                  <c:v>0.70000000000000062</c:v>
                </c:pt>
                <c:pt idx="62">
                  <c:v>0.4</c:v>
                </c:pt>
                <c:pt idx="63">
                  <c:v>0.4</c:v>
                </c:pt>
                <c:pt idx="64">
                  <c:v>0.5</c:v>
                </c:pt>
                <c:pt idx="65">
                  <c:v>0.4</c:v>
                </c:pt>
                <c:pt idx="66">
                  <c:v>0.5</c:v>
                </c:pt>
                <c:pt idx="67">
                  <c:v>0.60000000000000064</c:v>
                </c:pt>
                <c:pt idx="68">
                  <c:v>0.4</c:v>
                </c:pt>
                <c:pt idx="69">
                  <c:v>0.30000000000000032</c:v>
                </c:pt>
                <c:pt idx="70">
                  <c:v>0.30000000000000032</c:v>
                </c:pt>
                <c:pt idx="71">
                  <c:v>0.2</c:v>
                </c:pt>
                <c:pt idx="72">
                  <c:v>0.2</c:v>
                </c:pt>
                <c:pt idx="73">
                  <c:v>0.1</c:v>
                </c:pt>
                <c:pt idx="74">
                  <c:v>0.4</c:v>
                </c:pt>
                <c:pt idx="75">
                  <c:v>0.2</c:v>
                </c:pt>
                <c:pt idx="76">
                  <c:v>0.2</c:v>
                </c:pt>
                <c:pt idx="77">
                  <c:v>0.1</c:v>
                </c:pt>
                <c:pt idx="78">
                  <c:v>-0.1</c:v>
                </c:pt>
                <c:pt idx="79">
                  <c:v>-0.1</c:v>
                </c:pt>
                <c:pt idx="80">
                  <c:v>-0.1</c:v>
                </c:pt>
                <c:pt idx="81">
                  <c:v>-0.2</c:v>
                </c:pt>
                <c:pt idx="82">
                  <c:v>-0.2</c:v>
                </c:pt>
                <c:pt idx="83">
                  <c:v>-0.2</c:v>
                </c:pt>
                <c:pt idx="84">
                  <c:v>-0.2</c:v>
                </c:pt>
                <c:pt idx="85">
                  <c:v>-0.2</c:v>
                </c:pt>
                <c:pt idx="86">
                  <c:v>-0.2</c:v>
                </c:pt>
                <c:pt idx="87">
                  <c:v>-0.30000000000000032</c:v>
                </c:pt>
                <c:pt idx="88">
                  <c:v>-0.30000000000000032</c:v>
                </c:pt>
                <c:pt idx="89">
                  <c:v>-0.4</c:v>
                </c:pt>
                <c:pt idx="90">
                  <c:v>-0.1</c:v>
                </c:pt>
                <c:pt idx="91">
                  <c:v>0.1</c:v>
                </c:pt>
                <c:pt idx="92">
                  <c:v>0.30000000000000032</c:v>
                </c:pt>
                <c:pt idx="93">
                  <c:v>0.4</c:v>
                </c:pt>
                <c:pt idx="94">
                  <c:v>0.30000000000000032</c:v>
                </c:pt>
                <c:pt idx="95">
                  <c:v>0.2</c:v>
                </c:pt>
                <c:pt idx="96">
                  <c:v>0.1</c:v>
                </c:pt>
                <c:pt idx="97">
                  <c:v>-0.2</c:v>
                </c:pt>
                <c:pt idx="98">
                  <c:v>-0.2</c:v>
                </c:pt>
                <c:pt idx="99">
                  <c:v>-0.1</c:v>
                </c:pt>
                <c:pt idx="100">
                  <c:v>-0.1</c:v>
                </c:pt>
                <c:pt idx="101">
                  <c:v>-0.1</c:v>
                </c:pt>
                <c:pt idx="102">
                  <c:v>-0.1</c:v>
                </c:pt>
                <c:pt idx="103">
                  <c:v>-0.1</c:v>
                </c:pt>
                <c:pt idx="104">
                  <c:v>-0.1</c:v>
                </c:pt>
                <c:pt idx="105">
                  <c:v>-0.2</c:v>
                </c:pt>
                <c:pt idx="106">
                  <c:v>-0.30000000000000032</c:v>
                </c:pt>
                <c:pt idx="107">
                  <c:v>-0.30000000000000032</c:v>
                </c:pt>
                <c:pt idx="108">
                  <c:v>-0.30000000000000032</c:v>
                </c:pt>
                <c:pt idx="109">
                  <c:v>-0.2</c:v>
                </c:pt>
                <c:pt idx="110">
                  <c:v>-0.2</c:v>
                </c:pt>
                <c:pt idx="111">
                  <c:v>-0.30000000000000032</c:v>
                </c:pt>
                <c:pt idx="112">
                  <c:v>-0.2</c:v>
                </c:pt>
                <c:pt idx="113">
                  <c:v>-0.2</c:v>
                </c:pt>
                <c:pt idx="114">
                  <c:v>-0.2</c:v>
                </c:pt>
                <c:pt idx="115">
                  <c:v>-0.30000000000000032</c:v>
                </c:pt>
                <c:pt idx="116">
                  <c:v>-0.30000000000000032</c:v>
                </c:pt>
                <c:pt idx="117">
                  <c:v>-0.4</c:v>
                </c:pt>
                <c:pt idx="118">
                  <c:v>-0.4</c:v>
                </c:pt>
                <c:pt idx="119">
                  <c:v>-0.4</c:v>
                </c:pt>
                <c:pt idx="120">
                  <c:v>-0.4</c:v>
                </c:pt>
                <c:pt idx="121">
                  <c:v>-0.1</c:v>
                </c:pt>
                <c:pt idx="122">
                  <c:v>-0.30000000000000032</c:v>
                </c:pt>
                <c:pt idx="123">
                  <c:v>0</c:v>
                </c:pt>
                <c:pt idx="124">
                  <c:v>0.2</c:v>
                </c:pt>
                <c:pt idx="125">
                  <c:v>0.4</c:v>
                </c:pt>
                <c:pt idx="126">
                  <c:v>0.30000000000000032</c:v>
                </c:pt>
                <c:pt idx="127">
                  <c:v>0.2</c:v>
                </c:pt>
                <c:pt idx="128">
                  <c:v>0.60000000000000064</c:v>
                </c:pt>
                <c:pt idx="129">
                  <c:v>0.4</c:v>
                </c:pt>
                <c:pt idx="130">
                  <c:v>0.70000000000000062</c:v>
                </c:pt>
                <c:pt idx="131">
                  <c:v>0.60000000000000064</c:v>
                </c:pt>
                <c:pt idx="132">
                  <c:v>0.8</c:v>
                </c:pt>
                <c:pt idx="133">
                  <c:v>0.8</c:v>
                </c:pt>
                <c:pt idx="134">
                  <c:v>0.9</c:v>
                </c:pt>
                <c:pt idx="135">
                  <c:v>0.8</c:v>
                </c:pt>
                <c:pt idx="136">
                  <c:v>0.60000000000000064</c:v>
                </c:pt>
                <c:pt idx="137">
                  <c:v>0.5</c:v>
                </c:pt>
                <c:pt idx="138">
                  <c:v>0.8</c:v>
                </c:pt>
                <c:pt idx="139">
                  <c:v>0.60000000000000064</c:v>
                </c:pt>
                <c:pt idx="140">
                  <c:v>1</c:v>
                </c:pt>
                <c:pt idx="141">
                  <c:v>1.9000000000000001</c:v>
                </c:pt>
                <c:pt idx="142">
                  <c:v>2.1</c:v>
                </c:pt>
                <c:pt idx="143">
                  <c:v>2.2000000000000002</c:v>
                </c:pt>
                <c:pt idx="144">
                  <c:v>2.7</c:v>
                </c:pt>
                <c:pt idx="145">
                  <c:v>2.6</c:v>
                </c:pt>
                <c:pt idx="146">
                  <c:v>2.7</c:v>
                </c:pt>
                <c:pt idx="147">
                  <c:v>3.1</c:v>
                </c:pt>
                <c:pt idx="148">
                  <c:v>3.1</c:v>
                </c:pt>
                <c:pt idx="149">
                  <c:v>3.4</c:v>
                </c:pt>
                <c:pt idx="150">
                  <c:v>3.7</c:v>
                </c:pt>
                <c:pt idx="151">
                  <c:v>4.4000000000000004</c:v>
                </c:pt>
                <c:pt idx="152">
                  <c:v>4.4000000000000004</c:v>
                </c:pt>
                <c:pt idx="153">
                  <c:v>4.2</c:v>
                </c:pt>
                <c:pt idx="154">
                  <c:v>4.2</c:v>
                </c:pt>
                <c:pt idx="155">
                  <c:v>3.6</c:v>
                </c:pt>
                <c:pt idx="156">
                  <c:v>4.4000000000000004</c:v>
                </c:pt>
                <c:pt idx="157">
                  <c:v>4</c:v>
                </c:pt>
                <c:pt idx="158">
                  <c:v>4.8</c:v>
                </c:pt>
                <c:pt idx="159">
                  <c:v>4.5999999999999996</c:v>
                </c:pt>
                <c:pt idx="160">
                  <c:v>4.8</c:v>
                </c:pt>
                <c:pt idx="161">
                  <c:v>4.2</c:v>
                </c:pt>
                <c:pt idx="162">
                  <c:v>4.9000000000000004</c:v>
                </c:pt>
                <c:pt idx="163">
                  <c:v>3.3</c:v>
                </c:pt>
                <c:pt idx="164">
                  <c:v>2.5</c:v>
                </c:pt>
                <c:pt idx="165">
                  <c:v>1.6</c:v>
                </c:pt>
                <c:pt idx="166">
                  <c:v>1.1000000000000001</c:v>
                </c:pt>
                <c:pt idx="167">
                  <c:v>-0.5</c:v>
                </c:pt>
                <c:pt idx="168">
                  <c:v>0.4</c:v>
                </c:pt>
                <c:pt idx="169">
                  <c:v>1.3</c:v>
                </c:pt>
                <c:pt idx="170">
                  <c:v>1.3</c:v>
                </c:pt>
                <c:pt idx="171">
                  <c:v>0.60000000000000064</c:v>
                </c:pt>
                <c:pt idx="172">
                  <c:v>-0.2</c:v>
                </c:pt>
                <c:pt idx="173">
                  <c:v>-1.2</c:v>
                </c:pt>
                <c:pt idx="174">
                  <c:v>-1.3</c:v>
                </c:pt>
                <c:pt idx="175">
                  <c:v>-1.2</c:v>
                </c:pt>
                <c:pt idx="176">
                  <c:v>-1.4</c:v>
                </c:pt>
                <c:pt idx="177">
                  <c:v>-1.5</c:v>
                </c:pt>
                <c:pt idx="178">
                  <c:v>-1.7</c:v>
                </c:pt>
                <c:pt idx="179">
                  <c:v>-1.6</c:v>
                </c:pt>
                <c:pt idx="180">
                  <c:v>-1.3</c:v>
                </c:pt>
                <c:pt idx="181">
                  <c:v>-1.8</c:v>
                </c:pt>
                <c:pt idx="182">
                  <c:v>-2</c:v>
                </c:pt>
                <c:pt idx="183">
                  <c:v>-2</c:v>
                </c:pt>
                <c:pt idx="184">
                  <c:v>-1.9000000000000001</c:v>
                </c:pt>
                <c:pt idx="185">
                  <c:v>-1.9000000000000001</c:v>
                </c:pt>
                <c:pt idx="186">
                  <c:v>-2</c:v>
                </c:pt>
                <c:pt idx="187">
                  <c:v>-2.1</c:v>
                </c:pt>
                <c:pt idx="188">
                  <c:v>-2.2000000000000002</c:v>
                </c:pt>
                <c:pt idx="189">
                  <c:v>-2.2000000000000002</c:v>
                </c:pt>
                <c:pt idx="190">
                  <c:v>-2.1</c:v>
                </c:pt>
                <c:pt idx="191">
                  <c:v>-2.4</c:v>
                </c:pt>
                <c:pt idx="192">
                  <c:v>-2.7</c:v>
                </c:pt>
                <c:pt idx="193">
                  <c:v>-2.7</c:v>
                </c:pt>
                <c:pt idx="194">
                  <c:v>-2.2999999999999998</c:v>
                </c:pt>
                <c:pt idx="195">
                  <c:v>-2.2999999999999998</c:v>
                </c:pt>
                <c:pt idx="196">
                  <c:v>-2.2999999999999998</c:v>
                </c:pt>
                <c:pt idx="197">
                  <c:v>-2.2000000000000002</c:v>
                </c:pt>
                <c:pt idx="198">
                  <c:v>-2.2000000000000002</c:v>
                </c:pt>
                <c:pt idx="199">
                  <c:v>-2.2000000000000002</c:v>
                </c:pt>
                <c:pt idx="200">
                  <c:v>-2.2000000000000002</c:v>
                </c:pt>
                <c:pt idx="201">
                  <c:v>-2.2000000000000002</c:v>
                </c:pt>
                <c:pt idx="202">
                  <c:v>-2.2000000000000002</c:v>
                </c:pt>
                <c:pt idx="203">
                  <c:v>-2.2000000000000002</c:v>
                </c:pt>
                <c:pt idx="204">
                  <c:v>-2.2000000000000002</c:v>
                </c:pt>
                <c:pt idx="205">
                  <c:v>-2.2000000000000002</c:v>
                </c:pt>
                <c:pt idx="206">
                  <c:v>-2.2999999999999998</c:v>
                </c:pt>
                <c:pt idx="207">
                  <c:v>-2.2999999999999998</c:v>
                </c:pt>
                <c:pt idx="208">
                  <c:v>-2.2000000000000002</c:v>
                </c:pt>
                <c:pt idx="209">
                  <c:v>-2.2000000000000002</c:v>
                </c:pt>
                <c:pt idx="210">
                  <c:v>-2.2999999999999998</c:v>
                </c:pt>
                <c:pt idx="211">
                  <c:v>-2.5</c:v>
                </c:pt>
                <c:pt idx="212">
                  <c:v>-2.5</c:v>
                </c:pt>
                <c:pt idx="213">
                  <c:v>-2.4</c:v>
                </c:pt>
                <c:pt idx="214">
                  <c:v>-2.2999999999999998</c:v>
                </c:pt>
                <c:pt idx="215">
                  <c:v>-2.4</c:v>
                </c:pt>
                <c:pt idx="216">
                  <c:v>-2.2999999999999998</c:v>
                </c:pt>
                <c:pt idx="217">
                  <c:v>-2.6</c:v>
                </c:pt>
                <c:pt idx="218">
                  <c:v>-2.8</c:v>
                </c:pt>
                <c:pt idx="219">
                  <c:v>-2.9</c:v>
                </c:pt>
                <c:pt idx="220">
                  <c:v>-2.8</c:v>
                </c:pt>
                <c:pt idx="221">
                  <c:v>-2.8</c:v>
                </c:pt>
                <c:pt idx="222">
                  <c:v>-2.8</c:v>
                </c:pt>
                <c:pt idx="223">
                  <c:v>-2.7</c:v>
                </c:pt>
                <c:pt idx="224">
                  <c:v>-2.7</c:v>
                </c:pt>
                <c:pt idx="225">
                  <c:v>-2.6</c:v>
                </c:pt>
                <c:pt idx="226">
                  <c:v>-2.8</c:v>
                </c:pt>
                <c:pt idx="227">
                  <c:v>-2.8</c:v>
                </c:pt>
                <c:pt idx="228">
                  <c:v>-2.7</c:v>
                </c:pt>
                <c:pt idx="229">
                  <c:v>-2.7</c:v>
                </c:pt>
                <c:pt idx="230">
                  <c:v>-2.7</c:v>
                </c:pt>
                <c:pt idx="231">
                  <c:v>-2.7</c:v>
                </c:pt>
                <c:pt idx="232">
                  <c:v>-2.8</c:v>
                </c:pt>
                <c:pt idx="233">
                  <c:v>-2.8</c:v>
                </c:pt>
                <c:pt idx="234">
                  <c:v>-2.8</c:v>
                </c:pt>
                <c:pt idx="235">
                  <c:v>-2.8</c:v>
                </c:pt>
                <c:pt idx="236">
                  <c:v>-2.8</c:v>
                </c:pt>
                <c:pt idx="237">
                  <c:v>-2.7</c:v>
                </c:pt>
                <c:pt idx="238">
                  <c:v>-2.8</c:v>
                </c:pt>
                <c:pt idx="239">
                  <c:v>-2.8</c:v>
                </c:pt>
                <c:pt idx="240">
                  <c:v>-2.7</c:v>
                </c:pt>
                <c:pt idx="241">
                  <c:v>-2.7</c:v>
                </c:pt>
                <c:pt idx="242">
                  <c:v>-2.7</c:v>
                </c:pt>
                <c:pt idx="243">
                  <c:v>-2.7</c:v>
                </c:pt>
                <c:pt idx="244">
                  <c:v>-2.7</c:v>
                </c:pt>
                <c:pt idx="245">
                  <c:v>-2.6</c:v>
                </c:pt>
                <c:pt idx="246">
                  <c:v>-2.7</c:v>
                </c:pt>
                <c:pt idx="247">
                  <c:v>-2.7</c:v>
                </c:pt>
                <c:pt idx="248">
                  <c:v>-2.8</c:v>
                </c:pt>
                <c:pt idx="249">
                  <c:v>-2.8</c:v>
                </c:pt>
                <c:pt idx="250">
                  <c:v>-2.8</c:v>
                </c:pt>
                <c:pt idx="251">
                  <c:v>-2.7</c:v>
                </c:pt>
                <c:pt idx="252">
                  <c:v>-2.7</c:v>
                </c:pt>
                <c:pt idx="253">
                  <c:v>-2.7</c:v>
                </c:pt>
                <c:pt idx="254">
                  <c:v>-2.8</c:v>
                </c:pt>
                <c:pt idx="255">
                  <c:v>-2.7</c:v>
                </c:pt>
                <c:pt idx="256">
                  <c:v>-2.5</c:v>
                </c:pt>
                <c:pt idx="257">
                  <c:v>-2.5</c:v>
                </c:pt>
                <c:pt idx="258">
                  <c:v>-2.8</c:v>
                </c:pt>
                <c:pt idx="259">
                  <c:v>-2.8</c:v>
                </c:pt>
                <c:pt idx="260">
                  <c:v>-2.7</c:v>
                </c:pt>
                <c:pt idx="261">
                  <c:v>-2.6</c:v>
                </c:pt>
                <c:pt idx="262">
                  <c:v>-2.4</c:v>
                </c:pt>
                <c:pt idx="263">
                  <c:v>-2.1</c:v>
                </c:pt>
                <c:pt idx="264">
                  <c:v>-2.1</c:v>
                </c:pt>
                <c:pt idx="265">
                  <c:v>-2.1</c:v>
                </c:pt>
                <c:pt idx="266">
                  <c:v>-2.2000000000000002</c:v>
                </c:pt>
                <c:pt idx="267">
                  <c:v>-2.2000000000000002</c:v>
                </c:pt>
                <c:pt idx="268">
                  <c:v>-2</c:v>
                </c:pt>
                <c:pt idx="269">
                  <c:v>-1.9000000000000001</c:v>
                </c:pt>
                <c:pt idx="270">
                  <c:v>-1.7</c:v>
                </c:pt>
                <c:pt idx="271">
                  <c:v>-1.5</c:v>
                </c:pt>
                <c:pt idx="272">
                  <c:v>-1.7</c:v>
                </c:pt>
                <c:pt idx="273">
                  <c:v>-2.2000000000000002</c:v>
                </c:pt>
                <c:pt idx="274">
                  <c:v>-2.2000000000000002</c:v>
                </c:pt>
                <c:pt idx="275">
                  <c:v>-1.9000000000000001</c:v>
                </c:pt>
                <c:pt idx="276">
                  <c:v>-1.9000000000000001</c:v>
                </c:pt>
                <c:pt idx="277">
                  <c:v>-1.6</c:v>
                </c:pt>
                <c:pt idx="278">
                  <c:v>-1.1000000000000001</c:v>
                </c:pt>
                <c:pt idx="279">
                  <c:v>-0.9</c:v>
                </c:pt>
                <c:pt idx="280">
                  <c:v>-0.2</c:v>
                </c:pt>
                <c:pt idx="281">
                  <c:v>-0.1</c:v>
                </c:pt>
                <c:pt idx="282">
                  <c:v>-0.30000000000000032</c:v>
                </c:pt>
                <c:pt idx="283">
                  <c:v>-0.30000000000000032</c:v>
                </c:pt>
                <c:pt idx="284">
                  <c:v>-0.4</c:v>
                </c:pt>
                <c:pt idx="285">
                  <c:v>-0.30000000000000032</c:v>
                </c:pt>
                <c:pt idx="286">
                  <c:v>-0.2</c:v>
                </c:pt>
                <c:pt idx="287">
                  <c:v>-0.30000000000000032</c:v>
                </c:pt>
                <c:pt idx="288">
                  <c:v>-0.60000000000000064</c:v>
                </c:pt>
                <c:pt idx="289">
                  <c:v>-0.8</c:v>
                </c:pt>
                <c:pt idx="290">
                  <c:v>-0.8</c:v>
                </c:pt>
                <c:pt idx="291">
                  <c:v>-0.60000000000000064</c:v>
                </c:pt>
                <c:pt idx="292">
                  <c:v>-0.30000000000000032</c:v>
                </c:pt>
                <c:pt idx="293">
                  <c:v>-0.2</c:v>
                </c:pt>
                <c:pt idx="294">
                  <c:v>0.1</c:v>
                </c:pt>
                <c:pt idx="295">
                  <c:v>-0.2</c:v>
                </c:pt>
                <c:pt idx="296">
                  <c:v>0.2</c:v>
                </c:pt>
                <c:pt idx="297">
                  <c:v>0.30000000000000032</c:v>
                </c:pt>
                <c:pt idx="298">
                  <c:v>0.2</c:v>
                </c:pt>
                <c:pt idx="299">
                  <c:v>0.4</c:v>
                </c:pt>
                <c:pt idx="300">
                  <c:v>0.60000000000000064</c:v>
                </c:pt>
                <c:pt idx="301">
                  <c:v>0.8</c:v>
                </c:pt>
                <c:pt idx="302">
                  <c:v>0.30000000000000032</c:v>
                </c:pt>
                <c:pt idx="303">
                  <c:v>0.4</c:v>
                </c:pt>
                <c:pt idx="304">
                  <c:v>0.1</c:v>
                </c:pt>
                <c:pt idx="305">
                  <c:v>0.1</c:v>
                </c:pt>
                <c:pt idx="306">
                  <c:v>0.2</c:v>
                </c:pt>
                <c:pt idx="307">
                  <c:v>-0.2</c:v>
                </c:pt>
                <c:pt idx="308">
                  <c:v>-0.4</c:v>
                </c:pt>
                <c:pt idx="309">
                  <c:v>-0.1</c:v>
                </c:pt>
                <c:pt idx="310">
                  <c:v>0</c:v>
                </c:pt>
                <c:pt idx="311">
                  <c:v>0.60000000000000064</c:v>
                </c:pt>
                <c:pt idx="312">
                  <c:v>0.5</c:v>
                </c:pt>
                <c:pt idx="313">
                  <c:v>0.60000000000000064</c:v>
                </c:pt>
                <c:pt idx="314">
                  <c:v>0.60000000000000064</c:v>
                </c:pt>
                <c:pt idx="315">
                  <c:v>0.70000000000000062</c:v>
                </c:pt>
                <c:pt idx="316">
                  <c:v>0.5</c:v>
                </c:pt>
                <c:pt idx="317">
                  <c:v>0.60000000000000064</c:v>
                </c:pt>
                <c:pt idx="318">
                  <c:v>0.30000000000000032</c:v>
                </c:pt>
                <c:pt idx="319">
                  <c:v>0.1</c:v>
                </c:pt>
                <c:pt idx="320">
                  <c:v>0.1</c:v>
                </c:pt>
                <c:pt idx="321">
                  <c:v>0</c:v>
                </c:pt>
                <c:pt idx="322">
                  <c:v>0.1</c:v>
                </c:pt>
                <c:pt idx="323">
                  <c:v>0.2</c:v>
                </c:pt>
                <c:pt idx="324">
                  <c:v>-0.1</c:v>
                </c:pt>
                <c:pt idx="325">
                  <c:v>0.2</c:v>
                </c:pt>
                <c:pt idx="326">
                  <c:v>0.2</c:v>
                </c:pt>
                <c:pt idx="327">
                  <c:v>0.2</c:v>
                </c:pt>
                <c:pt idx="328">
                  <c:v>0.1</c:v>
                </c:pt>
                <c:pt idx="329">
                  <c:v>-0.1</c:v>
                </c:pt>
                <c:pt idx="330">
                  <c:v>-0.2</c:v>
                </c:pt>
                <c:pt idx="331">
                  <c:v>-0.2</c:v>
                </c:pt>
                <c:pt idx="332">
                  <c:v>-0.30000000000000032</c:v>
                </c:pt>
                <c:pt idx="333">
                  <c:v>-0.1</c:v>
                </c:pt>
                <c:pt idx="334">
                  <c:v>-0.1</c:v>
                </c:pt>
                <c:pt idx="335">
                  <c:v>-0.2</c:v>
                </c:pt>
                <c:pt idx="336">
                  <c:v>-0.2</c:v>
                </c:pt>
                <c:pt idx="337">
                  <c:v>-0.30000000000000032</c:v>
                </c:pt>
                <c:pt idx="338">
                  <c:v>-0.5</c:v>
                </c:pt>
                <c:pt idx="339">
                  <c:v>-0.8</c:v>
                </c:pt>
                <c:pt idx="340">
                  <c:v>-0.9</c:v>
                </c:pt>
                <c:pt idx="341">
                  <c:v>-0.9</c:v>
                </c:pt>
                <c:pt idx="342">
                  <c:v>-1.1000000000000001</c:v>
                </c:pt>
                <c:pt idx="343">
                  <c:v>-1.3</c:v>
                </c:pt>
                <c:pt idx="344">
                  <c:v>-1.3</c:v>
                </c:pt>
                <c:pt idx="345">
                  <c:v>-1.4</c:v>
                </c:pt>
                <c:pt idx="346">
                  <c:v>-1.6</c:v>
                </c:pt>
                <c:pt idx="347">
                  <c:v>-1.8</c:v>
                </c:pt>
                <c:pt idx="348">
                  <c:v>-1.8</c:v>
                </c:pt>
                <c:pt idx="349">
                  <c:v>-1.7</c:v>
                </c:pt>
                <c:pt idx="350">
                  <c:v>-1.7</c:v>
                </c:pt>
                <c:pt idx="351">
                  <c:v>-1.8</c:v>
                </c:pt>
                <c:pt idx="352">
                  <c:v>-1.9000000000000001</c:v>
                </c:pt>
                <c:pt idx="353">
                  <c:v>-1.8</c:v>
                </c:pt>
                <c:pt idx="354">
                  <c:v>-1.8</c:v>
                </c:pt>
                <c:pt idx="355">
                  <c:v>-1.8</c:v>
                </c:pt>
                <c:pt idx="356">
                  <c:v>-1.8</c:v>
                </c:pt>
                <c:pt idx="357">
                  <c:v>-1.8</c:v>
                </c:pt>
                <c:pt idx="358">
                  <c:v>-1.9000000000000001</c:v>
                </c:pt>
                <c:pt idx="359">
                  <c:v>-2</c:v>
                </c:pt>
                <c:pt idx="360">
                  <c:v>-2.1</c:v>
                </c:pt>
                <c:pt idx="361">
                  <c:v>-2</c:v>
                </c:pt>
                <c:pt idx="362">
                  <c:v>-2</c:v>
                </c:pt>
                <c:pt idx="363">
                  <c:v>-1.9000000000000001</c:v>
                </c:pt>
                <c:pt idx="364">
                  <c:v>-2</c:v>
                </c:pt>
                <c:pt idx="365">
                  <c:v>-2</c:v>
                </c:pt>
                <c:pt idx="366">
                  <c:v>-2.1</c:v>
                </c:pt>
                <c:pt idx="367">
                  <c:v>-2.1</c:v>
                </c:pt>
                <c:pt idx="368">
                  <c:v>-2.1</c:v>
                </c:pt>
                <c:pt idx="369">
                  <c:v>-2.1</c:v>
                </c:pt>
                <c:pt idx="370">
                  <c:v>-2.1</c:v>
                </c:pt>
                <c:pt idx="371">
                  <c:v>-2.1</c:v>
                </c:pt>
                <c:pt idx="372">
                  <c:v>-2</c:v>
                </c:pt>
                <c:pt idx="373">
                  <c:v>-2</c:v>
                </c:pt>
                <c:pt idx="374">
                  <c:v>-2.1</c:v>
                </c:pt>
                <c:pt idx="375">
                  <c:v>-2.1</c:v>
                </c:pt>
                <c:pt idx="376">
                  <c:v>-2.1</c:v>
                </c:pt>
                <c:pt idx="377">
                  <c:v>-2.1</c:v>
                </c:pt>
                <c:pt idx="378">
                  <c:v>-2.2000000000000002</c:v>
                </c:pt>
                <c:pt idx="379">
                  <c:v>-2.2000000000000002</c:v>
                </c:pt>
                <c:pt idx="380">
                  <c:v>-2.1</c:v>
                </c:pt>
                <c:pt idx="381">
                  <c:v>-2.1</c:v>
                </c:pt>
                <c:pt idx="382">
                  <c:v>-2.1</c:v>
                </c:pt>
                <c:pt idx="383">
                  <c:v>-1.8</c:v>
                </c:pt>
                <c:pt idx="384">
                  <c:v>-1.6</c:v>
                </c:pt>
                <c:pt idx="385">
                  <c:v>-1.4</c:v>
                </c:pt>
                <c:pt idx="386">
                  <c:v>-1.6</c:v>
                </c:pt>
                <c:pt idx="387">
                  <c:v>-1.6</c:v>
                </c:pt>
                <c:pt idx="388">
                  <c:v>-1.5</c:v>
                </c:pt>
                <c:pt idx="389">
                  <c:v>-1.6</c:v>
                </c:pt>
                <c:pt idx="390">
                  <c:v>-1.7</c:v>
                </c:pt>
                <c:pt idx="391">
                  <c:v>-1.7</c:v>
                </c:pt>
                <c:pt idx="392">
                  <c:v>-1.8</c:v>
                </c:pt>
                <c:pt idx="393">
                  <c:v>-1.9000000000000001</c:v>
                </c:pt>
                <c:pt idx="394">
                  <c:v>-1.9000000000000001</c:v>
                </c:pt>
                <c:pt idx="395">
                  <c:v>-1.9000000000000001</c:v>
                </c:pt>
                <c:pt idx="396">
                  <c:v>-1.8</c:v>
                </c:pt>
                <c:pt idx="397">
                  <c:v>-1.8</c:v>
                </c:pt>
                <c:pt idx="398">
                  <c:v>-1.8</c:v>
                </c:pt>
                <c:pt idx="399">
                  <c:v>-1.8</c:v>
                </c:pt>
                <c:pt idx="400">
                  <c:v>-1.8</c:v>
                </c:pt>
                <c:pt idx="401">
                  <c:v>-1.8</c:v>
                </c:pt>
                <c:pt idx="402">
                  <c:v>-1.8</c:v>
                </c:pt>
                <c:pt idx="403">
                  <c:v>-1.8</c:v>
                </c:pt>
                <c:pt idx="404">
                  <c:v>-1.7</c:v>
                </c:pt>
                <c:pt idx="405">
                  <c:v>-1.3</c:v>
                </c:pt>
                <c:pt idx="406">
                  <c:v>-1.4</c:v>
                </c:pt>
                <c:pt idx="407">
                  <c:v>-1.5</c:v>
                </c:pt>
                <c:pt idx="408">
                  <c:v>-1.4</c:v>
                </c:pt>
                <c:pt idx="409">
                  <c:v>-1.4</c:v>
                </c:pt>
                <c:pt idx="410">
                  <c:v>-1.3</c:v>
                </c:pt>
                <c:pt idx="411">
                  <c:v>-1.2</c:v>
                </c:pt>
                <c:pt idx="412">
                  <c:v>-1.2</c:v>
                </c:pt>
                <c:pt idx="413">
                  <c:v>-1.1000000000000001</c:v>
                </c:pt>
                <c:pt idx="414">
                  <c:v>-1.1000000000000001</c:v>
                </c:pt>
                <c:pt idx="415">
                  <c:v>-0.9</c:v>
                </c:pt>
                <c:pt idx="416">
                  <c:v>-0.8</c:v>
                </c:pt>
                <c:pt idx="417">
                  <c:v>-0.60000000000000064</c:v>
                </c:pt>
                <c:pt idx="418">
                  <c:v>-0.1</c:v>
                </c:pt>
                <c:pt idx="419">
                  <c:v>-0.1</c:v>
                </c:pt>
                <c:pt idx="420">
                  <c:v>0.4</c:v>
                </c:pt>
                <c:pt idx="421">
                  <c:v>0.4</c:v>
                </c:pt>
                <c:pt idx="422">
                  <c:v>0.60000000000000064</c:v>
                </c:pt>
                <c:pt idx="423">
                  <c:v>0.70000000000000062</c:v>
                </c:pt>
                <c:pt idx="424">
                  <c:v>0.70000000000000062</c:v>
                </c:pt>
                <c:pt idx="425">
                  <c:v>0.9</c:v>
                </c:pt>
                <c:pt idx="426">
                  <c:v>1.3</c:v>
                </c:pt>
                <c:pt idx="427">
                  <c:v>1.1000000000000001</c:v>
                </c:pt>
                <c:pt idx="428">
                  <c:v>0.8</c:v>
                </c:pt>
                <c:pt idx="429">
                  <c:v>0.8</c:v>
                </c:pt>
                <c:pt idx="430">
                  <c:v>0.5</c:v>
                </c:pt>
                <c:pt idx="431">
                  <c:v>0.9</c:v>
                </c:pt>
                <c:pt idx="432">
                  <c:v>1</c:v>
                </c:pt>
                <c:pt idx="433">
                  <c:v>0.9</c:v>
                </c:pt>
                <c:pt idx="434">
                  <c:v>-0.2</c:v>
                </c:pt>
                <c:pt idx="435">
                  <c:v>-0.30000000000000032</c:v>
                </c:pt>
                <c:pt idx="436">
                  <c:v>0.4</c:v>
                </c:pt>
                <c:pt idx="437">
                  <c:v>0.70000000000000062</c:v>
                </c:pt>
                <c:pt idx="438">
                  <c:v>0.5</c:v>
                </c:pt>
                <c:pt idx="439">
                  <c:v>0.2</c:v>
                </c:pt>
                <c:pt idx="440">
                  <c:v>0.1</c:v>
                </c:pt>
                <c:pt idx="441">
                  <c:v>0.30000000000000032</c:v>
                </c:pt>
                <c:pt idx="442">
                  <c:v>0.4</c:v>
                </c:pt>
                <c:pt idx="443">
                  <c:v>0.60000000000000064</c:v>
                </c:pt>
                <c:pt idx="444">
                  <c:v>0.30000000000000032</c:v>
                </c:pt>
                <c:pt idx="445">
                  <c:v>0.8</c:v>
                </c:pt>
                <c:pt idx="446">
                  <c:v>0.5</c:v>
                </c:pt>
                <c:pt idx="447">
                  <c:v>0.30000000000000032</c:v>
                </c:pt>
                <c:pt idx="448">
                  <c:v>0.4</c:v>
                </c:pt>
                <c:pt idx="449">
                  <c:v>0.9</c:v>
                </c:pt>
                <c:pt idx="450">
                  <c:v>0.8</c:v>
                </c:pt>
                <c:pt idx="451">
                  <c:v>0.60000000000000064</c:v>
                </c:pt>
                <c:pt idx="452">
                  <c:v>0.30000000000000032</c:v>
                </c:pt>
                <c:pt idx="453">
                  <c:v>0.30000000000000032</c:v>
                </c:pt>
                <c:pt idx="454">
                  <c:v>0.60000000000000064</c:v>
                </c:pt>
                <c:pt idx="455">
                  <c:v>0.9</c:v>
                </c:pt>
                <c:pt idx="456">
                  <c:v>1</c:v>
                </c:pt>
                <c:pt idx="457">
                  <c:v>1.3</c:v>
                </c:pt>
                <c:pt idx="458">
                  <c:v>1.1000000000000001</c:v>
                </c:pt>
                <c:pt idx="459">
                  <c:v>0.5</c:v>
                </c:pt>
                <c:pt idx="460">
                  <c:v>0.30000000000000032</c:v>
                </c:pt>
                <c:pt idx="461">
                  <c:v>0.2</c:v>
                </c:pt>
                <c:pt idx="462">
                  <c:v>0.4</c:v>
                </c:pt>
                <c:pt idx="463">
                  <c:v>0.4</c:v>
                </c:pt>
                <c:pt idx="464">
                  <c:v>0.30000000000000032</c:v>
                </c:pt>
                <c:pt idx="465">
                  <c:v>0.30000000000000032</c:v>
                </c:pt>
                <c:pt idx="466">
                  <c:v>0</c:v>
                </c:pt>
                <c:pt idx="467">
                  <c:v>0</c:v>
                </c:pt>
                <c:pt idx="468">
                  <c:v>0.1</c:v>
                </c:pt>
                <c:pt idx="469">
                  <c:v>-0.1</c:v>
                </c:pt>
                <c:pt idx="470">
                  <c:v>-0.5</c:v>
                </c:pt>
                <c:pt idx="471">
                  <c:v>-0.4</c:v>
                </c:pt>
                <c:pt idx="472">
                  <c:v>-0.4</c:v>
                </c:pt>
                <c:pt idx="473">
                  <c:v>-0.30000000000000032</c:v>
                </c:pt>
                <c:pt idx="474">
                  <c:v>-0.4</c:v>
                </c:pt>
                <c:pt idx="475">
                  <c:v>-0.30000000000000032</c:v>
                </c:pt>
                <c:pt idx="476">
                  <c:v>-0.30000000000000032</c:v>
                </c:pt>
                <c:pt idx="477">
                  <c:v>-0.30000000000000032</c:v>
                </c:pt>
                <c:pt idx="478">
                  <c:v>-0.60000000000000064</c:v>
                </c:pt>
                <c:pt idx="479">
                  <c:v>-0.60000000000000064</c:v>
                </c:pt>
                <c:pt idx="480">
                  <c:v>-0.70000000000000062</c:v>
                </c:pt>
                <c:pt idx="481">
                  <c:v>-1.1000000000000001</c:v>
                </c:pt>
                <c:pt idx="482">
                  <c:v>-1.1000000000000001</c:v>
                </c:pt>
                <c:pt idx="483">
                  <c:v>-1.3</c:v>
                </c:pt>
                <c:pt idx="484">
                  <c:v>-1.9000000000000001</c:v>
                </c:pt>
                <c:pt idx="485">
                  <c:v>-1.9000000000000001</c:v>
                </c:pt>
                <c:pt idx="486">
                  <c:v>-2.2000000000000002</c:v>
                </c:pt>
                <c:pt idx="487">
                  <c:v>-2.2999999999999998</c:v>
                </c:pt>
                <c:pt idx="488">
                  <c:v>-2.5</c:v>
                </c:pt>
                <c:pt idx="489">
                  <c:v>-2.6</c:v>
                </c:pt>
                <c:pt idx="490">
                  <c:v>-2.6</c:v>
                </c:pt>
                <c:pt idx="491">
                  <c:v>-2.4</c:v>
                </c:pt>
                <c:pt idx="492">
                  <c:v>-2.4</c:v>
                </c:pt>
                <c:pt idx="493">
                  <c:v>-2.4</c:v>
                </c:pt>
                <c:pt idx="494">
                  <c:v>-2.4</c:v>
                </c:pt>
                <c:pt idx="495">
                  <c:v>-2.7</c:v>
                </c:pt>
                <c:pt idx="496">
                  <c:v>-2.9</c:v>
                </c:pt>
                <c:pt idx="497">
                  <c:v>-3.1</c:v>
                </c:pt>
                <c:pt idx="498">
                  <c:v>-3.3</c:v>
                </c:pt>
                <c:pt idx="499">
                  <c:v>-3.3</c:v>
                </c:pt>
                <c:pt idx="500">
                  <c:v>-3.1</c:v>
                </c:pt>
                <c:pt idx="501">
                  <c:v>-3.1</c:v>
                </c:pt>
                <c:pt idx="502">
                  <c:v>-3</c:v>
                </c:pt>
                <c:pt idx="503">
                  <c:v>-2.9</c:v>
                </c:pt>
                <c:pt idx="504">
                  <c:v>-2.9</c:v>
                </c:pt>
                <c:pt idx="505">
                  <c:v>-3.1</c:v>
                </c:pt>
                <c:pt idx="506">
                  <c:v>-3.2</c:v>
                </c:pt>
                <c:pt idx="507">
                  <c:v>-3.2</c:v>
                </c:pt>
                <c:pt idx="508">
                  <c:v>-3.2</c:v>
                </c:pt>
                <c:pt idx="509">
                  <c:v>-3.2</c:v>
                </c:pt>
                <c:pt idx="510">
                  <c:v>-3.2</c:v>
                </c:pt>
                <c:pt idx="511">
                  <c:v>-3.2</c:v>
                </c:pt>
                <c:pt idx="512">
                  <c:v>-3.2</c:v>
                </c:pt>
                <c:pt idx="513">
                  <c:v>-3.2</c:v>
                </c:pt>
                <c:pt idx="514">
                  <c:v>-3.4</c:v>
                </c:pt>
                <c:pt idx="515">
                  <c:v>-3.4</c:v>
                </c:pt>
                <c:pt idx="516">
                  <c:v>-3.5</c:v>
                </c:pt>
                <c:pt idx="517">
                  <c:v>-3.6</c:v>
                </c:pt>
                <c:pt idx="518">
                  <c:v>-3.6</c:v>
                </c:pt>
                <c:pt idx="519">
                  <c:v>-3.4</c:v>
                </c:pt>
                <c:pt idx="520">
                  <c:v>-3.4</c:v>
                </c:pt>
                <c:pt idx="521">
                  <c:v>-3.6</c:v>
                </c:pt>
                <c:pt idx="522">
                  <c:v>-3.7</c:v>
                </c:pt>
                <c:pt idx="523">
                  <c:v>-3.8</c:v>
                </c:pt>
                <c:pt idx="524">
                  <c:v>-4</c:v>
                </c:pt>
                <c:pt idx="525">
                  <c:v>-4.2</c:v>
                </c:pt>
                <c:pt idx="526">
                  <c:v>-4.2</c:v>
                </c:pt>
                <c:pt idx="527">
                  <c:v>-4.3</c:v>
                </c:pt>
                <c:pt idx="528">
                  <c:v>-4.3</c:v>
                </c:pt>
                <c:pt idx="529">
                  <c:v>-4.3</c:v>
                </c:pt>
                <c:pt idx="530">
                  <c:v>-4.3</c:v>
                </c:pt>
                <c:pt idx="531">
                  <c:v>-4.2</c:v>
                </c:pt>
                <c:pt idx="532">
                  <c:v>-4.2</c:v>
                </c:pt>
                <c:pt idx="533">
                  <c:v>-4.2</c:v>
                </c:pt>
                <c:pt idx="534">
                  <c:v>-4.3</c:v>
                </c:pt>
                <c:pt idx="535">
                  <c:v>-4.5</c:v>
                </c:pt>
                <c:pt idx="536">
                  <c:v>-4.5</c:v>
                </c:pt>
                <c:pt idx="537">
                  <c:v>-4.5999999999999996</c:v>
                </c:pt>
                <c:pt idx="538">
                  <c:v>-4.7</c:v>
                </c:pt>
                <c:pt idx="539">
                  <c:v>-4.8</c:v>
                </c:pt>
                <c:pt idx="540">
                  <c:v>-4.8</c:v>
                </c:pt>
                <c:pt idx="541">
                  <c:v>-4.9000000000000004</c:v>
                </c:pt>
                <c:pt idx="542">
                  <c:v>-5</c:v>
                </c:pt>
                <c:pt idx="543">
                  <c:v>-5</c:v>
                </c:pt>
                <c:pt idx="544">
                  <c:v>-4.9000000000000004</c:v>
                </c:pt>
                <c:pt idx="545">
                  <c:v>-4.8</c:v>
                </c:pt>
                <c:pt idx="546">
                  <c:v>-4.8</c:v>
                </c:pt>
                <c:pt idx="547">
                  <c:v>-4.8</c:v>
                </c:pt>
                <c:pt idx="548">
                  <c:v>-4.8</c:v>
                </c:pt>
                <c:pt idx="549">
                  <c:v>-4.3</c:v>
                </c:pt>
                <c:pt idx="550">
                  <c:v>-4.3</c:v>
                </c:pt>
                <c:pt idx="551">
                  <c:v>-4.0999999999999996</c:v>
                </c:pt>
                <c:pt idx="552">
                  <c:v>-4.0999999999999996</c:v>
                </c:pt>
                <c:pt idx="553">
                  <c:v>-3.9</c:v>
                </c:pt>
                <c:pt idx="554">
                  <c:v>-3.6</c:v>
                </c:pt>
                <c:pt idx="555">
                  <c:v>-3.3</c:v>
                </c:pt>
                <c:pt idx="556">
                  <c:v>-2.8</c:v>
                </c:pt>
                <c:pt idx="557">
                  <c:v>-2.6</c:v>
                </c:pt>
                <c:pt idx="558">
                  <c:v>-2.4</c:v>
                </c:pt>
                <c:pt idx="559">
                  <c:v>-2.1</c:v>
                </c:pt>
                <c:pt idx="560">
                  <c:v>-2.2999999999999998</c:v>
                </c:pt>
                <c:pt idx="561">
                  <c:v>-1.8</c:v>
                </c:pt>
                <c:pt idx="562">
                  <c:v>-1.6</c:v>
                </c:pt>
                <c:pt idx="563">
                  <c:v>-1.5</c:v>
                </c:pt>
                <c:pt idx="564">
                  <c:v>-1.4</c:v>
                </c:pt>
                <c:pt idx="565">
                  <c:v>-1.1000000000000001</c:v>
                </c:pt>
                <c:pt idx="566">
                  <c:v>-0.9</c:v>
                </c:pt>
                <c:pt idx="567">
                  <c:v>-0.8</c:v>
                </c:pt>
                <c:pt idx="568">
                  <c:v>-0.9</c:v>
                </c:pt>
                <c:pt idx="569">
                  <c:v>-0.9</c:v>
                </c:pt>
                <c:pt idx="570">
                  <c:v>-0.70000000000000062</c:v>
                </c:pt>
                <c:pt idx="571">
                  <c:v>-0.8</c:v>
                </c:pt>
                <c:pt idx="572">
                  <c:v>-0.5</c:v>
                </c:pt>
                <c:pt idx="573">
                  <c:v>-0.5</c:v>
                </c:pt>
                <c:pt idx="574">
                  <c:v>-0.60000000000000064</c:v>
                </c:pt>
                <c:pt idx="575">
                  <c:v>-0.9</c:v>
                </c:pt>
                <c:pt idx="576">
                  <c:v>-1.1000000000000001</c:v>
                </c:pt>
                <c:pt idx="577">
                  <c:v>-0.8</c:v>
                </c:pt>
                <c:pt idx="578">
                  <c:v>-0.70000000000000062</c:v>
                </c:pt>
                <c:pt idx="579">
                  <c:v>-0.30000000000000032</c:v>
                </c:pt>
                <c:pt idx="580">
                  <c:v>-0.2</c:v>
                </c:pt>
                <c:pt idx="581">
                  <c:v>-0.30000000000000032</c:v>
                </c:pt>
                <c:pt idx="582">
                  <c:v>-0.4</c:v>
                </c:pt>
                <c:pt idx="583">
                  <c:v>-0.70000000000000062</c:v>
                </c:pt>
                <c:pt idx="584">
                  <c:v>-0.60000000000000064</c:v>
                </c:pt>
                <c:pt idx="585">
                  <c:v>-0.8</c:v>
                </c:pt>
                <c:pt idx="586">
                  <c:v>-0.8</c:v>
                </c:pt>
                <c:pt idx="587">
                  <c:v>-0.8</c:v>
                </c:pt>
                <c:pt idx="588">
                  <c:v>-0.8</c:v>
                </c:pt>
                <c:pt idx="589">
                  <c:v>-0.9</c:v>
                </c:pt>
                <c:pt idx="590">
                  <c:v>-1</c:v>
                </c:pt>
                <c:pt idx="591">
                  <c:v>-0.4</c:v>
                </c:pt>
                <c:pt idx="592">
                  <c:v>-0.30000000000000032</c:v>
                </c:pt>
                <c:pt idx="593">
                  <c:v>-0.70000000000000062</c:v>
                </c:pt>
                <c:pt idx="594">
                  <c:v>-0.70000000000000062</c:v>
                </c:pt>
                <c:pt idx="595">
                  <c:v>-1</c:v>
                </c:pt>
                <c:pt idx="596">
                  <c:v>-0.9</c:v>
                </c:pt>
                <c:pt idx="597">
                  <c:v>-0.60000000000000064</c:v>
                </c:pt>
                <c:pt idx="598">
                  <c:v>-0.60000000000000064</c:v>
                </c:pt>
                <c:pt idx="599">
                  <c:v>-0.4</c:v>
                </c:pt>
                <c:pt idx="600">
                  <c:v>-0.70000000000000062</c:v>
                </c:pt>
                <c:pt idx="601">
                  <c:v>-0.8</c:v>
                </c:pt>
                <c:pt idx="602">
                  <c:v>-0.8</c:v>
                </c:pt>
                <c:pt idx="603">
                  <c:v>-0.70000000000000062</c:v>
                </c:pt>
                <c:pt idx="604">
                  <c:v>-0.5</c:v>
                </c:pt>
                <c:pt idx="605">
                  <c:v>-0.4</c:v>
                </c:pt>
                <c:pt idx="606">
                  <c:v>-0.30000000000000032</c:v>
                </c:pt>
                <c:pt idx="607">
                  <c:v>-0.30000000000000032</c:v>
                </c:pt>
                <c:pt idx="608">
                  <c:v>-0.4</c:v>
                </c:pt>
                <c:pt idx="609">
                  <c:v>-0.4</c:v>
                </c:pt>
                <c:pt idx="610">
                  <c:v>-0.30000000000000032</c:v>
                </c:pt>
                <c:pt idx="611">
                  <c:v>-0.30000000000000032</c:v>
                </c:pt>
                <c:pt idx="612">
                  <c:v>-0.30000000000000032</c:v>
                </c:pt>
                <c:pt idx="613">
                  <c:v>-0.30000000000000032</c:v>
                </c:pt>
                <c:pt idx="614">
                  <c:v>-0.4</c:v>
                </c:pt>
                <c:pt idx="615">
                  <c:v>-0.4</c:v>
                </c:pt>
                <c:pt idx="616">
                  <c:v>-0.60000000000000064</c:v>
                </c:pt>
                <c:pt idx="617">
                  <c:v>-0.60000000000000064</c:v>
                </c:pt>
                <c:pt idx="618">
                  <c:v>-0.60000000000000064</c:v>
                </c:pt>
                <c:pt idx="619">
                  <c:v>-0.8</c:v>
                </c:pt>
                <c:pt idx="620">
                  <c:v>-1</c:v>
                </c:pt>
                <c:pt idx="621">
                  <c:v>-1.1000000000000001</c:v>
                </c:pt>
                <c:pt idx="622">
                  <c:v>-1.2</c:v>
                </c:pt>
                <c:pt idx="623">
                  <c:v>-1.3</c:v>
                </c:pt>
                <c:pt idx="624">
                  <c:v>-1.4</c:v>
                </c:pt>
                <c:pt idx="625">
                  <c:v>-1.4</c:v>
                </c:pt>
                <c:pt idx="626">
                  <c:v>-1.5</c:v>
                </c:pt>
                <c:pt idx="627">
                  <c:v>-1.6</c:v>
                </c:pt>
                <c:pt idx="628">
                  <c:v>-1.5</c:v>
                </c:pt>
                <c:pt idx="629">
                  <c:v>-1.5</c:v>
                </c:pt>
                <c:pt idx="630">
                  <c:v>-1.5</c:v>
                </c:pt>
                <c:pt idx="631">
                  <c:v>-1.6</c:v>
                </c:pt>
                <c:pt idx="632">
                  <c:v>-1.7</c:v>
                </c:pt>
                <c:pt idx="633">
                  <c:v>-1.6</c:v>
                </c:pt>
                <c:pt idx="634">
                  <c:v>-1.6</c:v>
                </c:pt>
                <c:pt idx="635">
                  <c:v>-1.7</c:v>
                </c:pt>
                <c:pt idx="636">
                  <c:v>-1.7</c:v>
                </c:pt>
                <c:pt idx="637">
                  <c:v>-1.6</c:v>
                </c:pt>
                <c:pt idx="638">
                  <c:v>-1.7</c:v>
                </c:pt>
                <c:pt idx="639">
                  <c:v>-1.8</c:v>
                </c:pt>
                <c:pt idx="640">
                  <c:v>-1.7</c:v>
                </c:pt>
                <c:pt idx="641">
                  <c:v>-1.7</c:v>
                </c:pt>
                <c:pt idx="642">
                  <c:v>-1.7</c:v>
                </c:pt>
                <c:pt idx="643">
                  <c:v>-1.7</c:v>
                </c:pt>
                <c:pt idx="644">
                  <c:v>-1.7</c:v>
                </c:pt>
                <c:pt idx="645">
                  <c:v>-1.7</c:v>
                </c:pt>
                <c:pt idx="646">
                  <c:v>-1.7</c:v>
                </c:pt>
                <c:pt idx="647">
                  <c:v>-1.7</c:v>
                </c:pt>
                <c:pt idx="648">
                  <c:v>-1.8</c:v>
                </c:pt>
                <c:pt idx="649">
                  <c:v>-1.8</c:v>
                </c:pt>
                <c:pt idx="650">
                  <c:v>-1.8</c:v>
                </c:pt>
                <c:pt idx="651">
                  <c:v>-1.8</c:v>
                </c:pt>
                <c:pt idx="652">
                  <c:v>-1.8</c:v>
                </c:pt>
                <c:pt idx="653">
                  <c:v>-1.8</c:v>
                </c:pt>
                <c:pt idx="654">
                  <c:v>-1.8</c:v>
                </c:pt>
                <c:pt idx="655">
                  <c:v>-1.8</c:v>
                </c:pt>
                <c:pt idx="656">
                  <c:v>-1.9000000000000001</c:v>
                </c:pt>
                <c:pt idx="657">
                  <c:v>-1.8</c:v>
                </c:pt>
                <c:pt idx="658">
                  <c:v>-1.8</c:v>
                </c:pt>
                <c:pt idx="659">
                  <c:v>-1.8</c:v>
                </c:pt>
                <c:pt idx="660">
                  <c:v>-1.8</c:v>
                </c:pt>
                <c:pt idx="661">
                  <c:v>-1.8</c:v>
                </c:pt>
                <c:pt idx="662">
                  <c:v>-1.9000000000000001</c:v>
                </c:pt>
                <c:pt idx="663">
                  <c:v>-1.9000000000000001</c:v>
                </c:pt>
                <c:pt idx="664">
                  <c:v>-1.9000000000000001</c:v>
                </c:pt>
                <c:pt idx="665">
                  <c:v>-1.9000000000000001</c:v>
                </c:pt>
                <c:pt idx="666">
                  <c:v>-1.7</c:v>
                </c:pt>
                <c:pt idx="667">
                  <c:v>-1.6</c:v>
                </c:pt>
                <c:pt idx="668">
                  <c:v>-1.7</c:v>
                </c:pt>
                <c:pt idx="669">
                  <c:v>-1.7</c:v>
                </c:pt>
                <c:pt idx="670">
                  <c:v>-1.8</c:v>
                </c:pt>
                <c:pt idx="671">
                  <c:v>-1.7</c:v>
                </c:pt>
                <c:pt idx="672">
                  <c:v>-1.5</c:v>
                </c:pt>
                <c:pt idx="673">
                  <c:v>-1.5</c:v>
                </c:pt>
                <c:pt idx="674">
                  <c:v>-1.7</c:v>
                </c:pt>
                <c:pt idx="675">
                  <c:v>-1.8</c:v>
                </c:pt>
                <c:pt idx="676">
                  <c:v>-1.7</c:v>
                </c:pt>
                <c:pt idx="677">
                  <c:v>-1.6</c:v>
                </c:pt>
                <c:pt idx="678">
                  <c:v>-1.7</c:v>
                </c:pt>
                <c:pt idx="679">
                  <c:v>-1.8</c:v>
                </c:pt>
                <c:pt idx="680">
                  <c:v>-2.2999999999999998</c:v>
                </c:pt>
                <c:pt idx="681">
                  <c:v>-2.4</c:v>
                </c:pt>
                <c:pt idx="682">
                  <c:v>-2.4</c:v>
                </c:pt>
                <c:pt idx="683">
                  <c:v>-2.5</c:v>
                </c:pt>
                <c:pt idx="684">
                  <c:v>-2.7</c:v>
                </c:pt>
                <c:pt idx="685">
                  <c:v>-2.6</c:v>
                </c:pt>
                <c:pt idx="686">
                  <c:v>-2.2000000000000002</c:v>
                </c:pt>
                <c:pt idx="687">
                  <c:v>-1.6</c:v>
                </c:pt>
                <c:pt idx="688">
                  <c:v>-1.3</c:v>
                </c:pt>
                <c:pt idx="689">
                  <c:v>-1.4</c:v>
                </c:pt>
                <c:pt idx="690">
                  <c:v>-1.1000000000000001</c:v>
                </c:pt>
                <c:pt idx="691">
                  <c:v>-1.1000000000000001</c:v>
                </c:pt>
                <c:pt idx="692">
                  <c:v>-1</c:v>
                </c:pt>
                <c:pt idx="693">
                  <c:v>-1.1000000000000001</c:v>
                </c:pt>
                <c:pt idx="694">
                  <c:v>-0.70000000000000062</c:v>
                </c:pt>
                <c:pt idx="695">
                  <c:v>-0.1</c:v>
                </c:pt>
                <c:pt idx="696">
                  <c:v>-0.2</c:v>
                </c:pt>
                <c:pt idx="697">
                  <c:v>-0.1</c:v>
                </c:pt>
                <c:pt idx="698">
                  <c:v>-0.1</c:v>
                </c:pt>
                <c:pt idx="699">
                  <c:v>0.1</c:v>
                </c:pt>
                <c:pt idx="700">
                  <c:v>0.30000000000000032</c:v>
                </c:pt>
                <c:pt idx="701">
                  <c:v>0.30000000000000032</c:v>
                </c:pt>
                <c:pt idx="702">
                  <c:v>0.30000000000000032</c:v>
                </c:pt>
                <c:pt idx="703">
                  <c:v>0</c:v>
                </c:pt>
                <c:pt idx="704">
                  <c:v>0.30000000000000032</c:v>
                </c:pt>
                <c:pt idx="705">
                  <c:v>0.5</c:v>
                </c:pt>
                <c:pt idx="706">
                  <c:v>0.30000000000000032</c:v>
                </c:pt>
                <c:pt idx="707">
                  <c:v>0.8</c:v>
                </c:pt>
                <c:pt idx="708">
                  <c:v>0.60000000000000064</c:v>
                </c:pt>
                <c:pt idx="709">
                  <c:v>0.9</c:v>
                </c:pt>
                <c:pt idx="710">
                  <c:v>0.9</c:v>
                </c:pt>
                <c:pt idx="711">
                  <c:v>0.8</c:v>
                </c:pt>
                <c:pt idx="712">
                  <c:v>0.9</c:v>
                </c:pt>
                <c:pt idx="713">
                  <c:v>1.1000000000000001</c:v>
                </c:pt>
                <c:pt idx="714">
                  <c:v>1.3</c:v>
                </c:pt>
                <c:pt idx="715">
                  <c:v>1.6</c:v>
                </c:pt>
                <c:pt idx="716">
                  <c:v>1.9000000000000001</c:v>
                </c:pt>
                <c:pt idx="717">
                  <c:v>2.2999999999999998</c:v>
                </c:pt>
                <c:pt idx="718">
                  <c:v>1.8</c:v>
                </c:pt>
                <c:pt idx="719">
                  <c:v>2.7</c:v>
                </c:pt>
                <c:pt idx="720">
                  <c:v>1.7</c:v>
                </c:pt>
                <c:pt idx="721">
                  <c:v>2</c:v>
                </c:pt>
                <c:pt idx="722">
                  <c:v>2.2000000000000002</c:v>
                </c:pt>
                <c:pt idx="723">
                  <c:v>2.8</c:v>
                </c:pt>
                <c:pt idx="724">
                  <c:v>3.8</c:v>
                </c:pt>
                <c:pt idx="725">
                  <c:v>3.8</c:v>
                </c:pt>
                <c:pt idx="726">
                  <c:v>3.9</c:v>
                </c:pt>
                <c:pt idx="727">
                  <c:v>3.9</c:v>
                </c:pt>
                <c:pt idx="728">
                  <c:v>4.3</c:v>
                </c:pt>
                <c:pt idx="729">
                  <c:v>4.4000000000000004</c:v>
                </c:pt>
                <c:pt idx="730">
                  <c:v>5</c:v>
                </c:pt>
                <c:pt idx="731">
                  <c:v>4.8</c:v>
                </c:pt>
                <c:pt idx="732">
                  <c:v>4.9000000000000004</c:v>
                </c:pt>
                <c:pt idx="733">
                  <c:v>5.2</c:v>
                </c:pt>
                <c:pt idx="734">
                  <c:v>5.0999999999999996</c:v>
                </c:pt>
                <c:pt idx="735">
                  <c:v>4.8</c:v>
                </c:pt>
                <c:pt idx="736">
                  <c:v>4.7</c:v>
                </c:pt>
                <c:pt idx="737">
                  <c:v>4.2</c:v>
                </c:pt>
                <c:pt idx="738">
                  <c:v>5</c:v>
                </c:pt>
                <c:pt idx="739">
                  <c:v>5</c:v>
                </c:pt>
                <c:pt idx="740">
                  <c:v>4.8</c:v>
                </c:pt>
                <c:pt idx="741">
                  <c:v>4.4000000000000004</c:v>
                </c:pt>
                <c:pt idx="742">
                  <c:v>4.2</c:v>
                </c:pt>
                <c:pt idx="743">
                  <c:v>4.4000000000000004</c:v>
                </c:pt>
                <c:pt idx="744">
                  <c:v>4.4000000000000004</c:v>
                </c:pt>
                <c:pt idx="745">
                  <c:v>4.2</c:v>
                </c:pt>
                <c:pt idx="746">
                  <c:v>3.7</c:v>
                </c:pt>
                <c:pt idx="747">
                  <c:v>3.6</c:v>
                </c:pt>
                <c:pt idx="748">
                  <c:v>3.7</c:v>
                </c:pt>
                <c:pt idx="749">
                  <c:v>3.6</c:v>
                </c:pt>
                <c:pt idx="750">
                  <c:v>3.8</c:v>
                </c:pt>
                <c:pt idx="751">
                  <c:v>3.8</c:v>
                </c:pt>
                <c:pt idx="752">
                  <c:v>3.7</c:v>
                </c:pt>
                <c:pt idx="753">
                  <c:v>3.7</c:v>
                </c:pt>
                <c:pt idx="754">
                  <c:v>3.6</c:v>
                </c:pt>
                <c:pt idx="755">
                  <c:v>3.5</c:v>
                </c:pt>
                <c:pt idx="756">
                  <c:v>3.5</c:v>
                </c:pt>
                <c:pt idx="757">
                  <c:v>3.4</c:v>
                </c:pt>
                <c:pt idx="758">
                  <c:v>3.4</c:v>
                </c:pt>
                <c:pt idx="759">
                  <c:v>3.3</c:v>
                </c:pt>
                <c:pt idx="760">
                  <c:v>3.2</c:v>
                </c:pt>
                <c:pt idx="761">
                  <c:v>3.1</c:v>
                </c:pt>
                <c:pt idx="762">
                  <c:v>2.9</c:v>
                </c:pt>
                <c:pt idx="763">
                  <c:v>2.8</c:v>
                </c:pt>
                <c:pt idx="764">
                  <c:v>2.7</c:v>
                </c:pt>
                <c:pt idx="765">
                  <c:v>2.6</c:v>
                </c:pt>
                <c:pt idx="766">
                  <c:v>2.5</c:v>
                </c:pt>
                <c:pt idx="767">
                  <c:v>2.6</c:v>
                </c:pt>
                <c:pt idx="768">
                  <c:v>2.6</c:v>
                </c:pt>
                <c:pt idx="769">
                  <c:v>2.6</c:v>
                </c:pt>
                <c:pt idx="770">
                  <c:v>2.5</c:v>
                </c:pt>
                <c:pt idx="771">
                  <c:v>2.5</c:v>
                </c:pt>
                <c:pt idx="772">
                  <c:v>2.7</c:v>
                </c:pt>
                <c:pt idx="773">
                  <c:v>2.7</c:v>
                </c:pt>
                <c:pt idx="774">
                  <c:v>2.6</c:v>
                </c:pt>
                <c:pt idx="775">
                  <c:v>2.5</c:v>
                </c:pt>
                <c:pt idx="776">
                  <c:v>2.4</c:v>
                </c:pt>
                <c:pt idx="777">
                  <c:v>2.2999999999999998</c:v>
                </c:pt>
                <c:pt idx="778">
                  <c:v>2.2000000000000002</c:v>
                </c:pt>
                <c:pt idx="779">
                  <c:v>2.2000000000000002</c:v>
                </c:pt>
                <c:pt idx="780">
                  <c:v>2.2999999999999998</c:v>
                </c:pt>
                <c:pt idx="781">
                  <c:v>2.2999999999999998</c:v>
                </c:pt>
                <c:pt idx="782">
                  <c:v>2.2000000000000002</c:v>
                </c:pt>
                <c:pt idx="783">
                  <c:v>2.2000000000000002</c:v>
                </c:pt>
                <c:pt idx="784">
                  <c:v>2.2000000000000002</c:v>
                </c:pt>
                <c:pt idx="785">
                  <c:v>2.2000000000000002</c:v>
                </c:pt>
                <c:pt idx="786">
                  <c:v>2.2000000000000002</c:v>
                </c:pt>
                <c:pt idx="787">
                  <c:v>2.2000000000000002</c:v>
                </c:pt>
                <c:pt idx="788">
                  <c:v>2.2999999999999998</c:v>
                </c:pt>
                <c:pt idx="789">
                  <c:v>2.1</c:v>
                </c:pt>
                <c:pt idx="790">
                  <c:v>2.1</c:v>
                </c:pt>
                <c:pt idx="791">
                  <c:v>1.9000000000000001</c:v>
                </c:pt>
                <c:pt idx="792">
                  <c:v>1.7</c:v>
                </c:pt>
                <c:pt idx="793">
                  <c:v>1.8</c:v>
                </c:pt>
                <c:pt idx="794">
                  <c:v>1.7</c:v>
                </c:pt>
                <c:pt idx="795">
                  <c:v>1.7</c:v>
                </c:pt>
                <c:pt idx="796">
                  <c:v>1.9000000000000001</c:v>
                </c:pt>
                <c:pt idx="797">
                  <c:v>1.9000000000000001</c:v>
                </c:pt>
                <c:pt idx="798">
                  <c:v>1.8</c:v>
                </c:pt>
                <c:pt idx="799">
                  <c:v>1.8</c:v>
                </c:pt>
                <c:pt idx="800">
                  <c:v>1.7</c:v>
                </c:pt>
                <c:pt idx="801">
                  <c:v>1.7</c:v>
                </c:pt>
                <c:pt idx="802">
                  <c:v>1.4</c:v>
                </c:pt>
                <c:pt idx="803">
                  <c:v>1.3</c:v>
                </c:pt>
                <c:pt idx="804">
                  <c:v>1.3</c:v>
                </c:pt>
                <c:pt idx="805">
                  <c:v>1.2</c:v>
                </c:pt>
                <c:pt idx="806">
                  <c:v>0.9</c:v>
                </c:pt>
                <c:pt idx="807">
                  <c:v>0.9</c:v>
                </c:pt>
                <c:pt idx="808">
                  <c:v>1.3</c:v>
                </c:pt>
                <c:pt idx="809">
                  <c:v>1.3</c:v>
                </c:pt>
                <c:pt idx="810">
                  <c:v>1.3</c:v>
                </c:pt>
                <c:pt idx="811">
                  <c:v>1.3</c:v>
                </c:pt>
                <c:pt idx="812">
                  <c:v>1.1000000000000001</c:v>
                </c:pt>
                <c:pt idx="813">
                  <c:v>1</c:v>
                </c:pt>
                <c:pt idx="814">
                  <c:v>1</c:v>
                </c:pt>
                <c:pt idx="815">
                  <c:v>1</c:v>
                </c:pt>
                <c:pt idx="816">
                  <c:v>0.8</c:v>
                </c:pt>
                <c:pt idx="817">
                  <c:v>0.8</c:v>
                </c:pt>
                <c:pt idx="818">
                  <c:v>0.70000000000000062</c:v>
                </c:pt>
                <c:pt idx="819">
                  <c:v>0.60000000000000064</c:v>
                </c:pt>
                <c:pt idx="820">
                  <c:v>0.60000000000000064</c:v>
                </c:pt>
                <c:pt idx="821">
                  <c:v>0.5</c:v>
                </c:pt>
                <c:pt idx="822">
                  <c:v>0.4</c:v>
                </c:pt>
                <c:pt idx="823">
                  <c:v>0.2</c:v>
                </c:pt>
                <c:pt idx="824">
                  <c:v>0.30000000000000032</c:v>
                </c:pt>
                <c:pt idx="825">
                  <c:v>0.4</c:v>
                </c:pt>
                <c:pt idx="826">
                  <c:v>0.60000000000000064</c:v>
                </c:pt>
                <c:pt idx="827">
                  <c:v>0.60000000000000064</c:v>
                </c:pt>
                <c:pt idx="828">
                  <c:v>0.70000000000000062</c:v>
                </c:pt>
                <c:pt idx="829">
                  <c:v>0.70000000000000062</c:v>
                </c:pt>
                <c:pt idx="830">
                  <c:v>0.70000000000000062</c:v>
                </c:pt>
                <c:pt idx="831">
                  <c:v>0.8</c:v>
                </c:pt>
                <c:pt idx="832">
                  <c:v>1.2</c:v>
                </c:pt>
                <c:pt idx="833">
                  <c:v>0.9</c:v>
                </c:pt>
                <c:pt idx="834">
                  <c:v>1.4</c:v>
                </c:pt>
                <c:pt idx="835">
                  <c:v>1.6</c:v>
                </c:pt>
                <c:pt idx="836">
                  <c:v>1</c:v>
                </c:pt>
                <c:pt idx="837">
                  <c:v>0.30000000000000032</c:v>
                </c:pt>
                <c:pt idx="838">
                  <c:v>0.70000000000000062</c:v>
                </c:pt>
                <c:pt idx="839">
                  <c:v>1.1000000000000001</c:v>
                </c:pt>
                <c:pt idx="840">
                  <c:v>1.3</c:v>
                </c:pt>
                <c:pt idx="841">
                  <c:v>1.3</c:v>
                </c:pt>
                <c:pt idx="842">
                  <c:v>1.3</c:v>
                </c:pt>
                <c:pt idx="843">
                  <c:v>1.3</c:v>
                </c:pt>
                <c:pt idx="844">
                  <c:v>1.4</c:v>
                </c:pt>
                <c:pt idx="845">
                  <c:v>1.3</c:v>
                </c:pt>
                <c:pt idx="846">
                  <c:v>1.7</c:v>
                </c:pt>
                <c:pt idx="847">
                  <c:v>1.5</c:v>
                </c:pt>
                <c:pt idx="848">
                  <c:v>1.3</c:v>
                </c:pt>
                <c:pt idx="849">
                  <c:v>1.7</c:v>
                </c:pt>
                <c:pt idx="850">
                  <c:v>2.2000000000000002</c:v>
                </c:pt>
                <c:pt idx="851">
                  <c:v>2.4</c:v>
                </c:pt>
                <c:pt idx="852">
                  <c:v>2.5</c:v>
                </c:pt>
                <c:pt idx="853">
                  <c:v>2.9</c:v>
                </c:pt>
                <c:pt idx="854">
                  <c:v>2.9</c:v>
                </c:pt>
                <c:pt idx="855">
                  <c:v>3.4</c:v>
                </c:pt>
                <c:pt idx="856">
                  <c:v>3.3</c:v>
                </c:pt>
                <c:pt idx="857">
                  <c:v>3.1</c:v>
                </c:pt>
                <c:pt idx="858">
                  <c:v>3.2</c:v>
                </c:pt>
                <c:pt idx="859">
                  <c:v>2.9</c:v>
                </c:pt>
                <c:pt idx="860">
                  <c:v>2.7</c:v>
                </c:pt>
                <c:pt idx="861">
                  <c:v>2.8</c:v>
                </c:pt>
                <c:pt idx="862">
                  <c:v>3.1</c:v>
                </c:pt>
                <c:pt idx="863">
                  <c:v>4</c:v>
                </c:pt>
                <c:pt idx="864">
                  <c:v>3.3</c:v>
                </c:pt>
                <c:pt idx="865">
                  <c:v>3.1</c:v>
                </c:pt>
                <c:pt idx="866">
                  <c:v>2.2999999999999998</c:v>
                </c:pt>
                <c:pt idx="867">
                  <c:v>1.9000000000000001</c:v>
                </c:pt>
                <c:pt idx="868">
                  <c:v>1.7</c:v>
                </c:pt>
                <c:pt idx="869">
                  <c:v>1.8</c:v>
                </c:pt>
                <c:pt idx="870">
                  <c:v>2.2000000000000002</c:v>
                </c:pt>
                <c:pt idx="871">
                  <c:v>2.9</c:v>
                </c:pt>
                <c:pt idx="872">
                  <c:v>2.8</c:v>
                </c:pt>
                <c:pt idx="873">
                  <c:v>2.6</c:v>
                </c:pt>
                <c:pt idx="874">
                  <c:v>2.4</c:v>
                </c:pt>
                <c:pt idx="875">
                  <c:v>2.5</c:v>
                </c:pt>
                <c:pt idx="876">
                  <c:v>2.4</c:v>
                </c:pt>
                <c:pt idx="877">
                  <c:v>2.6</c:v>
                </c:pt>
                <c:pt idx="878">
                  <c:v>2.6</c:v>
                </c:pt>
                <c:pt idx="879">
                  <c:v>2.5</c:v>
                </c:pt>
                <c:pt idx="880">
                  <c:v>2.7</c:v>
                </c:pt>
                <c:pt idx="881">
                  <c:v>2.8</c:v>
                </c:pt>
                <c:pt idx="882">
                  <c:v>2.8</c:v>
                </c:pt>
                <c:pt idx="883">
                  <c:v>2.7</c:v>
                </c:pt>
                <c:pt idx="884">
                  <c:v>3.2</c:v>
                </c:pt>
                <c:pt idx="885">
                  <c:v>3.2</c:v>
                </c:pt>
                <c:pt idx="886">
                  <c:v>3.4</c:v>
                </c:pt>
                <c:pt idx="887">
                  <c:v>3.4</c:v>
                </c:pt>
                <c:pt idx="888">
                  <c:v>3.3</c:v>
                </c:pt>
                <c:pt idx="889">
                  <c:v>3.2</c:v>
                </c:pt>
                <c:pt idx="890">
                  <c:v>3.1</c:v>
                </c:pt>
                <c:pt idx="891">
                  <c:v>2.9</c:v>
                </c:pt>
                <c:pt idx="892">
                  <c:v>2.9</c:v>
                </c:pt>
                <c:pt idx="893">
                  <c:v>3</c:v>
                </c:pt>
                <c:pt idx="894">
                  <c:v>3.2</c:v>
                </c:pt>
                <c:pt idx="895">
                  <c:v>3.2</c:v>
                </c:pt>
                <c:pt idx="896">
                  <c:v>3.1</c:v>
                </c:pt>
                <c:pt idx="897">
                  <c:v>2.9</c:v>
                </c:pt>
                <c:pt idx="898">
                  <c:v>2.5</c:v>
                </c:pt>
                <c:pt idx="899">
                  <c:v>2.6</c:v>
                </c:pt>
                <c:pt idx="900">
                  <c:v>2.8</c:v>
                </c:pt>
                <c:pt idx="901">
                  <c:v>2.6</c:v>
                </c:pt>
                <c:pt idx="902">
                  <c:v>2.2999999999999998</c:v>
                </c:pt>
                <c:pt idx="903">
                  <c:v>2.6</c:v>
                </c:pt>
                <c:pt idx="904">
                  <c:v>2.8</c:v>
                </c:pt>
                <c:pt idx="905">
                  <c:v>2.6</c:v>
                </c:pt>
                <c:pt idx="906">
                  <c:v>2.6</c:v>
                </c:pt>
                <c:pt idx="907">
                  <c:v>2.2000000000000002</c:v>
                </c:pt>
                <c:pt idx="908">
                  <c:v>2.2000000000000002</c:v>
                </c:pt>
                <c:pt idx="909">
                  <c:v>2.2000000000000002</c:v>
                </c:pt>
                <c:pt idx="910">
                  <c:v>2.1</c:v>
                </c:pt>
                <c:pt idx="911">
                  <c:v>2.5</c:v>
                </c:pt>
                <c:pt idx="912">
                  <c:v>2.7</c:v>
                </c:pt>
                <c:pt idx="913">
                  <c:v>2.7</c:v>
                </c:pt>
                <c:pt idx="914">
                  <c:v>2.7</c:v>
                </c:pt>
                <c:pt idx="915">
                  <c:v>2.2999999999999998</c:v>
                </c:pt>
                <c:pt idx="916">
                  <c:v>1.9000000000000001</c:v>
                </c:pt>
                <c:pt idx="917">
                  <c:v>2</c:v>
                </c:pt>
                <c:pt idx="918">
                  <c:v>2.2000000000000002</c:v>
                </c:pt>
                <c:pt idx="919">
                  <c:v>2</c:v>
                </c:pt>
                <c:pt idx="920">
                  <c:v>2.1</c:v>
                </c:pt>
                <c:pt idx="921">
                  <c:v>2.2000000000000002</c:v>
                </c:pt>
                <c:pt idx="922">
                  <c:v>1.7</c:v>
                </c:pt>
                <c:pt idx="923">
                  <c:v>1.6</c:v>
                </c:pt>
                <c:pt idx="924">
                  <c:v>1.3</c:v>
                </c:pt>
                <c:pt idx="925">
                  <c:v>1.4</c:v>
                </c:pt>
                <c:pt idx="926">
                  <c:v>1.6</c:v>
                </c:pt>
                <c:pt idx="927">
                  <c:v>1.5</c:v>
                </c:pt>
                <c:pt idx="928">
                  <c:v>1.4</c:v>
                </c:pt>
                <c:pt idx="929">
                  <c:v>1.3</c:v>
                </c:pt>
                <c:pt idx="930">
                  <c:v>1.3</c:v>
                </c:pt>
                <c:pt idx="931">
                  <c:v>1.1000000000000001</c:v>
                </c:pt>
                <c:pt idx="932">
                  <c:v>0.9</c:v>
                </c:pt>
                <c:pt idx="933">
                  <c:v>0.8</c:v>
                </c:pt>
                <c:pt idx="934">
                  <c:v>0.70000000000000062</c:v>
                </c:pt>
                <c:pt idx="935">
                  <c:v>0.8</c:v>
                </c:pt>
                <c:pt idx="936">
                  <c:v>1</c:v>
                </c:pt>
                <c:pt idx="937">
                  <c:v>0.8</c:v>
                </c:pt>
                <c:pt idx="938">
                  <c:v>0.8</c:v>
                </c:pt>
                <c:pt idx="939">
                  <c:v>0.8</c:v>
                </c:pt>
                <c:pt idx="940">
                  <c:v>0.70000000000000062</c:v>
                </c:pt>
                <c:pt idx="941">
                  <c:v>0.60000000000000064</c:v>
                </c:pt>
                <c:pt idx="942">
                  <c:v>0.70000000000000062</c:v>
                </c:pt>
                <c:pt idx="943">
                  <c:v>0.70000000000000062</c:v>
                </c:pt>
                <c:pt idx="944">
                  <c:v>0.9</c:v>
                </c:pt>
                <c:pt idx="945">
                  <c:v>1</c:v>
                </c:pt>
                <c:pt idx="946">
                  <c:v>1</c:v>
                </c:pt>
                <c:pt idx="947">
                  <c:v>0.8</c:v>
                </c:pt>
                <c:pt idx="948">
                  <c:v>1.1000000000000001</c:v>
                </c:pt>
                <c:pt idx="949">
                  <c:v>1</c:v>
                </c:pt>
                <c:pt idx="950">
                  <c:v>1.3</c:v>
                </c:pt>
                <c:pt idx="951">
                  <c:v>1.3</c:v>
                </c:pt>
                <c:pt idx="952">
                  <c:v>0.9</c:v>
                </c:pt>
                <c:pt idx="953">
                  <c:v>1.3</c:v>
                </c:pt>
                <c:pt idx="954">
                  <c:v>1.1000000000000001</c:v>
                </c:pt>
                <c:pt idx="955">
                  <c:v>0.70000000000000062</c:v>
                </c:pt>
                <c:pt idx="956">
                  <c:v>0.8</c:v>
                </c:pt>
                <c:pt idx="957">
                  <c:v>0.9</c:v>
                </c:pt>
                <c:pt idx="958">
                  <c:v>0.9</c:v>
                </c:pt>
                <c:pt idx="959">
                  <c:v>1</c:v>
                </c:pt>
                <c:pt idx="960">
                  <c:v>0.9</c:v>
                </c:pt>
                <c:pt idx="961">
                  <c:v>1</c:v>
                </c:pt>
                <c:pt idx="962">
                  <c:v>1</c:v>
                </c:pt>
                <c:pt idx="963">
                  <c:v>0.9</c:v>
                </c:pt>
                <c:pt idx="964">
                  <c:v>0.9</c:v>
                </c:pt>
                <c:pt idx="965">
                  <c:v>0.9</c:v>
                </c:pt>
                <c:pt idx="966">
                  <c:v>0.9</c:v>
                </c:pt>
                <c:pt idx="967">
                  <c:v>0.9</c:v>
                </c:pt>
                <c:pt idx="968">
                  <c:v>0.8</c:v>
                </c:pt>
                <c:pt idx="969">
                  <c:v>0.9</c:v>
                </c:pt>
                <c:pt idx="970">
                  <c:v>0.70000000000000062</c:v>
                </c:pt>
                <c:pt idx="971">
                  <c:v>0.60000000000000064</c:v>
                </c:pt>
                <c:pt idx="972">
                  <c:v>0.70000000000000062</c:v>
                </c:pt>
                <c:pt idx="973">
                  <c:v>0.60000000000000064</c:v>
                </c:pt>
                <c:pt idx="974">
                  <c:v>0.5</c:v>
                </c:pt>
                <c:pt idx="975">
                  <c:v>0.4</c:v>
                </c:pt>
                <c:pt idx="976">
                  <c:v>0.30000000000000032</c:v>
                </c:pt>
                <c:pt idx="977">
                  <c:v>0.30000000000000032</c:v>
                </c:pt>
                <c:pt idx="978">
                  <c:v>0.4</c:v>
                </c:pt>
                <c:pt idx="979">
                  <c:v>0.60000000000000064</c:v>
                </c:pt>
                <c:pt idx="980">
                  <c:v>0.70000000000000062</c:v>
                </c:pt>
                <c:pt idx="981">
                  <c:v>0.70000000000000062</c:v>
                </c:pt>
                <c:pt idx="982">
                  <c:v>0.70000000000000062</c:v>
                </c:pt>
                <c:pt idx="983">
                  <c:v>0.8</c:v>
                </c:pt>
                <c:pt idx="984">
                  <c:v>0.70000000000000062</c:v>
                </c:pt>
                <c:pt idx="985">
                  <c:v>0.70000000000000062</c:v>
                </c:pt>
                <c:pt idx="986">
                  <c:v>0.70000000000000062</c:v>
                </c:pt>
                <c:pt idx="987">
                  <c:v>0.70000000000000062</c:v>
                </c:pt>
                <c:pt idx="988">
                  <c:v>0.60000000000000064</c:v>
                </c:pt>
                <c:pt idx="989">
                  <c:v>0.4</c:v>
                </c:pt>
                <c:pt idx="990">
                  <c:v>0.4</c:v>
                </c:pt>
                <c:pt idx="991">
                  <c:v>0.8</c:v>
                </c:pt>
                <c:pt idx="992">
                  <c:v>0.9</c:v>
                </c:pt>
                <c:pt idx="993">
                  <c:v>1.3</c:v>
                </c:pt>
                <c:pt idx="994">
                  <c:v>1.8</c:v>
                </c:pt>
                <c:pt idx="995">
                  <c:v>2.1</c:v>
                </c:pt>
                <c:pt idx="996">
                  <c:v>2.4</c:v>
                </c:pt>
                <c:pt idx="997">
                  <c:v>3</c:v>
                </c:pt>
                <c:pt idx="998">
                  <c:v>2.7</c:v>
                </c:pt>
                <c:pt idx="999">
                  <c:v>2.6</c:v>
                </c:pt>
                <c:pt idx="1000">
                  <c:v>2.8</c:v>
                </c:pt>
                <c:pt idx="1001">
                  <c:v>2.6</c:v>
                </c:pt>
                <c:pt idx="1002">
                  <c:v>2.2999999999999998</c:v>
                </c:pt>
                <c:pt idx="1003">
                  <c:v>2.2999999999999998</c:v>
                </c:pt>
                <c:pt idx="1004">
                  <c:v>1.7</c:v>
                </c:pt>
                <c:pt idx="1005">
                  <c:v>1.6</c:v>
                </c:pt>
                <c:pt idx="1006">
                  <c:v>1.5</c:v>
                </c:pt>
                <c:pt idx="1007">
                  <c:v>-0.8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7C9-4C20-9861-9A0D7EC35FF2}"/>
            </c:ext>
          </c:extLst>
        </c:ser>
        <c:ser>
          <c:idx val="1"/>
          <c:order val="1"/>
          <c:tx>
            <c:v>D</c:v>
          </c:tx>
          <c:spPr>
            <a:ln w="12700">
              <a:noFill/>
            </a:ln>
          </c:spPr>
          <c:marker>
            <c:symbol val="circle"/>
            <c:size val="3"/>
            <c:spPr>
              <a:solidFill>
                <a:srgbClr val="5B9BD5">
                  <a:lumMod val="75000"/>
                </a:srgbClr>
              </a:solidFill>
              <a:ln>
                <a:solidFill>
                  <a:srgbClr val="5B9BD5">
                    <a:lumMod val="75000"/>
                  </a:srgbClr>
                </a:solidFill>
              </a:ln>
            </c:spPr>
          </c:marker>
          <c:xVal>
            <c:numRef>
              <c:f>Sayfa4!$F$3:$F$1010</c:f>
              <c:numCache>
                <c:formatCode>dd\/mm\/yy\ hh:mm;@</c:formatCode>
                <c:ptCount val="1008"/>
                <c:pt idx="0">
                  <c:v>42484</c:v>
                </c:pt>
                <c:pt idx="1">
                  <c:v>42484.006944444569</c:v>
                </c:pt>
                <c:pt idx="2">
                  <c:v>42484.013888888891</c:v>
                </c:pt>
                <c:pt idx="3">
                  <c:v>42484.020833333336</c:v>
                </c:pt>
                <c:pt idx="4">
                  <c:v>42484.027777777774</c:v>
                </c:pt>
                <c:pt idx="5">
                  <c:v>42484.034722222204</c:v>
                </c:pt>
                <c:pt idx="6">
                  <c:v>42484.041666666584</c:v>
                </c:pt>
                <c:pt idx="7">
                  <c:v>42484.048611111109</c:v>
                </c:pt>
                <c:pt idx="8">
                  <c:v>42484.055555555562</c:v>
                </c:pt>
                <c:pt idx="9">
                  <c:v>42484.0625</c:v>
                </c:pt>
                <c:pt idx="10">
                  <c:v>42484.069444444445</c:v>
                </c:pt>
                <c:pt idx="11">
                  <c:v>42484.076388888891</c:v>
                </c:pt>
                <c:pt idx="12">
                  <c:v>42484.083333333336</c:v>
                </c:pt>
                <c:pt idx="13">
                  <c:v>42484.090277777781</c:v>
                </c:pt>
                <c:pt idx="14">
                  <c:v>42484.097222222204</c:v>
                </c:pt>
                <c:pt idx="15">
                  <c:v>42484.104166666584</c:v>
                </c:pt>
                <c:pt idx="16">
                  <c:v>42484.111111111008</c:v>
                </c:pt>
                <c:pt idx="17">
                  <c:v>42484.118055555562</c:v>
                </c:pt>
                <c:pt idx="18">
                  <c:v>42484.124999999993</c:v>
                </c:pt>
                <c:pt idx="19">
                  <c:v>42484.131944444445</c:v>
                </c:pt>
                <c:pt idx="20">
                  <c:v>42484.138888888891</c:v>
                </c:pt>
                <c:pt idx="21">
                  <c:v>42484.145833333336</c:v>
                </c:pt>
                <c:pt idx="22">
                  <c:v>42484.152777777781</c:v>
                </c:pt>
                <c:pt idx="23">
                  <c:v>42484.159722222204</c:v>
                </c:pt>
                <c:pt idx="24">
                  <c:v>42484.166666666584</c:v>
                </c:pt>
                <c:pt idx="25">
                  <c:v>42484.173611111008</c:v>
                </c:pt>
                <c:pt idx="26">
                  <c:v>42484.180555555562</c:v>
                </c:pt>
                <c:pt idx="27">
                  <c:v>42484.1875</c:v>
                </c:pt>
                <c:pt idx="28">
                  <c:v>42484.194444444445</c:v>
                </c:pt>
                <c:pt idx="29">
                  <c:v>42484.201388888876</c:v>
                </c:pt>
                <c:pt idx="30">
                  <c:v>42484.208333333336</c:v>
                </c:pt>
                <c:pt idx="31">
                  <c:v>42484.215277777781</c:v>
                </c:pt>
                <c:pt idx="32">
                  <c:v>42484.222222222204</c:v>
                </c:pt>
                <c:pt idx="33">
                  <c:v>42484.229166666482</c:v>
                </c:pt>
                <c:pt idx="34">
                  <c:v>42484.236111111008</c:v>
                </c:pt>
                <c:pt idx="35">
                  <c:v>42484.243055555555</c:v>
                </c:pt>
                <c:pt idx="36">
                  <c:v>42484.25</c:v>
                </c:pt>
                <c:pt idx="37">
                  <c:v>42484.256944444569</c:v>
                </c:pt>
                <c:pt idx="38">
                  <c:v>42484.263888888876</c:v>
                </c:pt>
                <c:pt idx="39">
                  <c:v>42484.270833333336</c:v>
                </c:pt>
                <c:pt idx="40">
                  <c:v>42484.277777777774</c:v>
                </c:pt>
                <c:pt idx="41">
                  <c:v>42484.284722222204</c:v>
                </c:pt>
                <c:pt idx="42">
                  <c:v>42484.291666666482</c:v>
                </c:pt>
                <c:pt idx="43">
                  <c:v>42484.298611111008</c:v>
                </c:pt>
                <c:pt idx="44">
                  <c:v>42484.305555555562</c:v>
                </c:pt>
                <c:pt idx="45">
                  <c:v>42484.312500000102</c:v>
                </c:pt>
                <c:pt idx="46">
                  <c:v>42484.319444444569</c:v>
                </c:pt>
                <c:pt idx="47">
                  <c:v>42484.326388888891</c:v>
                </c:pt>
                <c:pt idx="48">
                  <c:v>42484.333333333336</c:v>
                </c:pt>
                <c:pt idx="49">
                  <c:v>42484.340277777905</c:v>
                </c:pt>
                <c:pt idx="50">
                  <c:v>42484.347222222219</c:v>
                </c:pt>
                <c:pt idx="51">
                  <c:v>42484.354166666664</c:v>
                </c:pt>
                <c:pt idx="52">
                  <c:v>42484.361111111008</c:v>
                </c:pt>
                <c:pt idx="53">
                  <c:v>42484.368055555562</c:v>
                </c:pt>
                <c:pt idx="54">
                  <c:v>42484.375</c:v>
                </c:pt>
                <c:pt idx="55">
                  <c:v>42484.381944444569</c:v>
                </c:pt>
                <c:pt idx="56">
                  <c:v>42484.388888889036</c:v>
                </c:pt>
                <c:pt idx="57">
                  <c:v>42484.395833333336</c:v>
                </c:pt>
                <c:pt idx="58">
                  <c:v>42484.402777777781</c:v>
                </c:pt>
                <c:pt idx="59">
                  <c:v>42484.409722222204</c:v>
                </c:pt>
                <c:pt idx="60">
                  <c:v>42484.416666666664</c:v>
                </c:pt>
                <c:pt idx="61">
                  <c:v>42484.423611111008</c:v>
                </c:pt>
                <c:pt idx="62">
                  <c:v>42484.430555555562</c:v>
                </c:pt>
                <c:pt idx="63">
                  <c:v>42484.4375</c:v>
                </c:pt>
                <c:pt idx="64">
                  <c:v>42484.444444444569</c:v>
                </c:pt>
                <c:pt idx="65">
                  <c:v>42484.451388888891</c:v>
                </c:pt>
                <c:pt idx="66">
                  <c:v>42484.458333333343</c:v>
                </c:pt>
                <c:pt idx="67">
                  <c:v>42484.465277777781</c:v>
                </c:pt>
                <c:pt idx="68">
                  <c:v>42484.472222222219</c:v>
                </c:pt>
                <c:pt idx="69">
                  <c:v>42484.479166666584</c:v>
                </c:pt>
                <c:pt idx="70">
                  <c:v>42484.486111111109</c:v>
                </c:pt>
                <c:pt idx="71">
                  <c:v>42484.493055555555</c:v>
                </c:pt>
                <c:pt idx="72">
                  <c:v>42484.5</c:v>
                </c:pt>
                <c:pt idx="73">
                  <c:v>42484.506944444569</c:v>
                </c:pt>
                <c:pt idx="74">
                  <c:v>42484.513888888891</c:v>
                </c:pt>
                <c:pt idx="75">
                  <c:v>42484.520833333336</c:v>
                </c:pt>
                <c:pt idx="76">
                  <c:v>42484.527777777774</c:v>
                </c:pt>
                <c:pt idx="77">
                  <c:v>42484.534722222204</c:v>
                </c:pt>
                <c:pt idx="78">
                  <c:v>42484.541666666584</c:v>
                </c:pt>
                <c:pt idx="79">
                  <c:v>42484.548611111109</c:v>
                </c:pt>
                <c:pt idx="80">
                  <c:v>42484.555555555562</c:v>
                </c:pt>
                <c:pt idx="81">
                  <c:v>42484.5625</c:v>
                </c:pt>
                <c:pt idx="82">
                  <c:v>42484.569444444445</c:v>
                </c:pt>
                <c:pt idx="83">
                  <c:v>42484.576388888891</c:v>
                </c:pt>
                <c:pt idx="84">
                  <c:v>42484.583333333336</c:v>
                </c:pt>
                <c:pt idx="85">
                  <c:v>42484.590277777781</c:v>
                </c:pt>
                <c:pt idx="86">
                  <c:v>42484.597222222204</c:v>
                </c:pt>
                <c:pt idx="87">
                  <c:v>42484.604166666584</c:v>
                </c:pt>
                <c:pt idx="88">
                  <c:v>42484.611111111008</c:v>
                </c:pt>
                <c:pt idx="89">
                  <c:v>42484.618055555562</c:v>
                </c:pt>
                <c:pt idx="90">
                  <c:v>42484.624999999993</c:v>
                </c:pt>
                <c:pt idx="91">
                  <c:v>42484.631944444445</c:v>
                </c:pt>
                <c:pt idx="92">
                  <c:v>42484.638888888891</c:v>
                </c:pt>
                <c:pt idx="93">
                  <c:v>42484.645833333336</c:v>
                </c:pt>
                <c:pt idx="94">
                  <c:v>42484.652777777781</c:v>
                </c:pt>
                <c:pt idx="95">
                  <c:v>42484.659722222204</c:v>
                </c:pt>
                <c:pt idx="96">
                  <c:v>42484.666666666584</c:v>
                </c:pt>
                <c:pt idx="97">
                  <c:v>42484.673611111008</c:v>
                </c:pt>
                <c:pt idx="98">
                  <c:v>42484.680555555562</c:v>
                </c:pt>
                <c:pt idx="99">
                  <c:v>42484.6875</c:v>
                </c:pt>
                <c:pt idx="100">
                  <c:v>42484.694444444445</c:v>
                </c:pt>
                <c:pt idx="101">
                  <c:v>42484.701388888876</c:v>
                </c:pt>
                <c:pt idx="102">
                  <c:v>42484.708333333336</c:v>
                </c:pt>
                <c:pt idx="103">
                  <c:v>42484.715277777781</c:v>
                </c:pt>
                <c:pt idx="104">
                  <c:v>42484.722222222204</c:v>
                </c:pt>
                <c:pt idx="105">
                  <c:v>42484.729166666482</c:v>
                </c:pt>
                <c:pt idx="106">
                  <c:v>42484.736111111008</c:v>
                </c:pt>
                <c:pt idx="107">
                  <c:v>42484.743055555555</c:v>
                </c:pt>
                <c:pt idx="108">
                  <c:v>42484.75</c:v>
                </c:pt>
                <c:pt idx="109">
                  <c:v>42484.756944444569</c:v>
                </c:pt>
                <c:pt idx="110">
                  <c:v>42484.763888888876</c:v>
                </c:pt>
                <c:pt idx="111">
                  <c:v>42484.770833333336</c:v>
                </c:pt>
                <c:pt idx="112">
                  <c:v>42484.777777777774</c:v>
                </c:pt>
                <c:pt idx="113">
                  <c:v>42484.784722222204</c:v>
                </c:pt>
                <c:pt idx="114">
                  <c:v>42484.791666666482</c:v>
                </c:pt>
                <c:pt idx="115">
                  <c:v>42484.798611111008</c:v>
                </c:pt>
                <c:pt idx="116">
                  <c:v>42484.805555555562</c:v>
                </c:pt>
                <c:pt idx="117">
                  <c:v>42484.812500000102</c:v>
                </c:pt>
                <c:pt idx="118">
                  <c:v>42484.819444444569</c:v>
                </c:pt>
                <c:pt idx="119">
                  <c:v>42484.826388888891</c:v>
                </c:pt>
                <c:pt idx="120">
                  <c:v>42484.833333333336</c:v>
                </c:pt>
                <c:pt idx="121">
                  <c:v>42484.840277777905</c:v>
                </c:pt>
                <c:pt idx="122">
                  <c:v>42484.847222222219</c:v>
                </c:pt>
                <c:pt idx="123">
                  <c:v>42484.854166666664</c:v>
                </c:pt>
                <c:pt idx="124">
                  <c:v>42484.861111111008</c:v>
                </c:pt>
                <c:pt idx="125">
                  <c:v>42484.868055555562</c:v>
                </c:pt>
                <c:pt idx="126">
                  <c:v>42484.875</c:v>
                </c:pt>
                <c:pt idx="127">
                  <c:v>42484.881944444569</c:v>
                </c:pt>
                <c:pt idx="128">
                  <c:v>42484.888888889036</c:v>
                </c:pt>
                <c:pt idx="129">
                  <c:v>42484.895833333336</c:v>
                </c:pt>
                <c:pt idx="130">
                  <c:v>42484.902777777781</c:v>
                </c:pt>
                <c:pt idx="131">
                  <c:v>42484.909722222204</c:v>
                </c:pt>
                <c:pt idx="132">
                  <c:v>42484.916666666664</c:v>
                </c:pt>
                <c:pt idx="133">
                  <c:v>42484.923611111008</c:v>
                </c:pt>
                <c:pt idx="134">
                  <c:v>42484.930555555562</c:v>
                </c:pt>
                <c:pt idx="135">
                  <c:v>42484.9375</c:v>
                </c:pt>
                <c:pt idx="136">
                  <c:v>42484.944444444569</c:v>
                </c:pt>
                <c:pt idx="137">
                  <c:v>42484.951388888891</c:v>
                </c:pt>
                <c:pt idx="138">
                  <c:v>42484.958333333343</c:v>
                </c:pt>
                <c:pt idx="139">
                  <c:v>42484.965277777781</c:v>
                </c:pt>
                <c:pt idx="140">
                  <c:v>42484.972222222219</c:v>
                </c:pt>
                <c:pt idx="141">
                  <c:v>42484.979166666584</c:v>
                </c:pt>
                <c:pt idx="142">
                  <c:v>42484.986111111109</c:v>
                </c:pt>
                <c:pt idx="143">
                  <c:v>42484.993055555555</c:v>
                </c:pt>
                <c:pt idx="144">
                  <c:v>42485</c:v>
                </c:pt>
                <c:pt idx="145">
                  <c:v>42485.006944444569</c:v>
                </c:pt>
                <c:pt idx="146">
                  <c:v>42485.013888888891</c:v>
                </c:pt>
                <c:pt idx="147">
                  <c:v>42485.020833333336</c:v>
                </c:pt>
                <c:pt idx="148">
                  <c:v>42485.027777777774</c:v>
                </c:pt>
                <c:pt idx="149">
                  <c:v>42485.034722222204</c:v>
                </c:pt>
                <c:pt idx="150">
                  <c:v>42485.041666666584</c:v>
                </c:pt>
                <c:pt idx="151">
                  <c:v>42485.048611111109</c:v>
                </c:pt>
                <c:pt idx="152">
                  <c:v>42485.055555555562</c:v>
                </c:pt>
                <c:pt idx="153">
                  <c:v>42485.0625</c:v>
                </c:pt>
                <c:pt idx="154">
                  <c:v>42485.069444444445</c:v>
                </c:pt>
                <c:pt idx="155">
                  <c:v>42485.076388888891</c:v>
                </c:pt>
                <c:pt idx="156">
                  <c:v>42485.083333333336</c:v>
                </c:pt>
                <c:pt idx="157">
                  <c:v>42485.090277777781</c:v>
                </c:pt>
                <c:pt idx="158">
                  <c:v>42485.097222222204</c:v>
                </c:pt>
                <c:pt idx="159">
                  <c:v>42485.104166666584</c:v>
                </c:pt>
                <c:pt idx="160">
                  <c:v>42485.111111111008</c:v>
                </c:pt>
                <c:pt idx="161">
                  <c:v>42485.118055555562</c:v>
                </c:pt>
                <c:pt idx="162">
                  <c:v>42485.124999999993</c:v>
                </c:pt>
                <c:pt idx="163">
                  <c:v>42485.131944444445</c:v>
                </c:pt>
                <c:pt idx="164">
                  <c:v>42485.138888888891</c:v>
                </c:pt>
                <c:pt idx="165">
                  <c:v>42485.145833333336</c:v>
                </c:pt>
                <c:pt idx="166">
                  <c:v>42485.152777777781</c:v>
                </c:pt>
                <c:pt idx="167">
                  <c:v>42485.159722222204</c:v>
                </c:pt>
                <c:pt idx="168">
                  <c:v>42485.166666666584</c:v>
                </c:pt>
                <c:pt idx="169">
                  <c:v>42485.173611111008</c:v>
                </c:pt>
                <c:pt idx="170">
                  <c:v>42485.180555555562</c:v>
                </c:pt>
                <c:pt idx="171">
                  <c:v>42485.1875</c:v>
                </c:pt>
                <c:pt idx="172">
                  <c:v>42485.194444444445</c:v>
                </c:pt>
                <c:pt idx="173">
                  <c:v>42485.201388888876</c:v>
                </c:pt>
                <c:pt idx="174">
                  <c:v>42485.208333333336</c:v>
                </c:pt>
                <c:pt idx="175">
                  <c:v>42485.215277777781</c:v>
                </c:pt>
                <c:pt idx="176">
                  <c:v>42485.222222222204</c:v>
                </c:pt>
                <c:pt idx="177">
                  <c:v>42485.229166666482</c:v>
                </c:pt>
                <c:pt idx="178">
                  <c:v>42485.236111111008</c:v>
                </c:pt>
                <c:pt idx="179">
                  <c:v>42485.243055555555</c:v>
                </c:pt>
                <c:pt idx="180">
                  <c:v>42485.25</c:v>
                </c:pt>
                <c:pt idx="181">
                  <c:v>42485.256944444569</c:v>
                </c:pt>
                <c:pt idx="182">
                  <c:v>42485.263888888876</c:v>
                </c:pt>
                <c:pt idx="183">
                  <c:v>42485.270833333336</c:v>
                </c:pt>
                <c:pt idx="184">
                  <c:v>42485.277777777774</c:v>
                </c:pt>
                <c:pt idx="185">
                  <c:v>42485.284722222204</c:v>
                </c:pt>
                <c:pt idx="186">
                  <c:v>42485.291666666482</c:v>
                </c:pt>
                <c:pt idx="187">
                  <c:v>42485.298611111008</c:v>
                </c:pt>
                <c:pt idx="188">
                  <c:v>42485.305555555562</c:v>
                </c:pt>
                <c:pt idx="189">
                  <c:v>42485.312500000102</c:v>
                </c:pt>
                <c:pt idx="190">
                  <c:v>42485.319444444569</c:v>
                </c:pt>
                <c:pt idx="191">
                  <c:v>42485.326388888891</c:v>
                </c:pt>
                <c:pt idx="192">
                  <c:v>42485.333333333336</c:v>
                </c:pt>
                <c:pt idx="193">
                  <c:v>42485.340277777905</c:v>
                </c:pt>
                <c:pt idx="194">
                  <c:v>42485.347222222219</c:v>
                </c:pt>
                <c:pt idx="195">
                  <c:v>42485.354166666664</c:v>
                </c:pt>
                <c:pt idx="196">
                  <c:v>42485.361111111008</c:v>
                </c:pt>
                <c:pt idx="197">
                  <c:v>42485.368055555562</c:v>
                </c:pt>
                <c:pt idx="198">
                  <c:v>42485.375</c:v>
                </c:pt>
                <c:pt idx="199">
                  <c:v>42485.381944444569</c:v>
                </c:pt>
                <c:pt idx="200">
                  <c:v>42485.388888889036</c:v>
                </c:pt>
                <c:pt idx="201">
                  <c:v>42485.395833333336</c:v>
                </c:pt>
                <c:pt idx="202">
                  <c:v>42485.402777777781</c:v>
                </c:pt>
                <c:pt idx="203">
                  <c:v>42485.409722222204</c:v>
                </c:pt>
                <c:pt idx="204">
                  <c:v>42485.416666666664</c:v>
                </c:pt>
                <c:pt idx="205">
                  <c:v>42485.423611111008</c:v>
                </c:pt>
                <c:pt idx="206">
                  <c:v>42485.430555555562</c:v>
                </c:pt>
                <c:pt idx="207">
                  <c:v>42485.4375</c:v>
                </c:pt>
                <c:pt idx="208">
                  <c:v>42485.444444444569</c:v>
                </c:pt>
                <c:pt idx="209">
                  <c:v>42485.451388888891</c:v>
                </c:pt>
                <c:pt idx="210">
                  <c:v>42485.458333333343</c:v>
                </c:pt>
                <c:pt idx="211">
                  <c:v>42485.465277777781</c:v>
                </c:pt>
                <c:pt idx="212">
                  <c:v>42485.472222222219</c:v>
                </c:pt>
                <c:pt idx="213">
                  <c:v>42485.479166666584</c:v>
                </c:pt>
                <c:pt idx="214">
                  <c:v>42485.486111111109</c:v>
                </c:pt>
                <c:pt idx="215">
                  <c:v>42485.493055555555</c:v>
                </c:pt>
                <c:pt idx="216">
                  <c:v>42485.5</c:v>
                </c:pt>
                <c:pt idx="217">
                  <c:v>42485.506944444569</c:v>
                </c:pt>
                <c:pt idx="218">
                  <c:v>42485.513888888891</c:v>
                </c:pt>
                <c:pt idx="219">
                  <c:v>42485.520833333336</c:v>
                </c:pt>
                <c:pt idx="220">
                  <c:v>42485.527777777774</c:v>
                </c:pt>
                <c:pt idx="221">
                  <c:v>42485.534722222204</c:v>
                </c:pt>
                <c:pt idx="222">
                  <c:v>42485.541666666584</c:v>
                </c:pt>
                <c:pt idx="223">
                  <c:v>42485.548611111109</c:v>
                </c:pt>
                <c:pt idx="224">
                  <c:v>42485.555555555562</c:v>
                </c:pt>
                <c:pt idx="225">
                  <c:v>42485.5625</c:v>
                </c:pt>
                <c:pt idx="226">
                  <c:v>42485.569444444445</c:v>
                </c:pt>
                <c:pt idx="227">
                  <c:v>42485.576388888891</c:v>
                </c:pt>
                <c:pt idx="228">
                  <c:v>42485.583333333336</c:v>
                </c:pt>
                <c:pt idx="229">
                  <c:v>42485.590277777781</c:v>
                </c:pt>
                <c:pt idx="230">
                  <c:v>42485.597222222204</c:v>
                </c:pt>
                <c:pt idx="231">
                  <c:v>42485.604166666584</c:v>
                </c:pt>
                <c:pt idx="232">
                  <c:v>42485.611111111008</c:v>
                </c:pt>
                <c:pt idx="233">
                  <c:v>42485.618055555562</c:v>
                </c:pt>
                <c:pt idx="234">
                  <c:v>42485.624999999993</c:v>
                </c:pt>
                <c:pt idx="235">
                  <c:v>42485.631944444445</c:v>
                </c:pt>
                <c:pt idx="236">
                  <c:v>42485.638888888891</c:v>
                </c:pt>
                <c:pt idx="237">
                  <c:v>42485.645833333336</c:v>
                </c:pt>
                <c:pt idx="238">
                  <c:v>42485.652777777781</c:v>
                </c:pt>
                <c:pt idx="239">
                  <c:v>42485.659722222204</c:v>
                </c:pt>
                <c:pt idx="240">
                  <c:v>42485.666666666584</c:v>
                </c:pt>
                <c:pt idx="241">
                  <c:v>42485.673611111008</c:v>
                </c:pt>
                <c:pt idx="242">
                  <c:v>42485.680555555562</c:v>
                </c:pt>
                <c:pt idx="243">
                  <c:v>42485.6875</c:v>
                </c:pt>
                <c:pt idx="244">
                  <c:v>42485.694444444445</c:v>
                </c:pt>
                <c:pt idx="245">
                  <c:v>42485.701388888876</c:v>
                </c:pt>
                <c:pt idx="246">
                  <c:v>42485.708333333336</c:v>
                </c:pt>
                <c:pt idx="247">
                  <c:v>42485.715277777781</c:v>
                </c:pt>
                <c:pt idx="248">
                  <c:v>42485.722222222204</c:v>
                </c:pt>
                <c:pt idx="249">
                  <c:v>42485.729166666482</c:v>
                </c:pt>
                <c:pt idx="250">
                  <c:v>42485.736111111008</c:v>
                </c:pt>
                <c:pt idx="251">
                  <c:v>42485.743055555555</c:v>
                </c:pt>
                <c:pt idx="252">
                  <c:v>42485.75</c:v>
                </c:pt>
                <c:pt idx="253">
                  <c:v>42485.756944444569</c:v>
                </c:pt>
                <c:pt idx="254">
                  <c:v>42485.763888888876</c:v>
                </c:pt>
                <c:pt idx="255">
                  <c:v>42485.770833333336</c:v>
                </c:pt>
                <c:pt idx="256">
                  <c:v>42485.777777777774</c:v>
                </c:pt>
                <c:pt idx="257">
                  <c:v>42485.784722222204</c:v>
                </c:pt>
                <c:pt idx="258">
                  <c:v>42485.791666666482</c:v>
                </c:pt>
                <c:pt idx="259">
                  <c:v>42485.798611111008</c:v>
                </c:pt>
                <c:pt idx="260">
                  <c:v>42485.805555555562</c:v>
                </c:pt>
                <c:pt idx="261">
                  <c:v>42485.812500000102</c:v>
                </c:pt>
                <c:pt idx="262">
                  <c:v>42485.819444444569</c:v>
                </c:pt>
                <c:pt idx="263">
                  <c:v>42485.826388888891</c:v>
                </c:pt>
                <c:pt idx="264">
                  <c:v>42485.833333333336</c:v>
                </c:pt>
                <c:pt idx="265">
                  <c:v>42485.840277777905</c:v>
                </c:pt>
                <c:pt idx="266">
                  <c:v>42485.847222222219</c:v>
                </c:pt>
                <c:pt idx="267">
                  <c:v>42485.854166666664</c:v>
                </c:pt>
                <c:pt idx="268">
                  <c:v>42485.861111111008</c:v>
                </c:pt>
                <c:pt idx="269">
                  <c:v>42485.868055555562</c:v>
                </c:pt>
                <c:pt idx="270">
                  <c:v>42485.875</c:v>
                </c:pt>
                <c:pt idx="271">
                  <c:v>42485.881944444569</c:v>
                </c:pt>
                <c:pt idx="272">
                  <c:v>42485.888888889036</c:v>
                </c:pt>
                <c:pt idx="273">
                  <c:v>42485.895833333336</c:v>
                </c:pt>
                <c:pt idx="274">
                  <c:v>42485.902777777781</c:v>
                </c:pt>
                <c:pt idx="275">
                  <c:v>42485.909722222204</c:v>
                </c:pt>
                <c:pt idx="276">
                  <c:v>42485.916666666664</c:v>
                </c:pt>
                <c:pt idx="277">
                  <c:v>42485.923611111008</c:v>
                </c:pt>
                <c:pt idx="278">
                  <c:v>42485.930555555562</c:v>
                </c:pt>
                <c:pt idx="279">
                  <c:v>42485.9375</c:v>
                </c:pt>
                <c:pt idx="280">
                  <c:v>42485.944444444569</c:v>
                </c:pt>
                <c:pt idx="281">
                  <c:v>42485.951388888891</c:v>
                </c:pt>
                <c:pt idx="282">
                  <c:v>42485.958333333343</c:v>
                </c:pt>
                <c:pt idx="283">
                  <c:v>42485.965277777781</c:v>
                </c:pt>
                <c:pt idx="284">
                  <c:v>42485.972222222219</c:v>
                </c:pt>
                <c:pt idx="285">
                  <c:v>42485.979166666584</c:v>
                </c:pt>
                <c:pt idx="286">
                  <c:v>42485.986111111109</c:v>
                </c:pt>
                <c:pt idx="287">
                  <c:v>42485.993055555555</c:v>
                </c:pt>
                <c:pt idx="288">
                  <c:v>42486</c:v>
                </c:pt>
                <c:pt idx="289">
                  <c:v>42486.006944444569</c:v>
                </c:pt>
                <c:pt idx="290">
                  <c:v>42486.013888888891</c:v>
                </c:pt>
                <c:pt idx="291">
                  <c:v>42486.020833333336</c:v>
                </c:pt>
                <c:pt idx="292">
                  <c:v>42486.027777777774</c:v>
                </c:pt>
                <c:pt idx="293">
                  <c:v>42486.034722222204</c:v>
                </c:pt>
                <c:pt idx="294">
                  <c:v>42486.041666666584</c:v>
                </c:pt>
                <c:pt idx="295">
                  <c:v>42486.048611111109</c:v>
                </c:pt>
                <c:pt idx="296">
                  <c:v>42486.055555555562</c:v>
                </c:pt>
                <c:pt idx="297">
                  <c:v>42486.0625</c:v>
                </c:pt>
                <c:pt idx="298">
                  <c:v>42486.069444444445</c:v>
                </c:pt>
                <c:pt idx="299">
                  <c:v>42486.076388888891</c:v>
                </c:pt>
                <c:pt idx="300">
                  <c:v>42486.083333333336</c:v>
                </c:pt>
                <c:pt idx="301">
                  <c:v>42486.090277777781</c:v>
                </c:pt>
                <c:pt idx="302">
                  <c:v>42486.097222222204</c:v>
                </c:pt>
                <c:pt idx="303">
                  <c:v>42486.104166666584</c:v>
                </c:pt>
                <c:pt idx="304">
                  <c:v>42486.111111111008</c:v>
                </c:pt>
                <c:pt idx="305">
                  <c:v>42486.118055555562</c:v>
                </c:pt>
                <c:pt idx="306">
                  <c:v>42486.124999999993</c:v>
                </c:pt>
                <c:pt idx="307">
                  <c:v>42486.131944444445</c:v>
                </c:pt>
                <c:pt idx="308">
                  <c:v>42486.138888888891</c:v>
                </c:pt>
                <c:pt idx="309">
                  <c:v>42486.145833333336</c:v>
                </c:pt>
                <c:pt idx="310">
                  <c:v>42486.152777777781</c:v>
                </c:pt>
                <c:pt idx="311">
                  <c:v>42486.159722222204</c:v>
                </c:pt>
                <c:pt idx="312">
                  <c:v>42486.166666666584</c:v>
                </c:pt>
                <c:pt idx="313">
                  <c:v>42486.173611111008</c:v>
                </c:pt>
                <c:pt idx="314">
                  <c:v>42486.180555555562</c:v>
                </c:pt>
                <c:pt idx="315">
                  <c:v>42486.1875</c:v>
                </c:pt>
                <c:pt idx="316">
                  <c:v>42486.194444444445</c:v>
                </c:pt>
                <c:pt idx="317">
                  <c:v>42486.201388888876</c:v>
                </c:pt>
                <c:pt idx="318">
                  <c:v>42486.208333333336</c:v>
                </c:pt>
                <c:pt idx="319">
                  <c:v>42486.215277777781</c:v>
                </c:pt>
                <c:pt idx="320">
                  <c:v>42486.222222222204</c:v>
                </c:pt>
                <c:pt idx="321">
                  <c:v>42486.229166666482</c:v>
                </c:pt>
                <c:pt idx="322">
                  <c:v>42486.236111111008</c:v>
                </c:pt>
                <c:pt idx="323">
                  <c:v>42486.243055555555</c:v>
                </c:pt>
                <c:pt idx="324">
                  <c:v>42486.25</c:v>
                </c:pt>
                <c:pt idx="325">
                  <c:v>42486.256944444569</c:v>
                </c:pt>
                <c:pt idx="326">
                  <c:v>42486.263888888876</c:v>
                </c:pt>
                <c:pt idx="327">
                  <c:v>42486.270833333336</c:v>
                </c:pt>
                <c:pt idx="328">
                  <c:v>42486.277777777774</c:v>
                </c:pt>
                <c:pt idx="329">
                  <c:v>42486.284722222204</c:v>
                </c:pt>
                <c:pt idx="330">
                  <c:v>42486.291666666482</c:v>
                </c:pt>
                <c:pt idx="331">
                  <c:v>42486.298611111008</c:v>
                </c:pt>
                <c:pt idx="332">
                  <c:v>42486.305555555562</c:v>
                </c:pt>
                <c:pt idx="333">
                  <c:v>42486.312500000102</c:v>
                </c:pt>
                <c:pt idx="334">
                  <c:v>42486.319444444569</c:v>
                </c:pt>
                <c:pt idx="335">
                  <c:v>42486.326388888891</c:v>
                </c:pt>
                <c:pt idx="336">
                  <c:v>42486.333333333336</c:v>
                </c:pt>
                <c:pt idx="337">
                  <c:v>42486.340277777905</c:v>
                </c:pt>
                <c:pt idx="338">
                  <c:v>42486.347222222219</c:v>
                </c:pt>
                <c:pt idx="339">
                  <c:v>42486.354166666664</c:v>
                </c:pt>
                <c:pt idx="340">
                  <c:v>42486.361111111008</c:v>
                </c:pt>
                <c:pt idx="341">
                  <c:v>42486.368055555562</c:v>
                </c:pt>
                <c:pt idx="342">
                  <c:v>42486.375</c:v>
                </c:pt>
                <c:pt idx="343">
                  <c:v>42486.381944444569</c:v>
                </c:pt>
                <c:pt idx="344">
                  <c:v>42486.388888889036</c:v>
                </c:pt>
                <c:pt idx="345">
                  <c:v>42486.395833333336</c:v>
                </c:pt>
                <c:pt idx="346">
                  <c:v>42486.402777777781</c:v>
                </c:pt>
                <c:pt idx="347">
                  <c:v>42486.409722222204</c:v>
                </c:pt>
                <c:pt idx="348">
                  <c:v>42486.416666666664</c:v>
                </c:pt>
                <c:pt idx="349">
                  <c:v>42486.423611111008</c:v>
                </c:pt>
                <c:pt idx="350">
                  <c:v>42486.430555555562</c:v>
                </c:pt>
                <c:pt idx="351">
                  <c:v>42486.4375</c:v>
                </c:pt>
                <c:pt idx="352">
                  <c:v>42486.444444444569</c:v>
                </c:pt>
                <c:pt idx="353">
                  <c:v>42486.451388888891</c:v>
                </c:pt>
                <c:pt idx="354">
                  <c:v>42486.458333333343</c:v>
                </c:pt>
                <c:pt idx="355">
                  <c:v>42486.465277777781</c:v>
                </c:pt>
                <c:pt idx="356">
                  <c:v>42486.472222222219</c:v>
                </c:pt>
                <c:pt idx="357">
                  <c:v>42486.479166666584</c:v>
                </c:pt>
                <c:pt idx="358">
                  <c:v>42486.486111111109</c:v>
                </c:pt>
                <c:pt idx="359">
                  <c:v>42486.493055555555</c:v>
                </c:pt>
                <c:pt idx="360">
                  <c:v>42486.5</c:v>
                </c:pt>
                <c:pt idx="361">
                  <c:v>42486.506944444569</c:v>
                </c:pt>
                <c:pt idx="362">
                  <c:v>42486.513888888891</c:v>
                </c:pt>
                <c:pt idx="363">
                  <c:v>42486.520833333336</c:v>
                </c:pt>
                <c:pt idx="364">
                  <c:v>42486.527777777774</c:v>
                </c:pt>
                <c:pt idx="365">
                  <c:v>42486.534722222204</c:v>
                </c:pt>
                <c:pt idx="366">
                  <c:v>42486.541666666584</c:v>
                </c:pt>
                <c:pt idx="367">
                  <c:v>42486.548611111109</c:v>
                </c:pt>
                <c:pt idx="368">
                  <c:v>42486.555555555562</c:v>
                </c:pt>
                <c:pt idx="369">
                  <c:v>42486.5625</c:v>
                </c:pt>
                <c:pt idx="370">
                  <c:v>42486.569444444445</c:v>
                </c:pt>
                <c:pt idx="371">
                  <c:v>42486.576388888891</c:v>
                </c:pt>
                <c:pt idx="372">
                  <c:v>42486.583333333336</c:v>
                </c:pt>
                <c:pt idx="373">
                  <c:v>42486.590277777781</c:v>
                </c:pt>
                <c:pt idx="374">
                  <c:v>42486.597222222204</c:v>
                </c:pt>
                <c:pt idx="375">
                  <c:v>42486.604166666584</c:v>
                </c:pt>
                <c:pt idx="376">
                  <c:v>42486.611111111008</c:v>
                </c:pt>
                <c:pt idx="377">
                  <c:v>42486.618055555562</c:v>
                </c:pt>
                <c:pt idx="378">
                  <c:v>42486.624999999993</c:v>
                </c:pt>
                <c:pt idx="379">
                  <c:v>42486.631944444445</c:v>
                </c:pt>
                <c:pt idx="380">
                  <c:v>42486.638888888891</c:v>
                </c:pt>
                <c:pt idx="381">
                  <c:v>42486.645833333336</c:v>
                </c:pt>
                <c:pt idx="382">
                  <c:v>42486.652777777781</c:v>
                </c:pt>
                <c:pt idx="383">
                  <c:v>42486.659722222204</c:v>
                </c:pt>
                <c:pt idx="384">
                  <c:v>42486.666666666584</c:v>
                </c:pt>
                <c:pt idx="385">
                  <c:v>42486.673611111008</c:v>
                </c:pt>
                <c:pt idx="386">
                  <c:v>42486.680555555562</c:v>
                </c:pt>
                <c:pt idx="387">
                  <c:v>42486.6875</c:v>
                </c:pt>
                <c:pt idx="388">
                  <c:v>42486.694444444445</c:v>
                </c:pt>
                <c:pt idx="389">
                  <c:v>42486.701388888876</c:v>
                </c:pt>
                <c:pt idx="390">
                  <c:v>42486.708333333336</c:v>
                </c:pt>
                <c:pt idx="391">
                  <c:v>42486.715277777781</c:v>
                </c:pt>
                <c:pt idx="392">
                  <c:v>42486.722222222204</c:v>
                </c:pt>
                <c:pt idx="393">
                  <c:v>42486.729166666482</c:v>
                </c:pt>
                <c:pt idx="394">
                  <c:v>42486.736111111008</c:v>
                </c:pt>
                <c:pt idx="395">
                  <c:v>42486.743055555555</c:v>
                </c:pt>
                <c:pt idx="396">
                  <c:v>42486.75</c:v>
                </c:pt>
                <c:pt idx="397">
                  <c:v>42486.756944444569</c:v>
                </c:pt>
                <c:pt idx="398">
                  <c:v>42486.763888888876</c:v>
                </c:pt>
                <c:pt idx="399">
                  <c:v>42486.770833333336</c:v>
                </c:pt>
                <c:pt idx="400">
                  <c:v>42486.777777777774</c:v>
                </c:pt>
                <c:pt idx="401">
                  <c:v>42486.784722222204</c:v>
                </c:pt>
                <c:pt idx="402">
                  <c:v>42486.791666666482</c:v>
                </c:pt>
                <c:pt idx="403">
                  <c:v>42486.798611111008</c:v>
                </c:pt>
                <c:pt idx="404">
                  <c:v>42486.805555555562</c:v>
                </c:pt>
                <c:pt idx="405">
                  <c:v>42486.812500000102</c:v>
                </c:pt>
                <c:pt idx="406">
                  <c:v>42486.819444444569</c:v>
                </c:pt>
                <c:pt idx="407">
                  <c:v>42486.826388888891</c:v>
                </c:pt>
                <c:pt idx="408">
                  <c:v>42486.833333333336</c:v>
                </c:pt>
                <c:pt idx="409">
                  <c:v>42486.840277777905</c:v>
                </c:pt>
                <c:pt idx="410">
                  <c:v>42486.847222222219</c:v>
                </c:pt>
                <c:pt idx="411">
                  <c:v>42486.854166666664</c:v>
                </c:pt>
                <c:pt idx="412">
                  <c:v>42486.861111111008</c:v>
                </c:pt>
                <c:pt idx="413">
                  <c:v>42486.868055555562</c:v>
                </c:pt>
                <c:pt idx="414">
                  <c:v>42486.875</c:v>
                </c:pt>
                <c:pt idx="415">
                  <c:v>42486.881944444569</c:v>
                </c:pt>
                <c:pt idx="416">
                  <c:v>42486.888888889036</c:v>
                </c:pt>
                <c:pt idx="417">
                  <c:v>42486.895833333336</c:v>
                </c:pt>
                <c:pt idx="418">
                  <c:v>42486.902777777781</c:v>
                </c:pt>
                <c:pt idx="419">
                  <c:v>42486.909722222204</c:v>
                </c:pt>
                <c:pt idx="420">
                  <c:v>42486.916666666664</c:v>
                </c:pt>
                <c:pt idx="421">
                  <c:v>42486.923611111008</c:v>
                </c:pt>
                <c:pt idx="422">
                  <c:v>42486.930555555562</c:v>
                </c:pt>
                <c:pt idx="423">
                  <c:v>42486.9375</c:v>
                </c:pt>
                <c:pt idx="424">
                  <c:v>42486.944444444569</c:v>
                </c:pt>
                <c:pt idx="425">
                  <c:v>42486.951388888891</c:v>
                </c:pt>
                <c:pt idx="426">
                  <c:v>42486.958333333343</c:v>
                </c:pt>
                <c:pt idx="427">
                  <c:v>42486.965277777781</c:v>
                </c:pt>
                <c:pt idx="428">
                  <c:v>42486.972222222219</c:v>
                </c:pt>
                <c:pt idx="429">
                  <c:v>42486.979166666584</c:v>
                </c:pt>
                <c:pt idx="430">
                  <c:v>42486.986111111109</c:v>
                </c:pt>
                <c:pt idx="431">
                  <c:v>42486.993055555555</c:v>
                </c:pt>
                <c:pt idx="432">
                  <c:v>42487</c:v>
                </c:pt>
                <c:pt idx="433">
                  <c:v>42487.006944444569</c:v>
                </c:pt>
                <c:pt idx="434">
                  <c:v>42487.013888888891</c:v>
                </c:pt>
                <c:pt idx="435">
                  <c:v>42487.020833333336</c:v>
                </c:pt>
                <c:pt idx="436">
                  <c:v>42487.027777777774</c:v>
                </c:pt>
                <c:pt idx="437">
                  <c:v>42487.034722222204</c:v>
                </c:pt>
                <c:pt idx="438">
                  <c:v>42487.041666666584</c:v>
                </c:pt>
                <c:pt idx="439">
                  <c:v>42487.048611111109</c:v>
                </c:pt>
                <c:pt idx="440">
                  <c:v>42487.055555555562</c:v>
                </c:pt>
                <c:pt idx="441">
                  <c:v>42487.0625</c:v>
                </c:pt>
                <c:pt idx="442">
                  <c:v>42487.069444444445</c:v>
                </c:pt>
                <c:pt idx="443">
                  <c:v>42487.076388888891</c:v>
                </c:pt>
                <c:pt idx="444">
                  <c:v>42487.083333333336</c:v>
                </c:pt>
                <c:pt idx="445">
                  <c:v>42487.090277777781</c:v>
                </c:pt>
                <c:pt idx="446">
                  <c:v>42487.097222222204</c:v>
                </c:pt>
                <c:pt idx="447">
                  <c:v>42487.104166666584</c:v>
                </c:pt>
                <c:pt idx="448">
                  <c:v>42487.111111111008</c:v>
                </c:pt>
                <c:pt idx="449">
                  <c:v>42487.118055555562</c:v>
                </c:pt>
                <c:pt idx="450">
                  <c:v>42487.124999999993</c:v>
                </c:pt>
                <c:pt idx="451">
                  <c:v>42487.131944444445</c:v>
                </c:pt>
                <c:pt idx="452">
                  <c:v>42487.138888888891</c:v>
                </c:pt>
                <c:pt idx="453">
                  <c:v>42487.145833333336</c:v>
                </c:pt>
                <c:pt idx="454">
                  <c:v>42487.152777777781</c:v>
                </c:pt>
                <c:pt idx="455">
                  <c:v>42487.159722222204</c:v>
                </c:pt>
                <c:pt idx="456">
                  <c:v>42487.166666666584</c:v>
                </c:pt>
                <c:pt idx="457">
                  <c:v>42487.173611111008</c:v>
                </c:pt>
                <c:pt idx="458">
                  <c:v>42487.180555555562</c:v>
                </c:pt>
                <c:pt idx="459">
                  <c:v>42487.1875</c:v>
                </c:pt>
                <c:pt idx="460">
                  <c:v>42487.194444444445</c:v>
                </c:pt>
                <c:pt idx="461">
                  <c:v>42487.201388888876</c:v>
                </c:pt>
                <c:pt idx="462">
                  <c:v>42487.208333333336</c:v>
                </c:pt>
                <c:pt idx="463">
                  <c:v>42487.215277777781</c:v>
                </c:pt>
                <c:pt idx="464">
                  <c:v>42487.222222222204</c:v>
                </c:pt>
                <c:pt idx="465">
                  <c:v>42487.229166666482</c:v>
                </c:pt>
                <c:pt idx="466">
                  <c:v>42487.236111111008</c:v>
                </c:pt>
                <c:pt idx="467">
                  <c:v>42487.243055555555</c:v>
                </c:pt>
                <c:pt idx="468">
                  <c:v>42487.25</c:v>
                </c:pt>
                <c:pt idx="469">
                  <c:v>42487.256944444569</c:v>
                </c:pt>
                <c:pt idx="470">
                  <c:v>42487.263888888876</c:v>
                </c:pt>
                <c:pt idx="471">
                  <c:v>42487.270833333336</c:v>
                </c:pt>
                <c:pt idx="472">
                  <c:v>42487.277777777774</c:v>
                </c:pt>
                <c:pt idx="473">
                  <c:v>42487.284722222204</c:v>
                </c:pt>
                <c:pt idx="474">
                  <c:v>42487.291666666482</c:v>
                </c:pt>
                <c:pt idx="475">
                  <c:v>42487.298611111008</c:v>
                </c:pt>
                <c:pt idx="476">
                  <c:v>42487.305555555562</c:v>
                </c:pt>
                <c:pt idx="477">
                  <c:v>42487.312500000102</c:v>
                </c:pt>
                <c:pt idx="478">
                  <c:v>42487.319444444569</c:v>
                </c:pt>
                <c:pt idx="479">
                  <c:v>42487.326388888891</c:v>
                </c:pt>
                <c:pt idx="480">
                  <c:v>42487.333333333336</c:v>
                </c:pt>
                <c:pt idx="481">
                  <c:v>42487.340277777905</c:v>
                </c:pt>
                <c:pt idx="482">
                  <c:v>42487.347222222219</c:v>
                </c:pt>
                <c:pt idx="483">
                  <c:v>42487.354166666664</c:v>
                </c:pt>
                <c:pt idx="484">
                  <c:v>42487.361111111008</c:v>
                </c:pt>
                <c:pt idx="485">
                  <c:v>42487.368055555562</c:v>
                </c:pt>
                <c:pt idx="486">
                  <c:v>42487.375</c:v>
                </c:pt>
                <c:pt idx="487">
                  <c:v>42487.381944444569</c:v>
                </c:pt>
                <c:pt idx="488">
                  <c:v>42487.388888889036</c:v>
                </c:pt>
                <c:pt idx="489">
                  <c:v>42487.395833333336</c:v>
                </c:pt>
                <c:pt idx="490">
                  <c:v>42487.402777777781</c:v>
                </c:pt>
                <c:pt idx="491">
                  <c:v>42487.409722222204</c:v>
                </c:pt>
                <c:pt idx="492">
                  <c:v>42487.416666666664</c:v>
                </c:pt>
                <c:pt idx="493">
                  <c:v>42487.423611111008</c:v>
                </c:pt>
                <c:pt idx="494">
                  <c:v>42487.430555555562</c:v>
                </c:pt>
                <c:pt idx="495">
                  <c:v>42487.4375</c:v>
                </c:pt>
                <c:pt idx="496">
                  <c:v>42487.444444444569</c:v>
                </c:pt>
                <c:pt idx="497">
                  <c:v>42487.451388888891</c:v>
                </c:pt>
                <c:pt idx="498">
                  <c:v>42487.458333333343</c:v>
                </c:pt>
                <c:pt idx="499">
                  <c:v>42487.465277777781</c:v>
                </c:pt>
                <c:pt idx="500">
                  <c:v>42487.472222222219</c:v>
                </c:pt>
                <c:pt idx="501">
                  <c:v>42487.479166666584</c:v>
                </c:pt>
                <c:pt idx="502">
                  <c:v>42487.486111111109</c:v>
                </c:pt>
                <c:pt idx="503">
                  <c:v>42487.493055555555</c:v>
                </c:pt>
                <c:pt idx="504">
                  <c:v>42487.5</c:v>
                </c:pt>
                <c:pt idx="505">
                  <c:v>42487.506944444569</c:v>
                </c:pt>
                <c:pt idx="506">
                  <c:v>42487.513888888891</c:v>
                </c:pt>
                <c:pt idx="507">
                  <c:v>42487.520833333336</c:v>
                </c:pt>
                <c:pt idx="508">
                  <c:v>42487.527777777774</c:v>
                </c:pt>
                <c:pt idx="509">
                  <c:v>42487.534722222204</c:v>
                </c:pt>
                <c:pt idx="510">
                  <c:v>42487.541666666584</c:v>
                </c:pt>
                <c:pt idx="511">
                  <c:v>42487.548611111109</c:v>
                </c:pt>
                <c:pt idx="512">
                  <c:v>42487.555555555562</c:v>
                </c:pt>
                <c:pt idx="513">
                  <c:v>42487.5625</c:v>
                </c:pt>
                <c:pt idx="514">
                  <c:v>42487.569444444445</c:v>
                </c:pt>
                <c:pt idx="515">
                  <c:v>42487.576388888891</c:v>
                </c:pt>
                <c:pt idx="516">
                  <c:v>42487.583333333336</c:v>
                </c:pt>
                <c:pt idx="517">
                  <c:v>42487.590277777781</c:v>
                </c:pt>
                <c:pt idx="518">
                  <c:v>42487.597222222204</c:v>
                </c:pt>
                <c:pt idx="519">
                  <c:v>42487.604166666584</c:v>
                </c:pt>
                <c:pt idx="520">
                  <c:v>42487.611111111008</c:v>
                </c:pt>
                <c:pt idx="521">
                  <c:v>42487.618055555562</c:v>
                </c:pt>
                <c:pt idx="522">
                  <c:v>42487.624999999993</c:v>
                </c:pt>
                <c:pt idx="523">
                  <c:v>42487.631944444445</c:v>
                </c:pt>
                <c:pt idx="524">
                  <c:v>42487.638888888891</c:v>
                </c:pt>
                <c:pt idx="525">
                  <c:v>42487.645833333336</c:v>
                </c:pt>
                <c:pt idx="526">
                  <c:v>42487.652777777781</c:v>
                </c:pt>
                <c:pt idx="527">
                  <c:v>42487.659722222204</c:v>
                </c:pt>
                <c:pt idx="528">
                  <c:v>42487.666666666584</c:v>
                </c:pt>
                <c:pt idx="529">
                  <c:v>42487.673611111008</c:v>
                </c:pt>
                <c:pt idx="530">
                  <c:v>42487.680555555562</c:v>
                </c:pt>
                <c:pt idx="531">
                  <c:v>42487.6875</c:v>
                </c:pt>
                <c:pt idx="532">
                  <c:v>42487.694444444445</c:v>
                </c:pt>
                <c:pt idx="533">
                  <c:v>42487.701388888876</c:v>
                </c:pt>
                <c:pt idx="534">
                  <c:v>42487.708333333336</c:v>
                </c:pt>
                <c:pt idx="535">
                  <c:v>42487.715277777781</c:v>
                </c:pt>
                <c:pt idx="536">
                  <c:v>42487.722222222204</c:v>
                </c:pt>
                <c:pt idx="537">
                  <c:v>42487.729166666482</c:v>
                </c:pt>
                <c:pt idx="538">
                  <c:v>42487.736111111008</c:v>
                </c:pt>
                <c:pt idx="539">
                  <c:v>42487.743055555555</c:v>
                </c:pt>
                <c:pt idx="540">
                  <c:v>42487.75</c:v>
                </c:pt>
                <c:pt idx="541">
                  <c:v>42487.756944444569</c:v>
                </c:pt>
                <c:pt idx="542">
                  <c:v>42487.763888888876</c:v>
                </c:pt>
                <c:pt idx="543">
                  <c:v>42487.770833333336</c:v>
                </c:pt>
                <c:pt idx="544">
                  <c:v>42487.777777777774</c:v>
                </c:pt>
                <c:pt idx="545">
                  <c:v>42487.784722222204</c:v>
                </c:pt>
                <c:pt idx="546">
                  <c:v>42487.791666666482</c:v>
                </c:pt>
                <c:pt idx="547">
                  <c:v>42487.798611111008</c:v>
                </c:pt>
                <c:pt idx="548">
                  <c:v>42487.805555555562</c:v>
                </c:pt>
                <c:pt idx="549">
                  <c:v>42487.812500000102</c:v>
                </c:pt>
                <c:pt idx="550">
                  <c:v>42487.819444444569</c:v>
                </c:pt>
                <c:pt idx="551">
                  <c:v>42487.826388888891</c:v>
                </c:pt>
                <c:pt idx="552">
                  <c:v>42487.833333333336</c:v>
                </c:pt>
                <c:pt idx="553">
                  <c:v>42487.840277777905</c:v>
                </c:pt>
                <c:pt idx="554">
                  <c:v>42487.847222222219</c:v>
                </c:pt>
                <c:pt idx="555">
                  <c:v>42487.854166666664</c:v>
                </c:pt>
                <c:pt idx="556">
                  <c:v>42487.861111111008</c:v>
                </c:pt>
                <c:pt idx="557">
                  <c:v>42487.868055555562</c:v>
                </c:pt>
                <c:pt idx="558">
                  <c:v>42487.875</c:v>
                </c:pt>
                <c:pt idx="559">
                  <c:v>42487.881944444569</c:v>
                </c:pt>
                <c:pt idx="560">
                  <c:v>42487.888888889036</c:v>
                </c:pt>
                <c:pt idx="561">
                  <c:v>42487.895833333336</c:v>
                </c:pt>
                <c:pt idx="562">
                  <c:v>42487.902777777781</c:v>
                </c:pt>
                <c:pt idx="563">
                  <c:v>42487.909722222204</c:v>
                </c:pt>
                <c:pt idx="564">
                  <c:v>42487.916666666664</c:v>
                </c:pt>
                <c:pt idx="565">
                  <c:v>42487.923611111008</c:v>
                </c:pt>
                <c:pt idx="566">
                  <c:v>42487.930555555562</c:v>
                </c:pt>
                <c:pt idx="567">
                  <c:v>42487.9375</c:v>
                </c:pt>
                <c:pt idx="568">
                  <c:v>42487.944444444569</c:v>
                </c:pt>
                <c:pt idx="569">
                  <c:v>42487.951388888891</c:v>
                </c:pt>
                <c:pt idx="570">
                  <c:v>42487.958333333343</c:v>
                </c:pt>
                <c:pt idx="571">
                  <c:v>42487.965277777781</c:v>
                </c:pt>
                <c:pt idx="572">
                  <c:v>42487.972222222219</c:v>
                </c:pt>
                <c:pt idx="573">
                  <c:v>42487.979166666584</c:v>
                </c:pt>
                <c:pt idx="574">
                  <c:v>42487.986111111109</c:v>
                </c:pt>
                <c:pt idx="575">
                  <c:v>42487.993055555555</c:v>
                </c:pt>
                <c:pt idx="576">
                  <c:v>42488</c:v>
                </c:pt>
                <c:pt idx="577">
                  <c:v>42488.006944444569</c:v>
                </c:pt>
                <c:pt idx="578">
                  <c:v>42488.013888888891</c:v>
                </c:pt>
                <c:pt idx="579">
                  <c:v>42488.020833333336</c:v>
                </c:pt>
                <c:pt idx="580">
                  <c:v>42488.027777777774</c:v>
                </c:pt>
                <c:pt idx="581">
                  <c:v>42488.034722222204</c:v>
                </c:pt>
                <c:pt idx="582">
                  <c:v>42488.041666666584</c:v>
                </c:pt>
                <c:pt idx="583">
                  <c:v>42488.048611111109</c:v>
                </c:pt>
                <c:pt idx="584">
                  <c:v>42488.055555555562</c:v>
                </c:pt>
                <c:pt idx="585">
                  <c:v>42488.0625</c:v>
                </c:pt>
                <c:pt idx="586">
                  <c:v>42488.069444444445</c:v>
                </c:pt>
                <c:pt idx="587">
                  <c:v>42488.076388888891</c:v>
                </c:pt>
                <c:pt idx="588">
                  <c:v>42488.083333333336</c:v>
                </c:pt>
                <c:pt idx="589">
                  <c:v>42488.090277777781</c:v>
                </c:pt>
                <c:pt idx="590">
                  <c:v>42488.097222222204</c:v>
                </c:pt>
                <c:pt idx="591">
                  <c:v>42488.104166666584</c:v>
                </c:pt>
                <c:pt idx="592">
                  <c:v>42488.111111111008</c:v>
                </c:pt>
                <c:pt idx="593">
                  <c:v>42488.118055555562</c:v>
                </c:pt>
                <c:pt idx="594">
                  <c:v>42488.124999999993</c:v>
                </c:pt>
                <c:pt idx="595">
                  <c:v>42488.131944444445</c:v>
                </c:pt>
                <c:pt idx="596">
                  <c:v>42488.138888888891</c:v>
                </c:pt>
                <c:pt idx="597">
                  <c:v>42488.145833333336</c:v>
                </c:pt>
                <c:pt idx="598">
                  <c:v>42488.152777777781</c:v>
                </c:pt>
                <c:pt idx="599">
                  <c:v>42488.159722222204</c:v>
                </c:pt>
                <c:pt idx="600">
                  <c:v>42488.166666666584</c:v>
                </c:pt>
                <c:pt idx="601">
                  <c:v>42488.173611111008</c:v>
                </c:pt>
                <c:pt idx="602">
                  <c:v>42488.180555555562</c:v>
                </c:pt>
                <c:pt idx="603">
                  <c:v>42488.1875</c:v>
                </c:pt>
                <c:pt idx="604">
                  <c:v>42488.194444444445</c:v>
                </c:pt>
                <c:pt idx="605">
                  <c:v>42488.201388888876</c:v>
                </c:pt>
                <c:pt idx="606">
                  <c:v>42488.208333333336</c:v>
                </c:pt>
                <c:pt idx="607">
                  <c:v>42488.215277777781</c:v>
                </c:pt>
                <c:pt idx="608">
                  <c:v>42488.222222222204</c:v>
                </c:pt>
                <c:pt idx="609">
                  <c:v>42488.229166666482</c:v>
                </c:pt>
                <c:pt idx="610">
                  <c:v>42488.236111111008</c:v>
                </c:pt>
                <c:pt idx="611">
                  <c:v>42488.243055555555</c:v>
                </c:pt>
                <c:pt idx="612">
                  <c:v>42488.25</c:v>
                </c:pt>
                <c:pt idx="613">
                  <c:v>42488.256944444569</c:v>
                </c:pt>
                <c:pt idx="614">
                  <c:v>42488.263888888876</c:v>
                </c:pt>
                <c:pt idx="615">
                  <c:v>42488.270833333336</c:v>
                </c:pt>
                <c:pt idx="616">
                  <c:v>42488.277777777774</c:v>
                </c:pt>
                <c:pt idx="617">
                  <c:v>42488.284722222204</c:v>
                </c:pt>
                <c:pt idx="618">
                  <c:v>42488.291666666482</c:v>
                </c:pt>
                <c:pt idx="619">
                  <c:v>42488.298611111008</c:v>
                </c:pt>
                <c:pt idx="620">
                  <c:v>42488.305555555562</c:v>
                </c:pt>
                <c:pt idx="621">
                  <c:v>42488.312500000102</c:v>
                </c:pt>
                <c:pt idx="622">
                  <c:v>42488.319444444569</c:v>
                </c:pt>
                <c:pt idx="623">
                  <c:v>42488.326388888891</c:v>
                </c:pt>
                <c:pt idx="624">
                  <c:v>42488.333333333336</c:v>
                </c:pt>
                <c:pt idx="625">
                  <c:v>42488.340277777905</c:v>
                </c:pt>
                <c:pt idx="626">
                  <c:v>42488.347222222219</c:v>
                </c:pt>
                <c:pt idx="627">
                  <c:v>42488.354166666664</c:v>
                </c:pt>
                <c:pt idx="628">
                  <c:v>42488.361111111008</c:v>
                </c:pt>
                <c:pt idx="629">
                  <c:v>42488.368055555562</c:v>
                </c:pt>
                <c:pt idx="630">
                  <c:v>42488.375</c:v>
                </c:pt>
                <c:pt idx="631">
                  <c:v>42488.381944444569</c:v>
                </c:pt>
                <c:pt idx="632">
                  <c:v>42488.388888889036</c:v>
                </c:pt>
                <c:pt idx="633">
                  <c:v>42488.395833333336</c:v>
                </c:pt>
                <c:pt idx="634">
                  <c:v>42488.402777777781</c:v>
                </c:pt>
                <c:pt idx="635">
                  <c:v>42488.409722222204</c:v>
                </c:pt>
                <c:pt idx="636">
                  <c:v>42488.416666666664</c:v>
                </c:pt>
                <c:pt idx="637">
                  <c:v>42488.423611111008</c:v>
                </c:pt>
                <c:pt idx="638">
                  <c:v>42488.430555555562</c:v>
                </c:pt>
                <c:pt idx="639">
                  <c:v>42488.4375</c:v>
                </c:pt>
                <c:pt idx="640">
                  <c:v>42488.444444444569</c:v>
                </c:pt>
                <c:pt idx="641">
                  <c:v>42488.451388888891</c:v>
                </c:pt>
                <c:pt idx="642">
                  <c:v>42488.458333333343</c:v>
                </c:pt>
                <c:pt idx="643">
                  <c:v>42488.465277777781</c:v>
                </c:pt>
                <c:pt idx="644">
                  <c:v>42488.472222222219</c:v>
                </c:pt>
                <c:pt idx="645">
                  <c:v>42488.479166666584</c:v>
                </c:pt>
                <c:pt idx="646">
                  <c:v>42488.486111111109</c:v>
                </c:pt>
                <c:pt idx="647">
                  <c:v>42488.493055555555</c:v>
                </c:pt>
                <c:pt idx="648">
                  <c:v>42488.5</c:v>
                </c:pt>
                <c:pt idx="649">
                  <c:v>42488.506944444569</c:v>
                </c:pt>
                <c:pt idx="650">
                  <c:v>42488.513888888891</c:v>
                </c:pt>
                <c:pt idx="651">
                  <c:v>42488.520833333336</c:v>
                </c:pt>
                <c:pt idx="652">
                  <c:v>42488.527777777774</c:v>
                </c:pt>
                <c:pt idx="653">
                  <c:v>42488.534722222204</c:v>
                </c:pt>
                <c:pt idx="654">
                  <c:v>42488.541666666584</c:v>
                </c:pt>
                <c:pt idx="655">
                  <c:v>42488.548611111109</c:v>
                </c:pt>
                <c:pt idx="656">
                  <c:v>42488.555555555562</c:v>
                </c:pt>
                <c:pt idx="657">
                  <c:v>42488.5625</c:v>
                </c:pt>
                <c:pt idx="658">
                  <c:v>42488.569444444445</c:v>
                </c:pt>
                <c:pt idx="659">
                  <c:v>42488.576388888891</c:v>
                </c:pt>
                <c:pt idx="660">
                  <c:v>42488.583333333336</c:v>
                </c:pt>
                <c:pt idx="661">
                  <c:v>42488.590277777781</c:v>
                </c:pt>
                <c:pt idx="662">
                  <c:v>42488.597222222204</c:v>
                </c:pt>
                <c:pt idx="663">
                  <c:v>42488.604166666584</c:v>
                </c:pt>
                <c:pt idx="664">
                  <c:v>42488.611111111008</c:v>
                </c:pt>
                <c:pt idx="665">
                  <c:v>42488.618055555562</c:v>
                </c:pt>
                <c:pt idx="666">
                  <c:v>42488.624999999993</c:v>
                </c:pt>
                <c:pt idx="667">
                  <c:v>42488.631944444445</c:v>
                </c:pt>
                <c:pt idx="668">
                  <c:v>42488.638888888891</c:v>
                </c:pt>
                <c:pt idx="669">
                  <c:v>42488.645833333336</c:v>
                </c:pt>
                <c:pt idx="670">
                  <c:v>42488.652777777781</c:v>
                </c:pt>
                <c:pt idx="671">
                  <c:v>42488.659722222204</c:v>
                </c:pt>
                <c:pt idx="672">
                  <c:v>42488.666666666584</c:v>
                </c:pt>
                <c:pt idx="673">
                  <c:v>42488.673611111008</c:v>
                </c:pt>
                <c:pt idx="674">
                  <c:v>42488.680555555562</c:v>
                </c:pt>
                <c:pt idx="675">
                  <c:v>42488.6875</c:v>
                </c:pt>
                <c:pt idx="676">
                  <c:v>42488.694444444445</c:v>
                </c:pt>
                <c:pt idx="677">
                  <c:v>42488.701388888876</c:v>
                </c:pt>
                <c:pt idx="678">
                  <c:v>42488.708333333336</c:v>
                </c:pt>
                <c:pt idx="679">
                  <c:v>42488.715277777781</c:v>
                </c:pt>
                <c:pt idx="680">
                  <c:v>42488.722222222204</c:v>
                </c:pt>
                <c:pt idx="681">
                  <c:v>42488.729166666482</c:v>
                </c:pt>
                <c:pt idx="682">
                  <c:v>42488.736111111008</c:v>
                </c:pt>
                <c:pt idx="683">
                  <c:v>42488.743055555555</c:v>
                </c:pt>
                <c:pt idx="684">
                  <c:v>42488.75</c:v>
                </c:pt>
                <c:pt idx="685">
                  <c:v>42488.756944444569</c:v>
                </c:pt>
                <c:pt idx="686">
                  <c:v>42488.763888888876</c:v>
                </c:pt>
                <c:pt idx="687">
                  <c:v>42488.770833333336</c:v>
                </c:pt>
                <c:pt idx="688">
                  <c:v>42488.777777777774</c:v>
                </c:pt>
                <c:pt idx="689">
                  <c:v>42488.784722222204</c:v>
                </c:pt>
                <c:pt idx="690">
                  <c:v>42488.791666666482</c:v>
                </c:pt>
                <c:pt idx="691">
                  <c:v>42488.798611111008</c:v>
                </c:pt>
                <c:pt idx="692">
                  <c:v>42488.805555555562</c:v>
                </c:pt>
                <c:pt idx="693">
                  <c:v>42488.812500000102</c:v>
                </c:pt>
                <c:pt idx="694">
                  <c:v>42488.819444444569</c:v>
                </c:pt>
                <c:pt idx="695">
                  <c:v>42488.826388888891</c:v>
                </c:pt>
                <c:pt idx="696">
                  <c:v>42488.833333333336</c:v>
                </c:pt>
                <c:pt idx="697">
                  <c:v>42488.840277777905</c:v>
                </c:pt>
                <c:pt idx="698">
                  <c:v>42488.847222222219</c:v>
                </c:pt>
                <c:pt idx="699">
                  <c:v>42488.854166666664</c:v>
                </c:pt>
                <c:pt idx="700">
                  <c:v>42488.861111111008</c:v>
                </c:pt>
                <c:pt idx="701">
                  <c:v>42488.868055555562</c:v>
                </c:pt>
                <c:pt idx="702">
                  <c:v>42488.875</c:v>
                </c:pt>
                <c:pt idx="703">
                  <c:v>42488.881944444569</c:v>
                </c:pt>
                <c:pt idx="704">
                  <c:v>42488.888888889036</c:v>
                </c:pt>
                <c:pt idx="705">
                  <c:v>42488.895833333336</c:v>
                </c:pt>
                <c:pt idx="706">
                  <c:v>42488.902777777781</c:v>
                </c:pt>
                <c:pt idx="707">
                  <c:v>42488.909722222204</c:v>
                </c:pt>
                <c:pt idx="708">
                  <c:v>42488.916666666664</c:v>
                </c:pt>
                <c:pt idx="709">
                  <c:v>42488.923611111008</c:v>
                </c:pt>
                <c:pt idx="710">
                  <c:v>42488.930555555562</c:v>
                </c:pt>
                <c:pt idx="711">
                  <c:v>42488.9375</c:v>
                </c:pt>
                <c:pt idx="712">
                  <c:v>42488.944444444569</c:v>
                </c:pt>
                <c:pt idx="713">
                  <c:v>42488.951388888891</c:v>
                </c:pt>
                <c:pt idx="714">
                  <c:v>42488.958333333343</c:v>
                </c:pt>
                <c:pt idx="715">
                  <c:v>42488.965277777781</c:v>
                </c:pt>
                <c:pt idx="716">
                  <c:v>42488.972222222219</c:v>
                </c:pt>
                <c:pt idx="717">
                  <c:v>42488.979166666584</c:v>
                </c:pt>
                <c:pt idx="718">
                  <c:v>42488.986111111109</c:v>
                </c:pt>
                <c:pt idx="719">
                  <c:v>42488.993055555555</c:v>
                </c:pt>
                <c:pt idx="720">
                  <c:v>42489</c:v>
                </c:pt>
                <c:pt idx="721">
                  <c:v>42489.006944444569</c:v>
                </c:pt>
                <c:pt idx="722">
                  <c:v>42489.013888888891</c:v>
                </c:pt>
                <c:pt idx="723">
                  <c:v>42489.020833333336</c:v>
                </c:pt>
                <c:pt idx="724">
                  <c:v>42489.027777777774</c:v>
                </c:pt>
                <c:pt idx="725">
                  <c:v>42489.034722222204</c:v>
                </c:pt>
                <c:pt idx="726">
                  <c:v>42489.041666666584</c:v>
                </c:pt>
                <c:pt idx="727">
                  <c:v>42489.048611111109</c:v>
                </c:pt>
                <c:pt idx="728">
                  <c:v>42489.055555555562</c:v>
                </c:pt>
                <c:pt idx="729">
                  <c:v>42489.0625</c:v>
                </c:pt>
                <c:pt idx="730">
                  <c:v>42489.069444444445</c:v>
                </c:pt>
                <c:pt idx="731">
                  <c:v>42489.076388888891</c:v>
                </c:pt>
                <c:pt idx="732">
                  <c:v>42489.083333333336</c:v>
                </c:pt>
                <c:pt idx="733">
                  <c:v>42489.090277777781</c:v>
                </c:pt>
                <c:pt idx="734">
                  <c:v>42489.097222222204</c:v>
                </c:pt>
                <c:pt idx="735">
                  <c:v>42489.104166666584</c:v>
                </c:pt>
                <c:pt idx="736">
                  <c:v>42489.111111111008</c:v>
                </c:pt>
                <c:pt idx="737">
                  <c:v>42489.118055555562</c:v>
                </c:pt>
                <c:pt idx="738">
                  <c:v>42489.124999999993</c:v>
                </c:pt>
                <c:pt idx="739">
                  <c:v>42489.131944444445</c:v>
                </c:pt>
                <c:pt idx="740">
                  <c:v>42489.138888888891</c:v>
                </c:pt>
                <c:pt idx="741">
                  <c:v>42489.145833333336</c:v>
                </c:pt>
                <c:pt idx="742">
                  <c:v>42489.152777777781</c:v>
                </c:pt>
                <c:pt idx="743">
                  <c:v>42489.159722222204</c:v>
                </c:pt>
                <c:pt idx="744">
                  <c:v>42489.166666666584</c:v>
                </c:pt>
                <c:pt idx="745">
                  <c:v>42489.173611111008</c:v>
                </c:pt>
                <c:pt idx="746">
                  <c:v>42489.180555555562</c:v>
                </c:pt>
                <c:pt idx="747">
                  <c:v>42489.1875</c:v>
                </c:pt>
                <c:pt idx="748">
                  <c:v>42489.194444444445</c:v>
                </c:pt>
                <c:pt idx="749">
                  <c:v>42489.201388888876</c:v>
                </c:pt>
                <c:pt idx="750">
                  <c:v>42489.208333333336</c:v>
                </c:pt>
                <c:pt idx="751">
                  <c:v>42489.215277777781</c:v>
                </c:pt>
                <c:pt idx="752">
                  <c:v>42489.222222222204</c:v>
                </c:pt>
                <c:pt idx="753">
                  <c:v>42489.229166666482</c:v>
                </c:pt>
                <c:pt idx="754">
                  <c:v>42489.236111111008</c:v>
                </c:pt>
                <c:pt idx="755">
                  <c:v>42489.243055555555</c:v>
                </c:pt>
                <c:pt idx="756">
                  <c:v>42489.25</c:v>
                </c:pt>
                <c:pt idx="757">
                  <c:v>42489.256944444569</c:v>
                </c:pt>
                <c:pt idx="758">
                  <c:v>42489.263888888876</c:v>
                </c:pt>
                <c:pt idx="759">
                  <c:v>42489.270833333336</c:v>
                </c:pt>
                <c:pt idx="760">
                  <c:v>42489.277777777774</c:v>
                </c:pt>
                <c:pt idx="761">
                  <c:v>42489.284722222204</c:v>
                </c:pt>
                <c:pt idx="762">
                  <c:v>42489.291666666482</c:v>
                </c:pt>
                <c:pt idx="763">
                  <c:v>42489.298611111008</c:v>
                </c:pt>
                <c:pt idx="764">
                  <c:v>42489.305555555562</c:v>
                </c:pt>
                <c:pt idx="765">
                  <c:v>42489.312500000102</c:v>
                </c:pt>
                <c:pt idx="766">
                  <c:v>42489.319444444569</c:v>
                </c:pt>
                <c:pt idx="767">
                  <c:v>42489.326388888891</c:v>
                </c:pt>
                <c:pt idx="768">
                  <c:v>42489.333333333336</c:v>
                </c:pt>
                <c:pt idx="769">
                  <c:v>42489.340277777905</c:v>
                </c:pt>
                <c:pt idx="770">
                  <c:v>42489.347222222219</c:v>
                </c:pt>
                <c:pt idx="771">
                  <c:v>42489.354166666664</c:v>
                </c:pt>
                <c:pt idx="772">
                  <c:v>42489.361111111008</c:v>
                </c:pt>
                <c:pt idx="773">
                  <c:v>42489.368055555562</c:v>
                </c:pt>
                <c:pt idx="774">
                  <c:v>42489.375</c:v>
                </c:pt>
                <c:pt idx="775">
                  <c:v>42489.381944444569</c:v>
                </c:pt>
                <c:pt idx="776">
                  <c:v>42489.388888889036</c:v>
                </c:pt>
                <c:pt idx="777">
                  <c:v>42489.395833333336</c:v>
                </c:pt>
                <c:pt idx="778">
                  <c:v>42489.402777777781</c:v>
                </c:pt>
                <c:pt idx="779">
                  <c:v>42489.409722222204</c:v>
                </c:pt>
                <c:pt idx="780">
                  <c:v>42489.416666666664</c:v>
                </c:pt>
                <c:pt idx="781">
                  <c:v>42489.423611111008</c:v>
                </c:pt>
                <c:pt idx="782">
                  <c:v>42489.430555555562</c:v>
                </c:pt>
                <c:pt idx="783">
                  <c:v>42489.4375</c:v>
                </c:pt>
                <c:pt idx="784">
                  <c:v>42489.444444444569</c:v>
                </c:pt>
                <c:pt idx="785">
                  <c:v>42489.451388888891</c:v>
                </c:pt>
                <c:pt idx="786">
                  <c:v>42489.458333333343</c:v>
                </c:pt>
                <c:pt idx="787">
                  <c:v>42489.465277777781</c:v>
                </c:pt>
                <c:pt idx="788">
                  <c:v>42489.472222222219</c:v>
                </c:pt>
                <c:pt idx="789">
                  <c:v>42489.479166666584</c:v>
                </c:pt>
                <c:pt idx="790">
                  <c:v>42489.486111111109</c:v>
                </c:pt>
                <c:pt idx="791">
                  <c:v>42489.493055555555</c:v>
                </c:pt>
                <c:pt idx="792">
                  <c:v>42489.5</c:v>
                </c:pt>
                <c:pt idx="793">
                  <c:v>42489.506944444569</c:v>
                </c:pt>
                <c:pt idx="794">
                  <c:v>42489.513888888891</c:v>
                </c:pt>
                <c:pt idx="795">
                  <c:v>42489.520833333336</c:v>
                </c:pt>
                <c:pt idx="796">
                  <c:v>42489.527777777774</c:v>
                </c:pt>
                <c:pt idx="797">
                  <c:v>42489.534722222204</c:v>
                </c:pt>
                <c:pt idx="798">
                  <c:v>42489.541666666584</c:v>
                </c:pt>
                <c:pt idx="799">
                  <c:v>42489.548611111109</c:v>
                </c:pt>
                <c:pt idx="800">
                  <c:v>42489.555555555562</c:v>
                </c:pt>
                <c:pt idx="801">
                  <c:v>42489.5625</c:v>
                </c:pt>
                <c:pt idx="802">
                  <c:v>42489.569444444445</c:v>
                </c:pt>
                <c:pt idx="803">
                  <c:v>42489.576388888891</c:v>
                </c:pt>
                <c:pt idx="804">
                  <c:v>42489.583333333336</c:v>
                </c:pt>
                <c:pt idx="805">
                  <c:v>42489.590277777781</c:v>
                </c:pt>
                <c:pt idx="806">
                  <c:v>42489.597222222204</c:v>
                </c:pt>
                <c:pt idx="807">
                  <c:v>42489.604166666584</c:v>
                </c:pt>
                <c:pt idx="808">
                  <c:v>42489.611111111008</c:v>
                </c:pt>
                <c:pt idx="809">
                  <c:v>42489.618055555562</c:v>
                </c:pt>
                <c:pt idx="810">
                  <c:v>42489.624999999993</c:v>
                </c:pt>
                <c:pt idx="811">
                  <c:v>42489.631944444445</c:v>
                </c:pt>
                <c:pt idx="812">
                  <c:v>42489.638888888891</c:v>
                </c:pt>
                <c:pt idx="813">
                  <c:v>42489.645833333336</c:v>
                </c:pt>
                <c:pt idx="814">
                  <c:v>42489.652777777781</c:v>
                </c:pt>
                <c:pt idx="815">
                  <c:v>42489.659722222204</c:v>
                </c:pt>
                <c:pt idx="816">
                  <c:v>42489.666666666584</c:v>
                </c:pt>
                <c:pt idx="817">
                  <c:v>42489.673611111008</c:v>
                </c:pt>
                <c:pt idx="818">
                  <c:v>42489.680555555562</c:v>
                </c:pt>
                <c:pt idx="819">
                  <c:v>42489.6875</c:v>
                </c:pt>
                <c:pt idx="820">
                  <c:v>42489.694444444445</c:v>
                </c:pt>
                <c:pt idx="821">
                  <c:v>42489.701388888876</c:v>
                </c:pt>
                <c:pt idx="822">
                  <c:v>42489.708333333336</c:v>
                </c:pt>
                <c:pt idx="823">
                  <c:v>42489.715277777781</c:v>
                </c:pt>
                <c:pt idx="824">
                  <c:v>42489.722222222204</c:v>
                </c:pt>
                <c:pt idx="825">
                  <c:v>42489.729166666482</c:v>
                </c:pt>
                <c:pt idx="826">
                  <c:v>42489.736111111008</c:v>
                </c:pt>
                <c:pt idx="827">
                  <c:v>42489.743055555555</c:v>
                </c:pt>
                <c:pt idx="828">
                  <c:v>42489.75</c:v>
                </c:pt>
                <c:pt idx="829">
                  <c:v>42489.756944444569</c:v>
                </c:pt>
                <c:pt idx="830">
                  <c:v>42489.763888888876</c:v>
                </c:pt>
                <c:pt idx="831">
                  <c:v>42489.770833333336</c:v>
                </c:pt>
                <c:pt idx="832">
                  <c:v>42489.777777777774</c:v>
                </c:pt>
                <c:pt idx="833">
                  <c:v>42489.784722222204</c:v>
                </c:pt>
                <c:pt idx="834">
                  <c:v>42489.791666666482</c:v>
                </c:pt>
                <c:pt idx="835">
                  <c:v>42489.798611111008</c:v>
                </c:pt>
                <c:pt idx="836">
                  <c:v>42489.805555555562</c:v>
                </c:pt>
                <c:pt idx="837">
                  <c:v>42489.812500000102</c:v>
                </c:pt>
                <c:pt idx="838">
                  <c:v>42489.819444444569</c:v>
                </c:pt>
                <c:pt idx="839">
                  <c:v>42489.826388888891</c:v>
                </c:pt>
                <c:pt idx="840">
                  <c:v>42489.833333333336</c:v>
                </c:pt>
                <c:pt idx="841">
                  <c:v>42489.840277777905</c:v>
                </c:pt>
                <c:pt idx="842">
                  <c:v>42489.847222222219</c:v>
                </c:pt>
                <c:pt idx="843">
                  <c:v>42489.854166666664</c:v>
                </c:pt>
                <c:pt idx="844">
                  <c:v>42489.861111111008</c:v>
                </c:pt>
                <c:pt idx="845">
                  <c:v>42489.868055555562</c:v>
                </c:pt>
                <c:pt idx="846">
                  <c:v>42489.875</c:v>
                </c:pt>
                <c:pt idx="847">
                  <c:v>42489.881944444569</c:v>
                </c:pt>
                <c:pt idx="848">
                  <c:v>42489.888888889036</c:v>
                </c:pt>
                <c:pt idx="849">
                  <c:v>42489.895833333336</c:v>
                </c:pt>
                <c:pt idx="850">
                  <c:v>42489.902777777781</c:v>
                </c:pt>
                <c:pt idx="851">
                  <c:v>42489.909722222204</c:v>
                </c:pt>
                <c:pt idx="852">
                  <c:v>42489.916666666664</c:v>
                </c:pt>
                <c:pt idx="853">
                  <c:v>42489.923611111008</c:v>
                </c:pt>
                <c:pt idx="854">
                  <c:v>42489.930555555562</c:v>
                </c:pt>
                <c:pt idx="855">
                  <c:v>42489.9375</c:v>
                </c:pt>
                <c:pt idx="856">
                  <c:v>42489.944444444569</c:v>
                </c:pt>
                <c:pt idx="857">
                  <c:v>42489.951388888891</c:v>
                </c:pt>
                <c:pt idx="858">
                  <c:v>42489.958333333343</c:v>
                </c:pt>
                <c:pt idx="859">
                  <c:v>42489.965277777781</c:v>
                </c:pt>
                <c:pt idx="860">
                  <c:v>42489.972222222219</c:v>
                </c:pt>
                <c:pt idx="861">
                  <c:v>42489.979166666584</c:v>
                </c:pt>
                <c:pt idx="862">
                  <c:v>42489.986111111109</c:v>
                </c:pt>
                <c:pt idx="863">
                  <c:v>42489.993055555555</c:v>
                </c:pt>
                <c:pt idx="864">
                  <c:v>42490</c:v>
                </c:pt>
                <c:pt idx="865">
                  <c:v>42490.006944444569</c:v>
                </c:pt>
                <c:pt idx="866">
                  <c:v>42490.013888888891</c:v>
                </c:pt>
                <c:pt idx="867">
                  <c:v>42490.020833333336</c:v>
                </c:pt>
                <c:pt idx="868">
                  <c:v>42490.027777777774</c:v>
                </c:pt>
                <c:pt idx="869">
                  <c:v>42490.034722222204</c:v>
                </c:pt>
                <c:pt idx="870">
                  <c:v>42490.041666666584</c:v>
                </c:pt>
                <c:pt idx="871">
                  <c:v>42490.048611111109</c:v>
                </c:pt>
                <c:pt idx="872">
                  <c:v>42490.055555555562</c:v>
                </c:pt>
                <c:pt idx="873">
                  <c:v>42490.0625</c:v>
                </c:pt>
                <c:pt idx="874">
                  <c:v>42490.069444444445</c:v>
                </c:pt>
                <c:pt idx="875">
                  <c:v>42490.076388888891</c:v>
                </c:pt>
                <c:pt idx="876">
                  <c:v>42490.083333333336</c:v>
                </c:pt>
                <c:pt idx="877">
                  <c:v>42490.090277777781</c:v>
                </c:pt>
                <c:pt idx="878">
                  <c:v>42490.097222222204</c:v>
                </c:pt>
                <c:pt idx="879">
                  <c:v>42490.104166666584</c:v>
                </c:pt>
                <c:pt idx="880">
                  <c:v>42490.111111111008</c:v>
                </c:pt>
                <c:pt idx="881">
                  <c:v>42490.118055555562</c:v>
                </c:pt>
                <c:pt idx="882">
                  <c:v>42490.124999999993</c:v>
                </c:pt>
                <c:pt idx="883">
                  <c:v>42490.131944444445</c:v>
                </c:pt>
                <c:pt idx="884">
                  <c:v>42490.138888888891</c:v>
                </c:pt>
                <c:pt idx="885">
                  <c:v>42490.145833333336</c:v>
                </c:pt>
                <c:pt idx="886">
                  <c:v>42490.152777777781</c:v>
                </c:pt>
                <c:pt idx="887">
                  <c:v>42490.159722222204</c:v>
                </c:pt>
                <c:pt idx="888">
                  <c:v>42490.166666666584</c:v>
                </c:pt>
                <c:pt idx="889">
                  <c:v>42490.173611111008</c:v>
                </c:pt>
                <c:pt idx="890">
                  <c:v>42490.180555555562</c:v>
                </c:pt>
                <c:pt idx="891">
                  <c:v>42490.1875</c:v>
                </c:pt>
                <c:pt idx="892">
                  <c:v>42490.194444444445</c:v>
                </c:pt>
                <c:pt idx="893">
                  <c:v>42490.201388888876</c:v>
                </c:pt>
                <c:pt idx="894">
                  <c:v>42490.208333333336</c:v>
                </c:pt>
                <c:pt idx="895">
                  <c:v>42490.215277777781</c:v>
                </c:pt>
                <c:pt idx="896">
                  <c:v>42490.222222222204</c:v>
                </c:pt>
                <c:pt idx="897">
                  <c:v>42490.229166666482</c:v>
                </c:pt>
                <c:pt idx="898">
                  <c:v>42490.236111111008</c:v>
                </c:pt>
                <c:pt idx="899">
                  <c:v>42490.243055555555</c:v>
                </c:pt>
                <c:pt idx="900">
                  <c:v>42490.25</c:v>
                </c:pt>
                <c:pt idx="901">
                  <c:v>42490.256944444569</c:v>
                </c:pt>
                <c:pt idx="902">
                  <c:v>42490.263888888876</c:v>
                </c:pt>
                <c:pt idx="903">
                  <c:v>42490.270833333336</c:v>
                </c:pt>
                <c:pt idx="904">
                  <c:v>42490.277777777774</c:v>
                </c:pt>
                <c:pt idx="905">
                  <c:v>42490.284722222204</c:v>
                </c:pt>
                <c:pt idx="906">
                  <c:v>42490.291666666482</c:v>
                </c:pt>
                <c:pt idx="907">
                  <c:v>42490.298611111008</c:v>
                </c:pt>
                <c:pt idx="908">
                  <c:v>42490.305555555562</c:v>
                </c:pt>
                <c:pt idx="909">
                  <c:v>42490.312500000102</c:v>
                </c:pt>
                <c:pt idx="910">
                  <c:v>42490.319444444569</c:v>
                </c:pt>
                <c:pt idx="911">
                  <c:v>42490.326388888891</c:v>
                </c:pt>
                <c:pt idx="912">
                  <c:v>42490.333333333336</c:v>
                </c:pt>
                <c:pt idx="913">
                  <c:v>42490.340277777905</c:v>
                </c:pt>
                <c:pt idx="914">
                  <c:v>42490.347222222219</c:v>
                </c:pt>
                <c:pt idx="915">
                  <c:v>42490.354166666664</c:v>
                </c:pt>
                <c:pt idx="916">
                  <c:v>42490.361111111008</c:v>
                </c:pt>
                <c:pt idx="917">
                  <c:v>42490.368055555562</c:v>
                </c:pt>
                <c:pt idx="918">
                  <c:v>42490.375</c:v>
                </c:pt>
                <c:pt idx="919">
                  <c:v>42490.381944444569</c:v>
                </c:pt>
                <c:pt idx="920">
                  <c:v>42490.388888889036</c:v>
                </c:pt>
                <c:pt idx="921">
                  <c:v>42490.395833333336</c:v>
                </c:pt>
                <c:pt idx="922">
                  <c:v>42490.402777777781</c:v>
                </c:pt>
                <c:pt idx="923">
                  <c:v>42490.409722222204</c:v>
                </c:pt>
                <c:pt idx="924">
                  <c:v>42490.416666666664</c:v>
                </c:pt>
                <c:pt idx="925">
                  <c:v>42490.423611111008</c:v>
                </c:pt>
                <c:pt idx="926">
                  <c:v>42490.430555555562</c:v>
                </c:pt>
                <c:pt idx="927">
                  <c:v>42490.4375</c:v>
                </c:pt>
                <c:pt idx="928">
                  <c:v>42490.444444444569</c:v>
                </c:pt>
                <c:pt idx="929">
                  <c:v>42490.451388888891</c:v>
                </c:pt>
                <c:pt idx="930">
                  <c:v>42490.458333333343</c:v>
                </c:pt>
                <c:pt idx="931">
                  <c:v>42490.465277777781</c:v>
                </c:pt>
                <c:pt idx="932">
                  <c:v>42490.472222222219</c:v>
                </c:pt>
                <c:pt idx="933">
                  <c:v>42490.479166666584</c:v>
                </c:pt>
                <c:pt idx="934">
                  <c:v>42490.486111111109</c:v>
                </c:pt>
                <c:pt idx="935">
                  <c:v>42490.493055555555</c:v>
                </c:pt>
                <c:pt idx="936">
                  <c:v>42490.5</c:v>
                </c:pt>
                <c:pt idx="937">
                  <c:v>42490.506944444569</c:v>
                </c:pt>
                <c:pt idx="938">
                  <c:v>42490.513888888891</c:v>
                </c:pt>
                <c:pt idx="939">
                  <c:v>42490.520833333336</c:v>
                </c:pt>
                <c:pt idx="940">
                  <c:v>42490.527777777774</c:v>
                </c:pt>
                <c:pt idx="941">
                  <c:v>42490.534722222204</c:v>
                </c:pt>
                <c:pt idx="942">
                  <c:v>42490.541666666584</c:v>
                </c:pt>
                <c:pt idx="943">
                  <c:v>42490.548611111109</c:v>
                </c:pt>
                <c:pt idx="944">
                  <c:v>42490.555555555562</c:v>
                </c:pt>
                <c:pt idx="945">
                  <c:v>42490.5625</c:v>
                </c:pt>
                <c:pt idx="946">
                  <c:v>42490.569444444445</c:v>
                </c:pt>
                <c:pt idx="947">
                  <c:v>42490.576388888891</c:v>
                </c:pt>
                <c:pt idx="948">
                  <c:v>42490.583333333336</c:v>
                </c:pt>
                <c:pt idx="949">
                  <c:v>42490.590277777781</c:v>
                </c:pt>
                <c:pt idx="950">
                  <c:v>42490.597222222204</c:v>
                </c:pt>
                <c:pt idx="951">
                  <c:v>42490.604166666584</c:v>
                </c:pt>
                <c:pt idx="952">
                  <c:v>42490.611111111008</c:v>
                </c:pt>
                <c:pt idx="953">
                  <c:v>42490.618055555562</c:v>
                </c:pt>
                <c:pt idx="954">
                  <c:v>42490.624999999993</c:v>
                </c:pt>
                <c:pt idx="955">
                  <c:v>42490.631944444445</c:v>
                </c:pt>
                <c:pt idx="956">
                  <c:v>42490.638888888891</c:v>
                </c:pt>
                <c:pt idx="957">
                  <c:v>42490.645833333336</c:v>
                </c:pt>
                <c:pt idx="958">
                  <c:v>42490.652777777781</c:v>
                </c:pt>
                <c:pt idx="959">
                  <c:v>42490.659722222204</c:v>
                </c:pt>
                <c:pt idx="960">
                  <c:v>42490.666666666584</c:v>
                </c:pt>
                <c:pt idx="961">
                  <c:v>42490.673611111008</c:v>
                </c:pt>
                <c:pt idx="962">
                  <c:v>42490.680555555562</c:v>
                </c:pt>
                <c:pt idx="963">
                  <c:v>42490.6875</c:v>
                </c:pt>
                <c:pt idx="964">
                  <c:v>42490.694444444445</c:v>
                </c:pt>
                <c:pt idx="965">
                  <c:v>42490.701388888876</c:v>
                </c:pt>
                <c:pt idx="966">
                  <c:v>42490.708333333336</c:v>
                </c:pt>
                <c:pt idx="967">
                  <c:v>42490.715277777781</c:v>
                </c:pt>
                <c:pt idx="968">
                  <c:v>42490.722222222204</c:v>
                </c:pt>
                <c:pt idx="969">
                  <c:v>42490.729166666482</c:v>
                </c:pt>
                <c:pt idx="970">
                  <c:v>42490.736111111008</c:v>
                </c:pt>
                <c:pt idx="971">
                  <c:v>42490.743055555555</c:v>
                </c:pt>
                <c:pt idx="972">
                  <c:v>42490.75</c:v>
                </c:pt>
                <c:pt idx="973">
                  <c:v>42490.756944444569</c:v>
                </c:pt>
                <c:pt idx="974">
                  <c:v>42490.763888888876</c:v>
                </c:pt>
                <c:pt idx="975">
                  <c:v>42490.770833333336</c:v>
                </c:pt>
                <c:pt idx="976">
                  <c:v>42490.777777777774</c:v>
                </c:pt>
                <c:pt idx="977">
                  <c:v>42490.784722222204</c:v>
                </c:pt>
                <c:pt idx="978">
                  <c:v>42490.791666666482</c:v>
                </c:pt>
                <c:pt idx="979">
                  <c:v>42490.798611111008</c:v>
                </c:pt>
                <c:pt idx="980">
                  <c:v>42490.805555555562</c:v>
                </c:pt>
                <c:pt idx="981">
                  <c:v>42490.812500000102</c:v>
                </c:pt>
                <c:pt idx="982">
                  <c:v>42490.819444444569</c:v>
                </c:pt>
                <c:pt idx="983">
                  <c:v>42490.826388888891</c:v>
                </c:pt>
                <c:pt idx="984">
                  <c:v>42490.833333333336</c:v>
                </c:pt>
                <c:pt idx="985">
                  <c:v>42490.840277777905</c:v>
                </c:pt>
                <c:pt idx="986">
                  <c:v>42490.847222222219</c:v>
                </c:pt>
                <c:pt idx="987">
                  <c:v>42490.854166666664</c:v>
                </c:pt>
                <c:pt idx="988">
                  <c:v>42490.861111111008</c:v>
                </c:pt>
                <c:pt idx="989">
                  <c:v>42490.868055555562</c:v>
                </c:pt>
                <c:pt idx="990">
                  <c:v>42490.875</c:v>
                </c:pt>
                <c:pt idx="991">
                  <c:v>42490.881944444569</c:v>
                </c:pt>
                <c:pt idx="992">
                  <c:v>42490.888888889036</c:v>
                </c:pt>
                <c:pt idx="993">
                  <c:v>42490.895833333336</c:v>
                </c:pt>
                <c:pt idx="994">
                  <c:v>42490.902777777781</c:v>
                </c:pt>
                <c:pt idx="995">
                  <c:v>42490.909722222204</c:v>
                </c:pt>
                <c:pt idx="996">
                  <c:v>42490.916666666664</c:v>
                </c:pt>
                <c:pt idx="997">
                  <c:v>42490.923611111008</c:v>
                </c:pt>
                <c:pt idx="998">
                  <c:v>42490.930555555562</c:v>
                </c:pt>
                <c:pt idx="999">
                  <c:v>42490.9375</c:v>
                </c:pt>
                <c:pt idx="1000">
                  <c:v>42490.944444444569</c:v>
                </c:pt>
                <c:pt idx="1001">
                  <c:v>42490.951388888891</c:v>
                </c:pt>
                <c:pt idx="1002">
                  <c:v>42490.958333333343</c:v>
                </c:pt>
                <c:pt idx="1003">
                  <c:v>42490.965277777781</c:v>
                </c:pt>
                <c:pt idx="1004">
                  <c:v>42490.972222222219</c:v>
                </c:pt>
                <c:pt idx="1005">
                  <c:v>42490.979166666584</c:v>
                </c:pt>
                <c:pt idx="1006">
                  <c:v>42490.986111111109</c:v>
                </c:pt>
                <c:pt idx="1007">
                  <c:v>42490.993055555555</c:v>
                </c:pt>
              </c:numCache>
            </c:numRef>
          </c:xVal>
          <c:yVal>
            <c:numRef>
              <c:f>Sayfa4!$L$3:$L$1010</c:f>
              <c:numCache>
                <c:formatCode>General</c:formatCode>
                <c:ptCount val="1008"/>
                <c:pt idx="0">
                  <c:v>-0.4</c:v>
                </c:pt>
                <c:pt idx="1">
                  <c:v>-0.30000000000000032</c:v>
                </c:pt>
                <c:pt idx="2">
                  <c:v>-0.2</c:v>
                </c:pt>
                <c:pt idx="3">
                  <c:v>-0.2</c:v>
                </c:pt>
                <c:pt idx="4">
                  <c:v>-0.1</c:v>
                </c:pt>
                <c:pt idx="5">
                  <c:v>0</c:v>
                </c:pt>
                <c:pt idx="6">
                  <c:v>0.2</c:v>
                </c:pt>
                <c:pt idx="7">
                  <c:v>0.30000000000000032</c:v>
                </c:pt>
                <c:pt idx="8">
                  <c:v>0.30000000000000032</c:v>
                </c:pt>
                <c:pt idx="9">
                  <c:v>0.5</c:v>
                </c:pt>
                <c:pt idx="10">
                  <c:v>0.8</c:v>
                </c:pt>
                <c:pt idx="11">
                  <c:v>0.70000000000000062</c:v>
                </c:pt>
                <c:pt idx="12">
                  <c:v>0.9</c:v>
                </c:pt>
                <c:pt idx="13">
                  <c:v>0.8</c:v>
                </c:pt>
                <c:pt idx="14">
                  <c:v>1</c:v>
                </c:pt>
                <c:pt idx="15">
                  <c:v>0.8</c:v>
                </c:pt>
                <c:pt idx="16">
                  <c:v>0.8</c:v>
                </c:pt>
                <c:pt idx="17">
                  <c:v>0.8</c:v>
                </c:pt>
                <c:pt idx="18">
                  <c:v>0.8</c:v>
                </c:pt>
                <c:pt idx="19">
                  <c:v>1.1000000000000001</c:v>
                </c:pt>
                <c:pt idx="20">
                  <c:v>1</c:v>
                </c:pt>
                <c:pt idx="21">
                  <c:v>1.3</c:v>
                </c:pt>
                <c:pt idx="22">
                  <c:v>1.6</c:v>
                </c:pt>
                <c:pt idx="23">
                  <c:v>1.7</c:v>
                </c:pt>
                <c:pt idx="24">
                  <c:v>1.3</c:v>
                </c:pt>
                <c:pt idx="25">
                  <c:v>0.8</c:v>
                </c:pt>
                <c:pt idx="26">
                  <c:v>0.70000000000000062</c:v>
                </c:pt>
                <c:pt idx="27">
                  <c:v>0.9</c:v>
                </c:pt>
                <c:pt idx="28">
                  <c:v>0.8</c:v>
                </c:pt>
                <c:pt idx="29">
                  <c:v>1.3</c:v>
                </c:pt>
                <c:pt idx="30">
                  <c:v>1.6</c:v>
                </c:pt>
                <c:pt idx="31">
                  <c:v>2.5</c:v>
                </c:pt>
                <c:pt idx="32">
                  <c:v>2.8</c:v>
                </c:pt>
                <c:pt idx="33">
                  <c:v>2.9</c:v>
                </c:pt>
                <c:pt idx="34">
                  <c:v>2.6</c:v>
                </c:pt>
                <c:pt idx="35">
                  <c:v>2.5</c:v>
                </c:pt>
                <c:pt idx="36">
                  <c:v>2.2000000000000002</c:v>
                </c:pt>
                <c:pt idx="37">
                  <c:v>2.2000000000000002</c:v>
                </c:pt>
                <c:pt idx="38">
                  <c:v>2.2999999999999998</c:v>
                </c:pt>
                <c:pt idx="39">
                  <c:v>1.7</c:v>
                </c:pt>
                <c:pt idx="40">
                  <c:v>1.8</c:v>
                </c:pt>
                <c:pt idx="41">
                  <c:v>1.8</c:v>
                </c:pt>
                <c:pt idx="42">
                  <c:v>1.9000000000000001</c:v>
                </c:pt>
                <c:pt idx="43">
                  <c:v>1.8</c:v>
                </c:pt>
                <c:pt idx="44">
                  <c:v>1.8</c:v>
                </c:pt>
                <c:pt idx="45">
                  <c:v>1.7</c:v>
                </c:pt>
                <c:pt idx="46">
                  <c:v>0.8</c:v>
                </c:pt>
                <c:pt idx="47">
                  <c:v>0.5</c:v>
                </c:pt>
                <c:pt idx="48">
                  <c:v>0.70000000000000062</c:v>
                </c:pt>
                <c:pt idx="49">
                  <c:v>1.1000000000000001</c:v>
                </c:pt>
                <c:pt idx="50">
                  <c:v>1</c:v>
                </c:pt>
                <c:pt idx="51">
                  <c:v>0.8</c:v>
                </c:pt>
                <c:pt idx="52">
                  <c:v>0.8</c:v>
                </c:pt>
                <c:pt idx="53">
                  <c:v>0.30000000000000032</c:v>
                </c:pt>
                <c:pt idx="54">
                  <c:v>-0.1</c:v>
                </c:pt>
                <c:pt idx="55">
                  <c:v>-0.2</c:v>
                </c:pt>
                <c:pt idx="56">
                  <c:v>-0.2</c:v>
                </c:pt>
                <c:pt idx="57">
                  <c:v>-0.2</c:v>
                </c:pt>
                <c:pt idx="58">
                  <c:v>0</c:v>
                </c:pt>
                <c:pt idx="59">
                  <c:v>0.1</c:v>
                </c:pt>
                <c:pt idx="60">
                  <c:v>0</c:v>
                </c:pt>
                <c:pt idx="61">
                  <c:v>0.1</c:v>
                </c:pt>
                <c:pt idx="62">
                  <c:v>0</c:v>
                </c:pt>
                <c:pt idx="63">
                  <c:v>0.2</c:v>
                </c:pt>
                <c:pt idx="64">
                  <c:v>0.2</c:v>
                </c:pt>
                <c:pt idx="65">
                  <c:v>0.2</c:v>
                </c:pt>
                <c:pt idx="66">
                  <c:v>0.2</c:v>
                </c:pt>
                <c:pt idx="67">
                  <c:v>0.30000000000000032</c:v>
                </c:pt>
                <c:pt idx="68">
                  <c:v>0.2</c:v>
                </c:pt>
                <c:pt idx="69">
                  <c:v>0.1</c:v>
                </c:pt>
                <c:pt idx="70">
                  <c:v>0.1</c:v>
                </c:pt>
                <c:pt idx="71">
                  <c:v>0</c:v>
                </c:pt>
                <c:pt idx="72">
                  <c:v>0.2</c:v>
                </c:pt>
                <c:pt idx="73">
                  <c:v>0.1</c:v>
                </c:pt>
                <c:pt idx="74">
                  <c:v>0.30000000000000032</c:v>
                </c:pt>
                <c:pt idx="75">
                  <c:v>-0.1</c:v>
                </c:pt>
                <c:pt idx="76">
                  <c:v>-0.1</c:v>
                </c:pt>
                <c:pt idx="77">
                  <c:v>-0.2</c:v>
                </c:pt>
                <c:pt idx="78">
                  <c:v>-0.30000000000000032</c:v>
                </c:pt>
                <c:pt idx="79">
                  <c:v>-0.30000000000000032</c:v>
                </c:pt>
                <c:pt idx="80">
                  <c:v>-0.30000000000000032</c:v>
                </c:pt>
                <c:pt idx="81">
                  <c:v>-0.4</c:v>
                </c:pt>
                <c:pt idx="82">
                  <c:v>-0.30000000000000032</c:v>
                </c:pt>
                <c:pt idx="83">
                  <c:v>-0.4</c:v>
                </c:pt>
                <c:pt idx="84">
                  <c:v>-0.4</c:v>
                </c:pt>
                <c:pt idx="85">
                  <c:v>-0.4</c:v>
                </c:pt>
                <c:pt idx="86">
                  <c:v>-0.2</c:v>
                </c:pt>
                <c:pt idx="87">
                  <c:v>-0.30000000000000032</c:v>
                </c:pt>
                <c:pt idx="88">
                  <c:v>-0.30000000000000032</c:v>
                </c:pt>
                <c:pt idx="89">
                  <c:v>-0.5</c:v>
                </c:pt>
                <c:pt idx="90">
                  <c:v>-0.9</c:v>
                </c:pt>
                <c:pt idx="91">
                  <c:v>-1.2</c:v>
                </c:pt>
                <c:pt idx="92">
                  <c:v>-0.9</c:v>
                </c:pt>
                <c:pt idx="93">
                  <c:v>-0.4</c:v>
                </c:pt>
                <c:pt idx="94">
                  <c:v>-0.4</c:v>
                </c:pt>
                <c:pt idx="95">
                  <c:v>-0.30000000000000032</c:v>
                </c:pt>
                <c:pt idx="96">
                  <c:v>-0.4</c:v>
                </c:pt>
                <c:pt idx="97">
                  <c:v>-0.4</c:v>
                </c:pt>
                <c:pt idx="98">
                  <c:v>-0.30000000000000032</c:v>
                </c:pt>
                <c:pt idx="99">
                  <c:v>-0.2</c:v>
                </c:pt>
                <c:pt idx="100">
                  <c:v>-0.1</c:v>
                </c:pt>
                <c:pt idx="101">
                  <c:v>-0.1</c:v>
                </c:pt>
                <c:pt idx="102">
                  <c:v>-0.1</c:v>
                </c:pt>
                <c:pt idx="103">
                  <c:v>-0.1</c:v>
                </c:pt>
                <c:pt idx="104">
                  <c:v>-0.1</c:v>
                </c:pt>
                <c:pt idx="105">
                  <c:v>-0.2</c:v>
                </c:pt>
                <c:pt idx="106">
                  <c:v>-0.30000000000000032</c:v>
                </c:pt>
                <c:pt idx="107">
                  <c:v>-0.30000000000000032</c:v>
                </c:pt>
                <c:pt idx="108">
                  <c:v>-0.30000000000000032</c:v>
                </c:pt>
                <c:pt idx="109">
                  <c:v>-0.2</c:v>
                </c:pt>
                <c:pt idx="110">
                  <c:v>-0.2</c:v>
                </c:pt>
                <c:pt idx="111">
                  <c:v>-0.30000000000000032</c:v>
                </c:pt>
                <c:pt idx="112">
                  <c:v>-0.2</c:v>
                </c:pt>
                <c:pt idx="113">
                  <c:v>-0.2</c:v>
                </c:pt>
                <c:pt idx="114">
                  <c:v>-0.2</c:v>
                </c:pt>
                <c:pt idx="115">
                  <c:v>-0.30000000000000032</c:v>
                </c:pt>
                <c:pt idx="116">
                  <c:v>-0.30000000000000032</c:v>
                </c:pt>
                <c:pt idx="117">
                  <c:v>-0.4</c:v>
                </c:pt>
                <c:pt idx="118">
                  <c:v>-0.4</c:v>
                </c:pt>
                <c:pt idx="119">
                  <c:v>-0.4</c:v>
                </c:pt>
                <c:pt idx="120">
                  <c:v>-0.4</c:v>
                </c:pt>
                <c:pt idx="121">
                  <c:v>-0.1</c:v>
                </c:pt>
                <c:pt idx="122">
                  <c:v>-0.30000000000000032</c:v>
                </c:pt>
                <c:pt idx="123">
                  <c:v>-0.1</c:v>
                </c:pt>
                <c:pt idx="124">
                  <c:v>-0.1</c:v>
                </c:pt>
                <c:pt idx="125">
                  <c:v>-0.5</c:v>
                </c:pt>
                <c:pt idx="126">
                  <c:v>-0.5</c:v>
                </c:pt>
                <c:pt idx="127">
                  <c:v>-0.30000000000000032</c:v>
                </c:pt>
                <c:pt idx="128">
                  <c:v>-0.4</c:v>
                </c:pt>
                <c:pt idx="129">
                  <c:v>-0.30000000000000032</c:v>
                </c:pt>
                <c:pt idx="130">
                  <c:v>-0.30000000000000032</c:v>
                </c:pt>
                <c:pt idx="131">
                  <c:v>-0.4</c:v>
                </c:pt>
                <c:pt idx="132">
                  <c:v>0</c:v>
                </c:pt>
                <c:pt idx="133">
                  <c:v>0</c:v>
                </c:pt>
                <c:pt idx="134">
                  <c:v>0.4</c:v>
                </c:pt>
                <c:pt idx="135">
                  <c:v>0.2</c:v>
                </c:pt>
                <c:pt idx="136">
                  <c:v>0</c:v>
                </c:pt>
                <c:pt idx="137">
                  <c:v>0.1</c:v>
                </c:pt>
                <c:pt idx="138">
                  <c:v>0.5</c:v>
                </c:pt>
                <c:pt idx="139">
                  <c:v>0.30000000000000032</c:v>
                </c:pt>
                <c:pt idx="140">
                  <c:v>0.60000000000000064</c:v>
                </c:pt>
                <c:pt idx="141">
                  <c:v>0.9</c:v>
                </c:pt>
                <c:pt idx="142">
                  <c:v>0.60000000000000064</c:v>
                </c:pt>
                <c:pt idx="143">
                  <c:v>0.70000000000000062</c:v>
                </c:pt>
                <c:pt idx="144">
                  <c:v>0.60000000000000064</c:v>
                </c:pt>
                <c:pt idx="145">
                  <c:v>0.2</c:v>
                </c:pt>
                <c:pt idx="146">
                  <c:v>0.2</c:v>
                </c:pt>
                <c:pt idx="147">
                  <c:v>0.2</c:v>
                </c:pt>
                <c:pt idx="148">
                  <c:v>0.1</c:v>
                </c:pt>
                <c:pt idx="149">
                  <c:v>0.2</c:v>
                </c:pt>
                <c:pt idx="150">
                  <c:v>0.1</c:v>
                </c:pt>
                <c:pt idx="151">
                  <c:v>0.60000000000000064</c:v>
                </c:pt>
                <c:pt idx="152">
                  <c:v>0</c:v>
                </c:pt>
                <c:pt idx="153">
                  <c:v>0.1</c:v>
                </c:pt>
                <c:pt idx="154">
                  <c:v>0.60000000000000064</c:v>
                </c:pt>
                <c:pt idx="155">
                  <c:v>-0.30000000000000032</c:v>
                </c:pt>
                <c:pt idx="156">
                  <c:v>-0.5</c:v>
                </c:pt>
                <c:pt idx="157">
                  <c:v>-0.8</c:v>
                </c:pt>
                <c:pt idx="158">
                  <c:v>-0.2</c:v>
                </c:pt>
                <c:pt idx="159">
                  <c:v>0.1</c:v>
                </c:pt>
                <c:pt idx="160">
                  <c:v>-0.2</c:v>
                </c:pt>
                <c:pt idx="161">
                  <c:v>-0.8</c:v>
                </c:pt>
                <c:pt idx="162">
                  <c:v>-1.3</c:v>
                </c:pt>
                <c:pt idx="163">
                  <c:v>0.2</c:v>
                </c:pt>
                <c:pt idx="164">
                  <c:v>0.1</c:v>
                </c:pt>
                <c:pt idx="165">
                  <c:v>-0.30000000000000032</c:v>
                </c:pt>
                <c:pt idx="166">
                  <c:v>-0.60000000000000064</c:v>
                </c:pt>
                <c:pt idx="167">
                  <c:v>-1.3</c:v>
                </c:pt>
                <c:pt idx="168">
                  <c:v>-0.70000000000000062</c:v>
                </c:pt>
                <c:pt idx="169">
                  <c:v>-0.30000000000000032</c:v>
                </c:pt>
                <c:pt idx="170">
                  <c:v>-0.5</c:v>
                </c:pt>
                <c:pt idx="171">
                  <c:v>-0.9</c:v>
                </c:pt>
                <c:pt idx="172">
                  <c:v>-1.3</c:v>
                </c:pt>
                <c:pt idx="173">
                  <c:v>-1.9000000000000001</c:v>
                </c:pt>
                <c:pt idx="174">
                  <c:v>-1.7</c:v>
                </c:pt>
                <c:pt idx="175">
                  <c:v>-1.6</c:v>
                </c:pt>
                <c:pt idx="176">
                  <c:v>-1.7</c:v>
                </c:pt>
                <c:pt idx="177">
                  <c:v>-1.6</c:v>
                </c:pt>
                <c:pt idx="178">
                  <c:v>-1.8</c:v>
                </c:pt>
                <c:pt idx="179">
                  <c:v>-1.7</c:v>
                </c:pt>
                <c:pt idx="180">
                  <c:v>-1.3</c:v>
                </c:pt>
                <c:pt idx="181">
                  <c:v>-1.8</c:v>
                </c:pt>
                <c:pt idx="182">
                  <c:v>-2</c:v>
                </c:pt>
                <c:pt idx="183">
                  <c:v>-2</c:v>
                </c:pt>
                <c:pt idx="184">
                  <c:v>-1.9000000000000001</c:v>
                </c:pt>
                <c:pt idx="185">
                  <c:v>-1.9000000000000001</c:v>
                </c:pt>
                <c:pt idx="186">
                  <c:v>-2</c:v>
                </c:pt>
                <c:pt idx="187">
                  <c:v>-2.1</c:v>
                </c:pt>
                <c:pt idx="188">
                  <c:v>-2.2000000000000002</c:v>
                </c:pt>
                <c:pt idx="189">
                  <c:v>-2.2000000000000002</c:v>
                </c:pt>
                <c:pt idx="190">
                  <c:v>-2.1</c:v>
                </c:pt>
                <c:pt idx="191">
                  <c:v>-2.4</c:v>
                </c:pt>
                <c:pt idx="192">
                  <c:v>-2.7</c:v>
                </c:pt>
                <c:pt idx="193">
                  <c:v>-2.7</c:v>
                </c:pt>
                <c:pt idx="194">
                  <c:v>-2.2999999999999998</c:v>
                </c:pt>
                <c:pt idx="195">
                  <c:v>-2.2999999999999998</c:v>
                </c:pt>
                <c:pt idx="196">
                  <c:v>-2.2999999999999998</c:v>
                </c:pt>
                <c:pt idx="197">
                  <c:v>-2.2000000000000002</c:v>
                </c:pt>
                <c:pt idx="198">
                  <c:v>-2.2000000000000002</c:v>
                </c:pt>
                <c:pt idx="199">
                  <c:v>-2.2000000000000002</c:v>
                </c:pt>
                <c:pt idx="200">
                  <c:v>-2.2000000000000002</c:v>
                </c:pt>
                <c:pt idx="201">
                  <c:v>-2.2000000000000002</c:v>
                </c:pt>
                <c:pt idx="202">
                  <c:v>-2.2000000000000002</c:v>
                </c:pt>
                <c:pt idx="203">
                  <c:v>-2.2000000000000002</c:v>
                </c:pt>
                <c:pt idx="204">
                  <c:v>-2.2000000000000002</c:v>
                </c:pt>
                <c:pt idx="205">
                  <c:v>-2.2000000000000002</c:v>
                </c:pt>
                <c:pt idx="206">
                  <c:v>-2.2999999999999998</c:v>
                </c:pt>
                <c:pt idx="207">
                  <c:v>-2.2999999999999998</c:v>
                </c:pt>
                <c:pt idx="208">
                  <c:v>-2.2000000000000002</c:v>
                </c:pt>
                <c:pt idx="209">
                  <c:v>-2.2000000000000002</c:v>
                </c:pt>
                <c:pt idx="210">
                  <c:v>-2.2999999999999998</c:v>
                </c:pt>
                <c:pt idx="211">
                  <c:v>-2.5</c:v>
                </c:pt>
                <c:pt idx="212">
                  <c:v>-2.5</c:v>
                </c:pt>
                <c:pt idx="213">
                  <c:v>-2.4</c:v>
                </c:pt>
                <c:pt idx="214">
                  <c:v>-2.2999999999999998</c:v>
                </c:pt>
                <c:pt idx="215">
                  <c:v>-2.4</c:v>
                </c:pt>
                <c:pt idx="216">
                  <c:v>-2.2999999999999998</c:v>
                </c:pt>
                <c:pt idx="217">
                  <c:v>-2.6</c:v>
                </c:pt>
                <c:pt idx="218">
                  <c:v>-2.8</c:v>
                </c:pt>
                <c:pt idx="219">
                  <c:v>-2.9</c:v>
                </c:pt>
                <c:pt idx="220">
                  <c:v>-2.8</c:v>
                </c:pt>
                <c:pt idx="221">
                  <c:v>-2.8</c:v>
                </c:pt>
                <c:pt idx="222">
                  <c:v>-2.8</c:v>
                </c:pt>
                <c:pt idx="223">
                  <c:v>-2.7</c:v>
                </c:pt>
                <c:pt idx="224">
                  <c:v>-2.7</c:v>
                </c:pt>
                <c:pt idx="225">
                  <c:v>-2.6</c:v>
                </c:pt>
                <c:pt idx="226">
                  <c:v>-2.8</c:v>
                </c:pt>
                <c:pt idx="227">
                  <c:v>-2.8</c:v>
                </c:pt>
                <c:pt idx="228">
                  <c:v>-2.7</c:v>
                </c:pt>
                <c:pt idx="229">
                  <c:v>-2.7</c:v>
                </c:pt>
                <c:pt idx="230">
                  <c:v>-2.7</c:v>
                </c:pt>
                <c:pt idx="231">
                  <c:v>-2.7</c:v>
                </c:pt>
                <c:pt idx="232">
                  <c:v>-2.8</c:v>
                </c:pt>
                <c:pt idx="233">
                  <c:v>-2.8</c:v>
                </c:pt>
                <c:pt idx="234">
                  <c:v>-2.8</c:v>
                </c:pt>
                <c:pt idx="235">
                  <c:v>-2.8</c:v>
                </c:pt>
                <c:pt idx="236">
                  <c:v>-2.8</c:v>
                </c:pt>
                <c:pt idx="237">
                  <c:v>-2.7</c:v>
                </c:pt>
                <c:pt idx="238">
                  <c:v>-2.8</c:v>
                </c:pt>
                <c:pt idx="239">
                  <c:v>-2.8</c:v>
                </c:pt>
                <c:pt idx="240">
                  <c:v>-2.7</c:v>
                </c:pt>
                <c:pt idx="241">
                  <c:v>-2.7</c:v>
                </c:pt>
                <c:pt idx="242">
                  <c:v>-2.7</c:v>
                </c:pt>
                <c:pt idx="243">
                  <c:v>-2.7</c:v>
                </c:pt>
                <c:pt idx="244">
                  <c:v>-2.7</c:v>
                </c:pt>
                <c:pt idx="245">
                  <c:v>-2.6</c:v>
                </c:pt>
                <c:pt idx="246">
                  <c:v>-2.7</c:v>
                </c:pt>
                <c:pt idx="247">
                  <c:v>-2.7</c:v>
                </c:pt>
                <c:pt idx="248">
                  <c:v>-2.8</c:v>
                </c:pt>
                <c:pt idx="249">
                  <c:v>-2.8</c:v>
                </c:pt>
                <c:pt idx="250">
                  <c:v>-2.8</c:v>
                </c:pt>
                <c:pt idx="251">
                  <c:v>-2.7</c:v>
                </c:pt>
                <c:pt idx="252">
                  <c:v>-2.7</c:v>
                </c:pt>
                <c:pt idx="253">
                  <c:v>-2.7</c:v>
                </c:pt>
                <c:pt idx="254">
                  <c:v>-2.8</c:v>
                </c:pt>
                <c:pt idx="255">
                  <c:v>-2.7</c:v>
                </c:pt>
                <c:pt idx="256">
                  <c:v>-2.5</c:v>
                </c:pt>
                <c:pt idx="257">
                  <c:v>-2.5</c:v>
                </c:pt>
                <c:pt idx="258">
                  <c:v>-2.8</c:v>
                </c:pt>
                <c:pt idx="259">
                  <c:v>-2.8</c:v>
                </c:pt>
                <c:pt idx="260">
                  <c:v>-2.7</c:v>
                </c:pt>
                <c:pt idx="261">
                  <c:v>-2.6</c:v>
                </c:pt>
                <c:pt idx="262">
                  <c:v>-2.4</c:v>
                </c:pt>
                <c:pt idx="263">
                  <c:v>-2.1</c:v>
                </c:pt>
                <c:pt idx="264">
                  <c:v>-2.1</c:v>
                </c:pt>
                <c:pt idx="265">
                  <c:v>-2.1</c:v>
                </c:pt>
                <c:pt idx="266">
                  <c:v>-2.2000000000000002</c:v>
                </c:pt>
                <c:pt idx="267">
                  <c:v>-2.2000000000000002</c:v>
                </c:pt>
                <c:pt idx="268">
                  <c:v>-2</c:v>
                </c:pt>
                <c:pt idx="269">
                  <c:v>-1.9000000000000001</c:v>
                </c:pt>
                <c:pt idx="270">
                  <c:v>-1.7</c:v>
                </c:pt>
                <c:pt idx="271">
                  <c:v>-1.5</c:v>
                </c:pt>
                <c:pt idx="272">
                  <c:v>-1.7</c:v>
                </c:pt>
                <c:pt idx="273">
                  <c:v>-2.2000000000000002</c:v>
                </c:pt>
                <c:pt idx="274">
                  <c:v>-2.2000000000000002</c:v>
                </c:pt>
                <c:pt idx="275">
                  <c:v>-1.9000000000000001</c:v>
                </c:pt>
                <c:pt idx="276">
                  <c:v>-1.9000000000000001</c:v>
                </c:pt>
                <c:pt idx="277">
                  <c:v>-1.6</c:v>
                </c:pt>
                <c:pt idx="278">
                  <c:v>-1.1000000000000001</c:v>
                </c:pt>
                <c:pt idx="279">
                  <c:v>-0.9</c:v>
                </c:pt>
                <c:pt idx="280">
                  <c:v>-0.2</c:v>
                </c:pt>
                <c:pt idx="281">
                  <c:v>-0.1</c:v>
                </c:pt>
                <c:pt idx="282">
                  <c:v>-0.30000000000000032</c:v>
                </c:pt>
                <c:pt idx="283">
                  <c:v>-0.30000000000000032</c:v>
                </c:pt>
                <c:pt idx="284">
                  <c:v>-0.4</c:v>
                </c:pt>
                <c:pt idx="285">
                  <c:v>-0.30000000000000032</c:v>
                </c:pt>
                <c:pt idx="286">
                  <c:v>-0.2</c:v>
                </c:pt>
                <c:pt idx="287">
                  <c:v>-0.30000000000000032</c:v>
                </c:pt>
                <c:pt idx="288">
                  <c:v>-0.60000000000000064</c:v>
                </c:pt>
                <c:pt idx="289">
                  <c:v>-0.8</c:v>
                </c:pt>
                <c:pt idx="290">
                  <c:v>-0.8</c:v>
                </c:pt>
                <c:pt idx="291">
                  <c:v>-0.60000000000000064</c:v>
                </c:pt>
                <c:pt idx="292">
                  <c:v>-0.30000000000000032</c:v>
                </c:pt>
                <c:pt idx="293">
                  <c:v>-0.2</c:v>
                </c:pt>
                <c:pt idx="294">
                  <c:v>0.1</c:v>
                </c:pt>
                <c:pt idx="295">
                  <c:v>-0.2</c:v>
                </c:pt>
                <c:pt idx="296">
                  <c:v>0.2</c:v>
                </c:pt>
                <c:pt idx="297">
                  <c:v>0.2</c:v>
                </c:pt>
                <c:pt idx="298">
                  <c:v>-0.1</c:v>
                </c:pt>
                <c:pt idx="299">
                  <c:v>0.30000000000000032</c:v>
                </c:pt>
                <c:pt idx="300">
                  <c:v>0.60000000000000064</c:v>
                </c:pt>
                <c:pt idx="301">
                  <c:v>0.8</c:v>
                </c:pt>
                <c:pt idx="302">
                  <c:v>0.30000000000000032</c:v>
                </c:pt>
                <c:pt idx="303">
                  <c:v>0.4</c:v>
                </c:pt>
                <c:pt idx="304">
                  <c:v>0.1</c:v>
                </c:pt>
                <c:pt idx="305">
                  <c:v>0.1</c:v>
                </c:pt>
                <c:pt idx="306">
                  <c:v>0.2</c:v>
                </c:pt>
                <c:pt idx="307">
                  <c:v>-0.2</c:v>
                </c:pt>
                <c:pt idx="308">
                  <c:v>-0.4</c:v>
                </c:pt>
                <c:pt idx="309">
                  <c:v>-0.1</c:v>
                </c:pt>
                <c:pt idx="310">
                  <c:v>0</c:v>
                </c:pt>
                <c:pt idx="311">
                  <c:v>0.60000000000000064</c:v>
                </c:pt>
                <c:pt idx="312">
                  <c:v>0.5</c:v>
                </c:pt>
                <c:pt idx="313">
                  <c:v>0.60000000000000064</c:v>
                </c:pt>
                <c:pt idx="314">
                  <c:v>0.60000000000000064</c:v>
                </c:pt>
                <c:pt idx="315">
                  <c:v>0.70000000000000062</c:v>
                </c:pt>
                <c:pt idx="316">
                  <c:v>0.5</c:v>
                </c:pt>
                <c:pt idx="317">
                  <c:v>0.60000000000000064</c:v>
                </c:pt>
                <c:pt idx="318">
                  <c:v>0.30000000000000032</c:v>
                </c:pt>
                <c:pt idx="319">
                  <c:v>0.1</c:v>
                </c:pt>
                <c:pt idx="320">
                  <c:v>0.1</c:v>
                </c:pt>
                <c:pt idx="321">
                  <c:v>0</c:v>
                </c:pt>
                <c:pt idx="322">
                  <c:v>0.1</c:v>
                </c:pt>
                <c:pt idx="323">
                  <c:v>0.2</c:v>
                </c:pt>
                <c:pt idx="324">
                  <c:v>-0.1</c:v>
                </c:pt>
                <c:pt idx="325">
                  <c:v>0.2</c:v>
                </c:pt>
                <c:pt idx="326">
                  <c:v>0.2</c:v>
                </c:pt>
                <c:pt idx="327">
                  <c:v>0.2</c:v>
                </c:pt>
                <c:pt idx="328">
                  <c:v>-0.1</c:v>
                </c:pt>
                <c:pt idx="329">
                  <c:v>-0.2</c:v>
                </c:pt>
                <c:pt idx="330">
                  <c:v>-0.5</c:v>
                </c:pt>
                <c:pt idx="331">
                  <c:v>-0.5</c:v>
                </c:pt>
                <c:pt idx="332">
                  <c:v>-0.60000000000000064</c:v>
                </c:pt>
                <c:pt idx="333">
                  <c:v>-0.5</c:v>
                </c:pt>
                <c:pt idx="334">
                  <c:v>-0.5</c:v>
                </c:pt>
                <c:pt idx="335">
                  <c:v>-0.70000000000000062</c:v>
                </c:pt>
                <c:pt idx="336">
                  <c:v>-0.9</c:v>
                </c:pt>
                <c:pt idx="337">
                  <c:v>-1</c:v>
                </c:pt>
                <c:pt idx="338">
                  <c:v>-1.2</c:v>
                </c:pt>
                <c:pt idx="339">
                  <c:v>-1.3</c:v>
                </c:pt>
                <c:pt idx="340">
                  <c:v>-1.4</c:v>
                </c:pt>
                <c:pt idx="341">
                  <c:v>-1.4</c:v>
                </c:pt>
                <c:pt idx="342">
                  <c:v>-1.6</c:v>
                </c:pt>
                <c:pt idx="343">
                  <c:v>-1.6</c:v>
                </c:pt>
                <c:pt idx="344">
                  <c:v>-1.5</c:v>
                </c:pt>
                <c:pt idx="345">
                  <c:v>-1.6</c:v>
                </c:pt>
                <c:pt idx="346">
                  <c:v>-1.6</c:v>
                </c:pt>
                <c:pt idx="347">
                  <c:v>-1.8</c:v>
                </c:pt>
                <c:pt idx="348">
                  <c:v>-1.8</c:v>
                </c:pt>
                <c:pt idx="349">
                  <c:v>-1.7</c:v>
                </c:pt>
                <c:pt idx="350">
                  <c:v>-1.7</c:v>
                </c:pt>
                <c:pt idx="351">
                  <c:v>-1.8</c:v>
                </c:pt>
                <c:pt idx="352">
                  <c:v>-1.9000000000000001</c:v>
                </c:pt>
                <c:pt idx="353">
                  <c:v>-1.8</c:v>
                </c:pt>
                <c:pt idx="354">
                  <c:v>-1.8</c:v>
                </c:pt>
                <c:pt idx="355">
                  <c:v>-1.8</c:v>
                </c:pt>
                <c:pt idx="356">
                  <c:v>-1.8</c:v>
                </c:pt>
                <c:pt idx="357">
                  <c:v>-1.8</c:v>
                </c:pt>
                <c:pt idx="358">
                  <c:v>-1.9000000000000001</c:v>
                </c:pt>
                <c:pt idx="359">
                  <c:v>-2</c:v>
                </c:pt>
                <c:pt idx="360">
                  <c:v>-2.1</c:v>
                </c:pt>
                <c:pt idx="361">
                  <c:v>-2</c:v>
                </c:pt>
                <c:pt idx="362">
                  <c:v>-2</c:v>
                </c:pt>
                <c:pt idx="363">
                  <c:v>-1.9000000000000001</c:v>
                </c:pt>
                <c:pt idx="364">
                  <c:v>-2</c:v>
                </c:pt>
                <c:pt idx="365">
                  <c:v>-2</c:v>
                </c:pt>
                <c:pt idx="366">
                  <c:v>-2.2000000000000002</c:v>
                </c:pt>
                <c:pt idx="367">
                  <c:v>-2.2000000000000002</c:v>
                </c:pt>
                <c:pt idx="368">
                  <c:v>-2.2000000000000002</c:v>
                </c:pt>
                <c:pt idx="369">
                  <c:v>-2.4</c:v>
                </c:pt>
                <c:pt idx="370">
                  <c:v>-2.4</c:v>
                </c:pt>
                <c:pt idx="371">
                  <c:v>-2.2000000000000002</c:v>
                </c:pt>
                <c:pt idx="372">
                  <c:v>-2.2999999999999998</c:v>
                </c:pt>
                <c:pt idx="373">
                  <c:v>-2.4</c:v>
                </c:pt>
                <c:pt idx="374">
                  <c:v>-2.7</c:v>
                </c:pt>
                <c:pt idx="375">
                  <c:v>-2.9</c:v>
                </c:pt>
                <c:pt idx="376">
                  <c:v>-2.9</c:v>
                </c:pt>
                <c:pt idx="377">
                  <c:v>-2.9</c:v>
                </c:pt>
                <c:pt idx="378">
                  <c:v>-3.3</c:v>
                </c:pt>
                <c:pt idx="379">
                  <c:v>-3.1</c:v>
                </c:pt>
                <c:pt idx="380">
                  <c:v>-3.5</c:v>
                </c:pt>
                <c:pt idx="381">
                  <c:v>-3.7</c:v>
                </c:pt>
                <c:pt idx="382">
                  <c:v>-4.0999999999999996</c:v>
                </c:pt>
                <c:pt idx="383">
                  <c:v>-4.9000000000000004</c:v>
                </c:pt>
                <c:pt idx="384">
                  <c:v>-4.8</c:v>
                </c:pt>
                <c:pt idx="385">
                  <c:v>-4.0999999999999996</c:v>
                </c:pt>
                <c:pt idx="386">
                  <c:v>-4.5</c:v>
                </c:pt>
                <c:pt idx="387">
                  <c:v>-4.2</c:v>
                </c:pt>
                <c:pt idx="388">
                  <c:v>-3.8</c:v>
                </c:pt>
                <c:pt idx="389">
                  <c:v>-3.6</c:v>
                </c:pt>
                <c:pt idx="390">
                  <c:v>-3.6</c:v>
                </c:pt>
                <c:pt idx="391">
                  <c:v>-3.2</c:v>
                </c:pt>
                <c:pt idx="392">
                  <c:v>-3.2</c:v>
                </c:pt>
                <c:pt idx="393">
                  <c:v>-3.2</c:v>
                </c:pt>
                <c:pt idx="394">
                  <c:v>-3</c:v>
                </c:pt>
                <c:pt idx="395">
                  <c:v>-3.1</c:v>
                </c:pt>
                <c:pt idx="396">
                  <c:v>-2.8</c:v>
                </c:pt>
                <c:pt idx="397">
                  <c:v>-2.6</c:v>
                </c:pt>
                <c:pt idx="398">
                  <c:v>-2.5</c:v>
                </c:pt>
                <c:pt idx="399">
                  <c:v>-2.5</c:v>
                </c:pt>
                <c:pt idx="400">
                  <c:v>-2.5</c:v>
                </c:pt>
                <c:pt idx="401">
                  <c:v>-2.2999999999999998</c:v>
                </c:pt>
                <c:pt idx="402">
                  <c:v>-2.7</c:v>
                </c:pt>
                <c:pt idx="403">
                  <c:v>-3.1</c:v>
                </c:pt>
                <c:pt idx="404">
                  <c:v>-2.9</c:v>
                </c:pt>
                <c:pt idx="405">
                  <c:v>-2.7</c:v>
                </c:pt>
                <c:pt idx="406">
                  <c:v>-3.2</c:v>
                </c:pt>
                <c:pt idx="407">
                  <c:v>-3.1</c:v>
                </c:pt>
                <c:pt idx="408">
                  <c:v>-3.2</c:v>
                </c:pt>
                <c:pt idx="409">
                  <c:v>-3.2</c:v>
                </c:pt>
                <c:pt idx="410">
                  <c:v>-3.2</c:v>
                </c:pt>
                <c:pt idx="411">
                  <c:v>-3.1</c:v>
                </c:pt>
                <c:pt idx="412">
                  <c:v>-3</c:v>
                </c:pt>
                <c:pt idx="413">
                  <c:v>-2.6</c:v>
                </c:pt>
                <c:pt idx="414">
                  <c:v>-2.5</c:v>
                </c:pt>
                <c:pt idx="415">
                  <c:v>-2.5</c:v>
                </c:pt>
                <c:pt idx="416">
                  <c:v>-2.4</c:v>
                </c:pt>
                <c:pt idx="417">
                  <c:v>-3.1</c:v>
                </c:pt>
                <c:pt idx="418">
                  <c:v>-2.6</c:v>
                </c:pt>
                <c:pt idx="419">
                  <c:v>-2.9</c:v>
                </c:pt>
                <c:pt idx="420">
                  <c:v>-2.8</c:v>
                </c:pt>
                <c:pt idx="421">
                  <c:v>-2.7</c:v>
                </c:pt>
                <c:pt idx="422">
                  <c:v>-2.2999999999999998</c:v>
                </c:pt>
                <c:pt idx="423">
                  <c:v>-2</c:v>
                </c:pt>
                <c:pt idx="424">
                  <c:v>-1.9000000000000001</c:v>
                </c:pt>
                <c:pt idx="425">
                  <c:v>-1.6</c:v>
                </c:pt>
                <c:pt idx="426">
                  <c:v>-1.6</c:v>
                </c:pt>
                <c:pt idx="427">
                  <c:v>-1.6</c:v>
                </c:pt>
                <c:pt idx="428">
                  <c:v>-1.9000000000000001</c:v>
                </c:pt>
                <c:pt idx="429">
                  <c:v>-2.1</c:v>
                </c:pt>
                <c:pt idx="430">
                  <c:v>-2</c:v>
                </c:pt>
                <c:pt idx="431">
                  <c:v>-2.9</c:v>
                </c:pt>
                <c:pt idx="432">
                  <c:v>-3.7</c:v>
                </c:pt>
                <c:pt idx="433">
                  <c:v>-2.9</c:v>
                </c:pt>
                <c:pt idx="434">
                  <c:v>-3.9</c:v>
                </c:pt>
                <c:pt idx="435">
                  <c:v>-2.8</c:v>
                </c:pt>
                <c:pt idx="436">
                  <c:v>-2.2999999999999998</c:v>
                </c:pt>
                <c:pt idx="437">
                  <c:v>-2.5</c:v>
                </c:pt>
                <c:pt idx="438">
                  <c:v>-2.5</c:v>
                </c:pt>
                <c:pt idx="439">
                  <c:v>-2.6</c:v>
                </c:pt>
                <c:pt idx="440">
                  <c:v>-2.4</c:v>
                </c:pt>
                <c:pt idx="441">
                  <c:v>-2.2999999999999998</c:v>
                </c:pt>
                <c:pt idx="442">
                  <c:v>-1.6</c:v>
                </c:pt>
                <c:pt idx="443">
                  <c:v>-1.5</c:v>
                </c:pt>
                <c:pt idx="444">
                  <c:v>-1.7</c:v>
                </c:pt>
                <c:pt idx="445">
                  <c:v>-1.3</c:v>
                </c:pt>
                <c:pt idx="446">
                  <c:v>-1.7</c:v>
                </c:pt>
                <c:pt idx="447">
                  <c:v>-1.8</c:v>
                </c:pt>
                <c:pt idx="448">
                  <c:v>-1.7</c:v>
                </c:pt>
                <c:pt idx="449">
                  <c:v>-1.2</c:v>
                </c:pt>
                <c:pt idx="450">
                  <c:v>-1.6</c:v>
                </c:pt>
                <c:pt idx="451">
                  <c:v>-1.8</c:v>
                </c:pt>
                <c:pt idx="452">
                  <c:v>-1.8</c:v>
                </c:pt>
                <c:pt idx="453">
                  <c:v>-1.4</c:v>
                </c:pt>
                <c:pt idx="454">
                  <c:v>-1.2</c:v>
                </c:pt>
                <c:pt idx="455">
                  <c:v>-1.6</c:v>
                </c:pt>
                <c:pt idx="456">
                  <c:v>-1.7</c:v>
                </c:pt>
                <c:pt idx="457">
                  <c:v>-1.6</c:v>
                </c:pt>
                <c:pt idx="458">
                  <c:v>-1.8</c:v>
                </c:pt>
                <c:pt idx="459">
                  <c:v>-2.4</c:v>
                </c:pt>
                <c:pt idx="460">
                  <c:v>-2.4</c:v>
                </c:pt>
                <c:pt idx="461">
                  <c:v>-2.5</c:v>
                </c:pt>
                <c:pt idx="462">
                  <c:v>-2.2999999999999998</c:v>
                </c:pt>
                <c:pt idx="463">
                  <c:v>-2.2999999999999998</c:v>
                </c:pt>
                <c:pt idx="464">
                  <c:v>-2.4</c:v>
                </c:pt>
                <c:pt idx="465">
                  <c:v>-2.2000000000000002</c:v>
                </c:pt>
                <c:pt idx="466">
                  <c:v>-2.7</c:v>
                </c:pt>
                <c:pt idx="467">
                  <c:v>-2.5</c:v>
                </c:pt>
                <c:pt idx="468">
                  <c:v>-2.2000000000000002</c:v>
                </c:pt>
                <c:pt idx="469">
                  <c:v>-2.2999999999999998</c:v>
                </c:pt>
                <c:pt idx="470">
                  <c:v>-2.5</c:v>
                </c:pt>
                <c:pt idx="471">
                  <c:v>-2.5</c:v>
                </c:pt>
                <c:pt idx="472">
                  <c:v>-2.5</c:v>
                </c:pt>
                <c:pt idx="473">
                  <c:v>-2.2000000000000002</c:v>
                </c:pt>
                <c:pt idx="474">
                  <c:v>-2.2999999999999998</c:v>
                </c:pt>
                <c:pt idx="475">
                  <c:v>-2.2000000000000002</c:v>
                </c:pt>
                <c:pt idx="476">
                  <c:v>-2.2000000000000002</c:v>
                </c:pt>
                <c:pt idx="477">
                  <c:v>-2.2000000000000002</c:v>
                </c:pt>
                <c:pt idx="478">
                  <c:v>-2.4</c:v>
                </c:pt>
                <c:pt idx="479">
                  <c:v>-2.2999999999999998</c:v>
                </c:pt>
                <c:pt idx="480">
                  <c:v>-2.5</c:v>
                </c:pt>
                <c:pt idx="481">
                  <c:v>-2.5</c:v>
                </c:pt>
                <c:pt idx="482">
                  <c:v>-2.2000000000000002</c:v>
                </c:pt>
                <c:pt idx="483">
                  <c:v>-2.2000000000000002</c:v>
                </c:pt>
                <c:pt idx="484">
                  <c:v>-2.4</c:v>
                </c:pt>
                <c:pt idx="485">
                  <c:v>-2.2000000000000002</c:v>
                </c:pt>
                <c:pt idx="486">
                  <c:v>-2.4</c:v>
                </c:pt>
                <c:pt idx="487">
                  <c:v>-2.4</c:v>
                </c:pt>
                <c:pt idx="488">
                  <c:v>-2.6</c:v>
                </c:pt>
                <c:pt idx="489">
                  <c:v>-2.7</c:v>
                </c:pt>
                <c:pt idx="490">
                  <c:v>-2.6</c:v>
                </c:pt>
                <c:pt idx="491">
                  <c:v>-2.4</c:v>
                </c:pt>
                <c:pt idx="492">
                  <c:v>-2.4</c:v>
                </c:pt>
                <c:pt idx="493">
                  <c:v>-2.4</c:v>
                </c:pt>
                <c:pt idx="494">
                  <c:v>-2.4</c:v>
                </c:pt>
                <c:pt idx="495">
                  <c:v>-2.7</c:v>
                </c:pt>
                <c:pt idx="496">
                  <c:v>-2.9</c:v>
                </c:pt>
                <c:pt idx="497">
                  <c:v>-3.1</c:v>
                </c:pt>
                <c:pt idx="498">
                  <c:v>-3.3</c:v>
                </c:pt>
                <c:pt idx="499">
                  <c:v>-3.3</c:v>
                </c:pt>
                <c:pt idx="500">
                  <c:v>-3.1</c:v>
                </c:pt>
                <c:pt idx="501">
                  <c:v>-3.1</c:v>
                </c:pt>
                <c:pt idx="502">
                  <c:v>-3</c:v>
                </c:pt>
                <c:pt idx="503">
                  <c:v>-2.9</c:v>
                </c:pt>
                <c:pt idx="504">
                  <c:v>-2.9</c:v>
                </c:pt>
                <c:pt idx="505">
                  <c:v>-3.1</c:v>
                </c:pt>
                <c:pt idx="506">
                  <c:v>-3.2</c:v>
                </c:pt>
                <c:pt idx="507">
                  <c:v>-3.2</c:v>
                </c:pt>
                <c:pt idx="508">
                  <c:v>-3.2</c:v>
                </c:pt>
                <c:pt idx="509">
                  <c:v>-3.2</c:v>
                </c:pt>
                <c:pt idx="510">
                  <c:v>-3.2</c:v>
                </c:pt>
                <c:pt idx="511">
                  <c:v>-3.2</c:v>
                </c:pt>
                <c:pt idx="512">
                  <c:v>-3.2</c:v>
                </c:pt>
                <c:pt idx="513">
                  <c:v>-3.2</c:v>
                </c:pt>
                <c:pt idx="514">
                  <c:v>-3.4</c:v>
                </c:pt>
                <c:pt idx="515">
                  <c:v>-3.4</c:v>
                </c:pt>
                <c:pt idx="516">
                  <c:v>-3.5</c:v>
                </c:pt>
                <c:pt idx="517">
                  <c:v>-3.6</c:v>
                </c:pt>
                <c:pt idx="518">
                  <c:v>-3.6</c:v>
                </c:pt>
                <c:pt idx="519">
                  <c:v>-3.4</c:v>
                </c:pt>
                <c:pt idx="520">
                  <c:v>-3.4</c:v>
                </c:pt>
                <c:pt idx="521">
                  <c:v>-3.6</c:v>
                </c:pt>
                <c:pt idx="522">
                  <c:v>-3.7</c:v>
                </c:pt>
                <c:pt idx="523">
                  <c:v>-3.8</c:v>
                </c:pt>
                <c:pt idx="524">
                  <c:v>-4</c:v>
                </c:pt>
                <c:pt idx="525">
                  <c:v>-4.2</c:v>
                </c:pt>
                <c:pt idx="526">
                  <c:v>-4.2</c:v>
                </c:pt>
                <c:pt idx="527">
                  <c:v>-4.3</c:v>
                </c:pt>
                <c:pt idx="528">
                  <c:v>-4.3</c:v>
                </c:pt>
                <c:pt idx="529">
                  <c:v>-4.3</c:v>
                </c:pt>
                <c:pt idx="530">
                  <c:v>-4.3</c:v>
                </c:pt>
                <c:pt idx="531">
                  <c:v>-4.2</c:v>
                </c:pt>
                <c:pt idx="532">
                  <c:v>-4.2</c:v>
                </c:pt>
                <c:pt idx="533">
                  <c:v>-4.2</c:v>
                </c:pt>
                <c:pt idx="534">
                  <c:v>-4.3</c:v>
                </c:pt>
                <c:pt idx="535">
                  <c:v>-4.5</c:v>
                </c:pt>
                <c:pt idx="536">
                  <c:v>-4.5</c:v>
                </c:pt>
                <c:pt idx="537">
                  <c:v>-4.5999999999999996</c:v>
                </c:pt>
                <c:pt idx="538">
                  <c:v>-4.9000000000000004</c:v>
                </c:pt>
                <c:pt idx="539">
                  <c:v>-4.9000000000000004</c:v>
                </c:pt>
                <c:pt idx="540">
                  <c:v>-5</c:v>
                </c:pt>
                <c:pt idx="541">
                  <c:v>-5.0999999999999996</c:v>
                </c:pt>
                <c:pt idx="542">
                  <c:v>-5</c:v>
                </c:pt>
                <c:pt idx="543">
                  <c:v>-5</c:v>
                </c:pt>
                <c:pt idx="544">
                  <c:v>-5.0999999999999996</c:v>
                </c:pt>
                <c:pt idx="545">
                  <c:v>-4.9000000000000004</c:v>
                </c:pt>
                <c:pt idx="546">
                  <c:v>-4.9000000000000004</c:v>
                </c:pt>
                <c:pt idx="547">
                  <c:v>-5</c:v>
                </c:pt>
                <c:pt idx="548">
                  <c:v>-5</c:v>
                </c:pt>
                <c:pt idx="549">
                  <c:v>-4.4000000000000004</c:v>
                </c:pt>
                <c:pt idx="550">
                  <c:v>-4.5</c:v>
                </c:pt>
                <c:pt idx="551">
                  <c:v>-4.2</c:v>
                </c:pt>
                <c:pt idx="552">
                  <c:v>-4.2</c:v>
                </c:pt>
                <c:pt idx="553">
                  <c:v>-4.0999999999999996</c:v>
                </c:pt>
                <c:pt idx="554">
                  <c:v>-3.7</c:v>
                </c:pt>
                <c:pt idx="555">
                  <c:v>-3.4</c:v>
                </c:pt>
                <c:pt idx="556">
                  <c:v>-2.8</c:v>
                </c:pt>
                <c:pt idx="557">
                  <c:v>-2.6</c:v>
                </c:pt>
                <c:pt idx="558">
                  <c:v>-2.4</c:v>
                </c:pt>
                <c:pt idx="559">
                  <c:v>-2.1</c:v>
                </c:pt>
                <c:pt idx="560">
                  <c:v>-2.2999999999999998</c:v>
                </c:pt>
                <c:pt idx="561">
                  <c:v>-1.8</c:v>
                </c:pt>
                <c:pt idx="562">
                  <c:v>-1.6</c:v>
                </c:pt>
                <c:pt idx="563">
                  <c:v>-1.5</c:v>
                </c:pt>
                <c:pt idx="564">
                  <c:v>-1.4</c:v>
                </c:pt>
                <c:pt idx="565">
                  <c:v>-1.1000000000000001</c:v>
                </c:pt>
                <c:pt idx="566">
                  <c:v>-0.9</c:v>
                </c:pt>
                <c:pt idx="567">
                  <c:v>-0.8</c:v>
                </c:pt>
                <c:pt idx="568">
                  <c:v>-0.9</c:v>
                </c:pt>
                <c:pt idx="569">
                  <c:v>-1</c:v>
                </c:pt>
                <c:pt idx="570">
                  <c:v>-0.70000000000000062</c:v>
                </c:pt>
                <c:pt idx="571">
                  <c:v>-0.8</c:v>
                </c:pt>
                <c:pt idx="572">
                  <c:v>-0.5</c:v>
                </c:pt>
                <c:pt idx="573">
                  <c:v>-0.5</c:v>
                </c:pt>
                <c:pt idx="574">
                  <c:v>-0.60000000000000064</c:v>
                </c:pt>
                <c:pt idx="575">
                  <c:v>-1</c:v>
                </c:pt>
                <c:pt idx="576">
                  <c:v>-1.1000000000000001</c:v>
                </c:pt>
                <c:pt idx="577">
                  <c:v>-0.8</c:v>
                </c:pt>
                <c:pt idx="578">
                  <c:v>-0.70000000000000062</c:v>
                </c:pt>
                <c:pt idx="579">
                  <c:v>-0.30000000000000032</c:v>
                </c:pt>
                <c:pt idx="580">
                  <c:v>-0.2</c:v>
                </c:pt>
                <c:pt idx="581">
                  <c:v>-0.30000000000000032</c:v>
                </c:pt>
                <c:pt idx="582">
                  <c:v>-0.4</c:v>
                </c:pt>
                <c:pt idx="583">
                  <c:v>-0.70000000000000062</c:v>
                </c:pt>
                <c:pt idx="584">
                  <c:v>-0.60000000000000064</c:v>
                </c:pt>
                <c:pt idx="585">
                  <c:v>-0.8</c:v>
                </c:pt>
                <c:pt idx="586">
                  <c:v>-0.8</c:v>
                </c:pt>
                <c:pt idx="587">
                  <c:v>-0.8</c:v>
                </c:pt>
                <c:pt idx="588">
                  <c:v>-0.8</c:v>
                </c:pt>
                <c:pt idx="589">
                  <c:v>-0.9</c:v>
                </c:pt>
                <c:pt idx="590">
                  <c:v>-1</c:v>
                </c:pt>
                <c:pt idx="591">
                  <c:v>-0.4</c:v>
                </c:pt>
                <c:pt idx="592">
                  <c:v>-0.30000000000000032</c:v>
                </c:pt>
                <c:pt idx="593">
                  <c:v>-0.70000000000000062</c:v>
                </c:pt>
                <c:pt idx="594">
                  <c:v>-0.70000000000000062</c:v>
                </c:pt>
                <c:pt idx="595">
                  <c:v>-1</c:v>
                </c:pt>
                <c:pt idx="596">
                  <c:v>-0.9</c:v>
                </c:pt>
                <c:pt idx="597">
                  <c:v>-0.60000000000000064</c:v>
                </c:pt>
                <c:pt idx="598">
                  <c:v>-0.60000000000000064</c:v>
                </c:pt>
                <c:pt idx="599">
                  <c:v>-0.4</c:v>
                </c:pt>
                <c:pt idx="600">
                  <c:v>-0.70000000000000062</c:v>
                </c:pt>
                <c:pt idx="601">
                  <c:v>-0.8</c:v>
                </c:pt>
                <c:pt idx="602">
                  <c:v>-0.8</c:v>
                </c:pt>
                <c:pt idx="603">
                  <c:v>-0.70000000000000062</c:v>
                </c:pt>
                <c:pt idx="604">
                  <c:v>-0.5</c:v>
                </c:pt>
                <c:pt idx="605">
                  <c:v>-0.4</c:v>
                </c:pt>
                <c:pt idx="606">
                  <c:v>-0.30000000000000032</c:v>
                </c:pt>
                <c:pt idx="607">
                  <c:v>-0.30000000000000032</c:v>
                </c:pt>
                <c:pt idx="608">
                  <c:v>-0.5</c:v>
                </c:pt>
                <c:pt idx="609">
                  <c:v>-0.60000000000000064</c:v>
                </c:pt>
                <c:pt idx="610">
                  <c:v>-0.60000000000000064</c:v>
                </c:pt>
                <c:pt idx="611">
                  <c:v>-0.60000000000000064</c:v>
                </c:pt>
                <c:pt idx="612">
                  <c:v>-0.60000000000000064</c:v>
                </c:pt>
                <c:pt idx="613">
                  <c:v>-0.60000000000000064</c:v>
                </c:pt>
                <c:pt idx="614">
                  <c:v>-0.70000000000000062</c:v>
                </c:pt>
                <c:pt idx="615">
                  <c:v>-0.70000000000000062</c:v>
                </c:pt>
                <c:pt idx="616">
                  <c:v>-0.9</c:v>
                </c:pt>
                <c:pt idx="617">
                  <c:v>-0.9</c:v>
                </c:pt>
                <c:pt idx="618">
                  <c:v>-0.70000000000000062</c:v>
                </c:pt>
                <c:pt idx="619">
                  <c:v>-0.9</c:v>
                </c:pt>
                <c:pt idx="620">
                  <c:v>-1.1000000000000001</c:v>
                </c:pt>
                <c:pt idx="621">
                  <c:v>-1.2</c:v>
                </c:pt>
                <c:pt idx="622">
                  <c:v>-1.4</c:v>
                </c:pt>
                <c:pt idx="623">
                  <c:v>-1.3</c:v>
                </c:pt>
                <c:pt idx="624">
                  <c:v>-1.5</c:v>
                </c:pt>
                <c:pt idx="625">
                  <c:v>-1.5</c:v>
                </c:pt>
                <c:pt idx="626">
                  <c:v>-1.6</c:v>
                </c:pt>
                <c:pt idx="627">
                  <c:v>-1.7</c:v>
                </c:pt>
                <c:pt idx="628">
                  <c:v>-1.6</c:v>
                </c:pt>
                <c:pt idx="629">
                  <c:v>-1.6</c:v>
                </c:pt>
                <c:pt idx="630">
                  <c:v>-1.6</c:v>
                </c:pt>
                <c:pt idx="631">
                  <c:v>-1.7</c:v>
                </c:pt>
                <c:pt idx="632">
                  <c:v>-1.8</c:v>
                </c:pt>
                <c:pt idx="633">
                  <c:v>-1.7</c:v>
                </c:pt>
                <c:pt idx="634">
                  <c:v>-1.7</c:v>
                </c:pt>
                <c:pt idx="635">
                  <c:v>-1.8</c:v>
                </c:pt>
                <c:pt idx="636">
                  <c:v>-1.8</c:v>
                </c:pt>
                <c:pt idx="637">
                  <c:v>-1.7</c:v>
                </c:pt>
                <c:pt idx="638">
                  <c:v>-1.7</c:v>
                </c:pt>
                <c:pt idx="639">
                  <c:v>-1.9000000000000001</c:v>
                </c:pt>
                <c:pt idx="640">
                  <c:v>-1.7</c:v>
                </c:pt>
                <c:pt idx="641">
                  <c:v>-1.8</c:v>
                </c:pt>
                <c:pt idx="642">
                  <c:v>-1.9000000000000001</c:v>
                </c:pt>
                <c:pt idx="643">
                  <c:v>-1.8</c:v>
                </c:pt>
                <c:pt idx="644">
                  <c:v>-1.9000000000000001</c:v>
                </c:pt>
                <c:pt idx="645">
                  <c:v>-1.9000000000000001</c:v>
                </c:pt>
                <c:pt idx="646">
                  <c:v>-2</c:v>
                </c:pt>
                <c:pt idx="647">
                  <c:v>-2</c:v>
                </c:pt>
                <c:pt idx="648">
                  <c:v>-2.1</c:v>
                </c:pt>
                <c:pt idx="649">
                  <c:v>-2.1</c:v>
                </c:pt>
                <c:pt idx="650">
                  <c:v>-2.1</c:v>
                </c:pt>
                <c:pt idx="651">
                  <c:v>-2.1</c:v>
                </c:pt>
                <c:pt idx="652">
                  <c:v>-2.1</c:v>
                </c:pt>
                <c:pt idx="653">
                  <c:v>-2.1</c:v>
                </c:pt>
                <c:pt idx="654">
                  <c:v>-2.1</c:v>
                </c:pt>
                <c:pt idx="655">
                  <c:v>-2</c:v>
                </c:pt>
                <c:pt idx="656">
                  <c:v>-2</c:v>
                </c:pt>
                <c:pt idx="657">
                  <c:v>-1.9000000000000001</c:v>
                </c:pt>
                <c:pt idx="658">
                  <c:v>-2</c:v>
                </c:pt>
                <c:pt idx="659">
                  <c:v>-1.9000000000000001</c:v>
                </c:pt>
                <c:pt idx="660">
                  <c:v>-2.1</c:v>
                </c:pt>
                <c:pt idx="661">
                  <c:v>-2.1</c:v>
                </c:pt>
                <c:pt idx="662">
                  <c:v>-2.2000000000000002</c:v>
                </c:pt>
                <c:pt idx="663">
                  <c:v>-2.2000000000000002</c:v>
                </c:pt>
                <c:pt idx="664">
                  <c:v>-2.1</c:v>
                </c:pt>
                <c:pt idx="665">
                  <c:v>-2</c:v>
                </c:pt>
                <c:pt idx="666">
                  <c:v>-1.8</c:v>
                </c:pt>
                <c:pt idx="667">
                  <c:v>-1.7</c:v>
                </c:pt>
                <c:pt idx="668">
                  <c:v>-1.8</c:v>
                </c:pt>
                <c:pt idx="669">
                  <c:v>-1.9000000000000001</c:v>
                </c:pt>
                <c:pt idx="670">
                  <c:v>-1.9000000000000001</c:v>
                </c:pt>
                <c:pt idx="671">
                  <c:v>-1.9000000000000001</c:v>
                </c:pt>
                <c:pt idx="672">
                  <c:v>-1.6</c:v>
                </c:pt>
                <c:pt idx="673">
                  <c:v>-1.6</c:v>
                </c:pt>
                <c:pt idx="674">
                  <c:v>-1.8</c:v>
                </c:pt>
                <c:pt idx="675">
                  <c:v>-2</c:v>
                </c:pt>
                <c:pt idx="676">
                  <c:v>-1.9000000000000001</c:v>
                </c:pt>
                <c:pt idx="677">
                  <c:v>-1.6</c:v>
                </c:pt>
                <c:pt idx="678">
                  <c:v>-1.7</c:v>
                </c:pt>
                <c:pt idx="679">
                  <c:v>-1.8</c:v>
                </c:pt>
                <c:pt idx="680">
                  <c:v>-2.2999999999999998</c:v>
                </c:pt>
                <c:pt idx="681">
                  <c:v>-2.4</c:v>
                </c:pt>
                <c:pt idx="682">
                  <c:v>-2.4</c:v>
                </c:pt>
                <c:pt idx="683">
                  <c:v>-2.5</c:v>
                </c:pt>
                <c:pt idx="684">
                  <c:v>-2.7</c:v>
                </c:pt>
                <c:pt idx="685">
                  <c:v>-2.6</c:v>
                </c:pt>
                <c:pt idx="686">
                  <c:v>-2.2000000000000002</c:v>
                </c:pt>
                <c:pt idx="687">
                  <c:v>-1.6</c:v>
                </c:pt>
                <c:pt idx="688">
                  <c:v>-1.3</c:v>
                </c:pt>
                <c:pt idx="689">
                  <c:v>-1.4</c:v>
                </c:pt>
                <c:pt idx="690">
                  <c:v>-1.1000000000000001</c:v>
                </c:pt>
                <c:pt idx="691">
                  <c:v>-1.1000000000000001</c:v>
                </c:pt>
                <c:pt idx="692">
                  <c:v>-1</c:v>
                </c:pt>
                <c:pt idx="693">
                  <c:v>-1.2</c:v>
                </c:pt>
                <c:pt idx="694">
                  <c:v>-0.70000000000000062</c:v>
                </c:pt>
                <c:pt idx="695">
                  <c:v>-0.2</c:v>
                </c:pt>
                <c:pt idx="696">
                  <c:v>-0.5</c:v>
                </c:pt>
                <c:pt idx="697">
                  <c:v>-0.4</c:v>
                </c:pt>
                <c:pt idx="698">
                  <c:v>-0.5</c:v>
                </c:pt>
                <c:pt idx="699">
                  <c:v>-0.4</c:v>
                </c:pt>
                <c:pt idx="700">
                  <c:v>-0.30000000000000032</c:v>
                </c:pt>
                <c:pt idx="701">
                  <c:v>-0.4</c:v>
                </c:pt>
                <c:pt idx="702">
                  <c:v>-0.4</c:v>
                </c:pt>
                <c:pt idx="703">
                  <c:v>-0.70000000000000062</c:v>
                </c:pt>
                <c:pt idx="704">
                  <c:v>-0.4</c:v>
                </c:pt>
                <c:pt idx="705">
                  <c:v>-0.4</c:v>
                </c:pt>
                <c:pt idx="706">
                  <c:v>-0.70000000000000062</c:v>
                </c:pt>
                <c:pt idx="707">
                  <c:v>-0.4</c:v>
                </c:pt>
                <c:pt idx="708">
                  <c:v>-0.70000000000000062</c:v>
                </c:pt>
                <c:pt idx="709">
                  <c:v>-0.5</c:v>
                </c:pt>
                <c:pt idx="710">
                  <c:v>-0.9</c:v>
                </c:pt>
                <c:pt idx="711">
                  <c:v>-0.9</c:v>
                </c:pt>
                <c:pt idx="712">
                  <c:v>-1.1000000000000001</c:v>
                </c:pt>
                <c:pt idx="713">
                  <c:v>-0.70000000000000062</c:v>
                </c:pt>
                <c:pt idx="714">
                  <c:v>-0.60000000000000064</c:v>
                </c:pt>
                <c:pt idx="715">
                  <c:v>-0.30000000000000032</c:v>
                </c:pt>
                <c:pt idx="716">
                  <c:v>0.1</c:v>
                </c:pt>
                <c:pt idx="717">
                  <c:v>0.8</c:v>
                </c:pt>
                <c:pt idx="718">
                  <c:v>0.4</c:v>
                </c:pt>
                <c:pt idx="719">
                  <c:v>1.6</c:v>
                </c:pt>
                <c:pt idx="720">
                  <c:v>0.4</c:v>
                </c:pt>
                <c:pt idx="721">
                  <c:v>0.4</c:v>
                </c:pt>
                <c:pt idx="722">
                  <c:v>-0.30000000000000032</c:v>
                </c:pt>
                <c:pt idx="723">
                  <c:v>0.2</c:v>
                </c:pt>
                <c:pt idx="724">
                  <c:v>1.2</c:v>
                </c:pt>
                <c:pt idx="725">
                  <c:v>-0.4</c:v>
                </c:pt>
                <c:pt idx="726">
                  <c:v>-0.5</c:v>
                </c:pt>
                <c:pt idx="727">
                  <c:v>-2.2000000000000002</c:v>
                </c:pt>
                <c:pt idx="728">
                  <c:v>-2.1</c:v>
                </c:pt>
                <c:pt idx="729">
                  <c:v>-2.2000000000000002</c:v>
                </c:pt>
                <c:pt idx="730">
                  <c:v>-1.2</c:v>
                </c:pt>
                <c:pt idx="731">
                  <c:v>-1.5</c:v>
                </c:pt>
                <c:pt idx="732">
                  <c:v>-2.2000000000000002</c:v>
                </c:pt>
                <c:pt idx="733">
                  <c:v>-1.5</c:v>
                </c:pt>
                <c:pt idx="734">
                  <c:v>-1.4</c:v>
                </c:pt>
                <c:pt idx="735">
                  <c:v>-1.7</c:v>
                </c:pt>
                <c:pt idx="736">
                  <c:v>-0.9</c:v>
                </c:pt>
                <c:pt idx="737">
                  <c:v>-0.60000000000000064</c:v>
                </c:pt>
                <c:pt idx="738">
                  <c:v>-0.60000000000000064</c:v>
                </c:pt>
                <c:pt idx="739">
                  <c:v>-1</c:v>
                </c:pt>
                <c:pt idx="740">
                  <c:v>-1</c:v>
                </c:pt>
                <c:pt idx="741">
                  <c:v>-1.6</c:v>
                </c:pt>
                <c:pt idx="742">
                  <c:v>-1.2</c:v>
                </c:pt>
                <c:pt idx="743">
                  <c:v>-1.6</c:v>
                </c:pt>
                <c:pt idx="744">
                  <c:v>-1.6</c:v>
                </c:pt>
                <c:pt idx="745">
                  <c:v>-4</c:v>
                </c:pt>
                <c:pt idx="746">
                  <c:v>-5</c:v>
                </c:pt>
                <c:pt idx="747">
                  <c:v>-6.4</c:v>
                </c:pt>
                <c:pt idx="748">
                  <c:v>-4.8</c:v>
                </c:pt>
                <c:pt idx="749">
                  <c:v>-5.6</c:v>
                </c:pt>
                <c:pt idx="750">
                  <c:v>-4.4000000000000004</c:v>
                </c:pt>
                <c:pt idx="751">
                  <c:v>-4.7</c:v>
                </c:pt>
                <c:pt idx="752">
                  <c:v>-4.2</c:v>
                </c:pt>
                <c:pt idx="753">
                  <c:v>-4.5</c:v>
                </c:pt>
                <c:pt idx="754">
                  <c:v>-4.5999999999999996</c:v>
                </c:pt>
                <c:pt idx="755">
                  <c:v>-4.4000000000000004</c:v>
                </c:pt>
                <c:pt idx="756">
                  <c:v>-4</c:v>
                </c:pt>
                <c:pt idx="757">
                  <c:v>-3.8</c:v>
                </c:pt>
                <c:pt idx="758">
                  <c:v>-3.8</c:v>
                </c:pt>
                <c:pt idx="759">
                  <c:v>-4</c:v>
                </c:pt>
                <c:pt idx="760">
                  <c:v>-3.6</c:v>
                </c:pt>
                <c:pt idx="761">
                  <c:v>-3.3</c:v>
                </c:pt>
                <c:pt idx="762">
                  <c:v>-3.5</c:v>
                </c:pt>
                <c:pt idx="763">
                  <c:v>-3.3</c:v>
                </c:pt>
                <c:pt idx="764">
                  <c:v>-3.7</c:v>
                </c:pt>
                <c:pt idx="765">
                  <c:v>-3.8</c:v>
                </c:pt>
                <c:pt idx="766">
                  <c:v>-3.8</c:v>
                </c:pt>
                <c:pt idx="767">
                  <c:v>-3.3</c:v>
                </c:pt>
                <c:pt idx="768">
                  <c:v>-2.5</c:v>
                </c:pt>
                <c:pt idx="769">
                  <c:v>-2.4</c:v>
                </c:pt>
                <c:pt idx="770">
                  <c:v>-2.2000000000000002</c:v>
                </c:pt>
                <c:pt idx="771">
                  <c:v>-2.2000000000000002</c:v>
                </c:pt>
                <c:pt idx="772">
                  <c:v>-1.6</c:v>
                </c:pt>
                <c:pt idx="773">
                  <c:v>-1.3</c:v>
                </c:pt>
                <c:pt idx="774">
                  <c:v>-1.6</c:v>
                </c:pt>
                <c:pt idx="775">
                  <c:v>-1.3</c:v>
                </c:pt>
                <c:pt idx="776">
                  <c:v>-0.70000000000000062</c:v>
                </c:pt>
                <c:pt idx="777">
                  <c:v>-0.4</c:v>
                </c:pt>
                <c:pt idx="778">
                  <c:v>-0.5</c:v>
                </c:pt>
                <c:pt idx="779">
                  <c:v>0.1</c:v>
                </c:pt>
                <c:pt idx="780">
                  <c:v>-0.1</c:v>
                </c:pt>
                <c:pt idx="781">
                  <c:v>-0.4</c:v>
                </c:pt>
                <c:pt idx="782">
                  <c:v>-0.5</c:v>
                </c:pt>
                <c:pt idx="783">
                  <c:v>-0.4</c:v>
                </c:pt>
                <c:pt idx="784">
                  <c:v>-0.8</c:v>
                </c:pt>
                <c:pt idx="785">
                  <c:v>-0.60000000000000064</c:v>
                </c:pt>
                <c:pt idx="786">
                  <c:v>-0.60000000000000064</c:v>
                </c:pt>
                <c:pt idx="787">
                  <c:v>-0.5</c:v>
                </c:pt>
                <c:pt idx="788">
                  <c:v>-0.5</c:v>
                </c:pt>
                <c:pt idx="789">
                  <c:v>-0.5</c:v>
                </c:pt>
                <c:pt idx="790">
                  <c:v>-0.5</c:v>
                </c:pt>
                <c:pt idx="791">
                  <c:v>-0.5</c:v>
                </c:pt>
                <c:pt idx="792">
                  <c:v>-0.5</c:v>
                </c:pt>
                <c:pt idx="793">
                  <c:v>-0.60000000000000064</c:v>
                </c:pt>
                <c:pt idx="794">
                  <c:v>-0.70000000000000062</c:v>
                </c:pt>
                <c:pt idx="795">
                  <c:v>-0.4</c:v>
                </c:pt>
                <c:pt idx="796">
                  <c:v>-0.2</c:v>
                </c:pt>
                <c:pt idx="797">
                  <c:v>-0.2</c:v>
                </c:pt>
                <c:pt idx="798">
                  <c:v>0.60000000000000064</c:v>
                </c:pt>
                <c:pt idx="799">
                  <c:v>-0.2</c:v>
                </c:pt>
                <c:pt idx="800">
                  <c:v>-0.2</c:v>
                </c:pt>
                <c:pt idx="801">
                  <c:v>-0.30000000000000032</c:v>
                </c:pt>
                <c:pt idx="802">
                  <c:v>-0.30000000000000032</c:v>
                </c:pt>
                <c:pt idx="803">
                  <c:v>-0.30000000000000032</c:v>
                </c:pt>
                <c:pt idx="804">
                  <c:v>-0.2</c:v>
                </c:pt>
                <c:pt idx="805">
                  <c:v>-0.1</c:v>
                </c:pt>
                <c:pt idx="806">
                  <c:v>-0.2</c:v>
                </c:pt>
                <c:pt idx="807">
                  <c:v>-0.1</c:v>
                </c:pt>
                <c:pt idx="808">
                  <c:v>0.30000000000000032</c:v>
                </c:pt>
                <c:pt idx="809">
                  <c:v>0.30000000000000032</c:v>
                </c:pt>
                <c:pt idx="810">
                  <c:v>0.5</c:v>
                </c:pt>
                <c:pt idx="811">
                  <c:v>0.60000000000000064</c:v>
                </c:pt>
                <c:pt idx="812">
                  <c:v>0.4</c:v>
                </c:pt>
                <c:pt idx="813">
                  <c:v>0.30000000000000032</c:v>
                </c:pt>
                <c:pt idx="814">
                  <c:v>0.4</c:v>
                </c:pt>
                <c:pt idx="815">
                  <c:v>0.4</c:v>
                </c:pt>
                <c:pt idx="816">
                  <c:v>0.30000000000000032</c:v>
                </c:pt>
                <c:pt idx="817">
                  <c:v>0.2</c:v>
                </c:pt>
                <c:pt idx="818">
                  <c:v>0.2</c:v>
                </c:pt>
                <c:pt idx="819">
                  <c:v>0.2</c:v>
                </c:pt>
                <c:pt idx="820">
                  <c:v>0.30000000000000032</c:v>
                </c:pt>
                <c:pt idx="821">
                  <c:v>0.2</c:v>
                </c:pt>
                <c:pt idx="822">
                  <c:v>0.1</c:v>
                </c:pt>
                <c:pt idx="823">
                  <c:v>-0.1</c:v>
                </c:pt>
                <c:pt idx="824">
                  <c:v>0</c:v>
                </c:pt>
                <c:pt idx="825">
                  <c:v>0.2</c:v>
                </c:pt>
                <c:pt idx="826">
                  <c:v>0</c:v>
                </c:pt>
                <c:pt idx="827">
                  <c:v>-0.2</c:v>
                </c:pt>
                <c:pt idx="828">
                  <c:v>-0.30000000000000032</c:v>
                </c:pt>
                <c:pt idx="829">
                  <c:v>-0.4</c:v>
                </c:pt>
                <c:pt idx="830">
                  <c:v>-0.60000000000000064</c:v>
                </c:pt>
                <c:pt idx="831">
                  <c:v>-0.70000000000000062</c:v>
                </c:pt>
                <c:pt idx="832">
                  <c:v>-0.4</c:v>
                </c:pt>
                <c:pt idx="833">
                  <c:v>-0.4</c:v>
                </c:pt>
                <c:pt idx="834">
                  <c:v>-0.1</c:v>
                </c:pt>
                <c:pt idx="835">
                  <c:v>0.1</c:v>
                </c:pt>
                <c:pt idx="836">
                  <c:v>0.1</c:v>
                </c:pt>
                <c:pt idx="837">
                  <c:v>-0.4</c:v>
                </c:pt>
                <c:pt idx="838">
                  <c:v>0.1</c:v>
                </c:pt>
                <c:pt idx="839">
                  <c:v>0.30000000000000032</c:v>
                </c:pt>
                <c:pt idx="840">
                  <c:v>0.60000000000000064</c:v>
                </c:pt>
                <c:pt idx="841">
                  <c:v>0.5</c:v>
                </c:pt>
                <c:pt idx="842">
                  <c:v>0.60000000000000064</c:v>
                </c:pt>
                <c:pt idx="843">
                  <c:v>0.8</c:v>
                </c:pt>
                <c:pt idx="844">
                  <c:v>0.9</c:v>
                </c:pt>
                <c:pt idx="845">
                  <c:v>0.9</c:v>
                </c:pt>
                <c:pt idx="846">
                  <c:v>1.2</c:v>
                </c:pt>
                <c:pt idx="847">
                  <c:v>1.1000000000000001</c:v>
                </c:pt>
                <c:pt idx="848">
                  <c:v>1.1000000000000001</c:v>
                </c:pt>
                <c:pt idx="849">
                  <c:v>1.6</c:v>
                </c:pt>
                <c:pt idx="850">
                  <c:v>1.7</c:v>
                </c:pt>
                <c:pt idx="851">
                  <c:v>1.9000000000000001</c:v>
                </c:pt>
                <c:pt idx="852">
                  <c:v>1.9000000000000001</c:v>
                </c:pt>
                <c:pt idx="853">
                  <c:v>2.2000000000000002</c:v>
                </c:pt>
                <c:pt idx="854">
                  <c:v>1.9000000000000001</c:v>
                </c:pt>
                <c:pt idx="855">
                  <c:v>2.4</c:v>
                </c:pt>
                <c:pt idx="856">
                  <c:v>2</c:v>
                </c:pt>
                <c:pt idx="857">
                  <c:v>1.9000000000000001</c:v>
                </c:pt>
                <c:pt idx="858">
                  <c:v>2.1</c:v>
                </c:pt>
                <c:pt idx="859">
                  <c:v>2.1</c:v>
                </c:pt>
                <c:pt idx="860">
                  <c:v>2.1</c:v>
                </c:pt>
                <c:pt idx="861">
                  <c:v>2.2999999999999998</c:v>
                </c:pt>
                <c:pt idx="862">
                  <c:v>2</c:v>
                </c:pt>
                <c:pt idx="863">
                  <c:v>2.7</c:v>
                </c:pt>
                <c:pt idx="864">
                  <c:v>2.2999999999999998</c:v>
                </c:pt>
                <c:pt idx="865">
                  <c:v>2.2999999999999998</c:v>
                </c:pt>
                <c:pt idx="866">
                  <c:v>1.8</c:v>
                </c:pt>
                <c:pt idx="867">
                  <c:v>1.5</c:v>
                </c:pt>
                <c:pt idx="868">
                  <c:v>1.4</c:v>
                </c:pt>
                <c:pt idx="869">
                  <c:v>1.6</c:v>
                </c:pt>
                <c:pt idx="870">
                  <c:v>1.7</c:v>
                </c:pt>
                <c:pt idx="871">
                  <c:v>2.2000000000000002</c:v>
                </c:pt>
                <c:pt idx="872">
                  <c:v>2.1</c:v>
                </c:pt>
                <c:pt idx="873">
                  <c:v>1.9000000000000001</c:v>
                </c:pt>
                <c:pt idx="874">
                  <c:v>1.7</c:v>
                </c:pt>
                <c:pt idx="875">
                  <c:v>1.6</c:v>
                </c:pt>
                <c:pt idx="876">
                  <c:v>1.5</c:v>
                </c:pt>
                <c:pt idx="877">
                  <c:v>1.7</c:v>
                </c:pt>
                <c:pt idx="878">
                  <c:v>1.7</c:v>
                </c:pt>
                <c:pt idx="879">
                  <c:v>1.6</c:v>
                </c:pt>
                <c:pt idx="880">
                  <c:v>1.9000000000000001</c:v>
                </c:pt>
                <c:pt idx="881">
                  <c:v>1.8</c:v>
                </c:pt>
                <c:pt idx="882">
                  <c:v>2.1</c:v>
                </c:pt>
                <c:pt idx="883">
                  <c:v>1.6</c:v>
                </c:pt>
                <c:pt idx="884">
                  <c:v>2</c:v>
                </c:pt>
                <c:pt idx="885">
                  <c:v>2</c:v>
                </c:pt>
                <c:pt idx="886">
                  <c:v>2.2000000000000002</c:v>
                </c:pt>
                <c:pt idx="887">
                  <c:v>2.4</c:v>
                </c:pt>
                <c:pt idx="888">
                  <c:v>2.4</c:v>
                </c:pt>
                <c:pt idx="889">
                  <c:v>2.2000000000000002</c:v>
                </c:pt>
                <c:pt idx="890">
                  <c:v>2</c:v>
                </c:pt>
                <c:pt idx="891">
                  <c:v>1.9000000000000001</c:v>
                </c:pt>
                <c:pt idx="892">
                  <c:v>1.8</c:v>
                </c:pt>
                <c:pt idx="893">
                  <c:v>2</c:v>
                </c:pt>
                <c:pt idx="894">
                  <c:v>2.2000000000000002</c:v>
                </c:pt>
                <c:pt idx="895">
                  <c:v>2.4</c:v>
                </c:pt>
                <c:pt idx="896">
                  <c:v>2.4</c:v>
                </c:pt>
                <c:pt idx="897">
                  <c:v>2.2000000000000002</c:v>
                </c:pt>
                <c:pt idx="898">
                  <c:v>2.1</c:v>
                </c:pt>
                <c:pt idx="899">
                  <c:v>2.2999999999999998</c:v>
                </c:pt>
                <c:pt idx="900">
                  <c:v>2.2000000000000002</c:v>
                </c:pt>
                <c:pt idx="901">
                  <c:v>2</c:v>
                </c:pt>
                <c:pt idx="902">
                  <c:v>1.8</c:v>
                </c:pt>
                <c:pt idx="903">
                  <c:v>1.6</c:v>
                </c:pt>
                <c:pt idx="904">
                  <c:v>1.8</c:v>
                </c:pt>
                <c:pt idx="905">
                  <c:v>1.7</c:v>
                </c:pt>
                <c:pt idx="906">
                  <c:v>2</c:v>
                </c:pt>
                <c:pt idx="907">
                  <c:v>1.8</c:v>
                </c:pt>
                <c:pt idx="908">
                  <c:v>1.7</c:v>
                </c:pt>
                <c:pt idx="909">
                  <c:v>1.6</c:v>
                </c:pt>
                <c:pt idx="910">
                  <c:v>1.6</c:v>
                </c:pt>
                <c:pt idx="911">
                  <c:v>1.6</c:v>
                </c:pt>
                <c:pt idx="912">
                  <c:v>1.5</c:v>
                </c:pt>
                <c:pt idx="913">
                  <c:v>1.4</c:v>
                </c:pt>
                <c:pt idx="914">
                  <c:v>1.3</c:v>
                </c:pt>
                <c:pt idx="915">
                  <c:v>1.3</c:v>
                </c:pt>
                <c:pt idx="916">
                  <c:v>1.2</c:v>
                </c:pt>
                <c:pt idx="917">
                  <c:v>1.4</c:v>
                </c:pt>
                <c:pt idx="918">
                  <c:v>1.7</c:v>
                </c:pt>
                <c:pt idx="919">
                  <c:v>1.4</c:v>
                </c:pt>
                <c:pt idx="920">
                  <c:v>1.6</c:v>
                </c:pt>
                <c:pt idx="921">
                  <c:v>1.6</c:v>
                </c:pt>
                <c:pt idx="922">
                  <c:v>1.4</c:v>
                </c:pt>
                <c:pt idx="923">
                  <c:v>1.5</c:v>
                </c:pt>
                <c:pt idx="924">
                  <c:v>1.3</c:v>
                </c:pt>
                <c:pt idx="925">
                  <c:v>1.4</c:v>
                </c:pt>
                <c:pt idx="926">
                  <c:v>1.6</c:v>
                </c:pt>
                <c:pt idx="927">
                  <c:v>1.5</c:v>
                </c:pt>
                <c:pt idx="928">
                  <c:v>1.4</c:v>
                </c:pt>
                <c:pt idx="929">
                  <c:v>1.3</c:v>
                </c:pt>
                <c:pt idx="930">
                  <c:v>1.3</c:v>
                </c:pt>
                <c:pt idx="931">
                  <c:v>1.1000000000000001</c:v>
                </c:pt>
                <c:pt idx="932">
                  <c:v>0.9</c:v>
                </c:pt>
                <c:pt idx="933">
                  <c:v>0.8</c:v>
                </c:pt>
                <c:pt idx="934">
                  <c:v>0.70000000000000062</c:v>
                </c:pt>
                <c:pt idx="935">
                  <c:v>0.8</c:v>
                </c:pt>
                <c:pt idx="936">
                  <c:v>1</c:v>
                </c:pt>
                <c:pt idx="937">
                  <c:v>0.8</c:v>
                </c:pt>
                <c:pt idx="938">
                  <c:v>0.8</c:v>
                </c:pt>
                <c:pt idx="939">
                  <c:v>0.8</c:v>
                </c:pt>
                <c:pt idx="940">
                  <c:v>0.70000000000000062</c:v>
                </c:pt>
                <c:pt idx="941">
                  <c:v>0.60000000000000064</c:v>
                </c:pt>
                <c:pt idx="942">
                  <c:v>0.70000000000000062</c:v>
                </c:pt>
                <c:pt idx="943">
                  <c:v>0.70000000000000062</c:v>
                </c:pt>
                <c:pt idx="944">
                  <c:v>0.9</c:v>
                </c:pt>
                <c:pt idx="945">
                  <c:v>1</c:v>
                </c:pt>
                <c:pt idx="946">
                  <c:v>1</c:v>
                </c:pt>
                <c:pt idx="947">
                  <c:v>0.8</c:v>
                </c:pt>
                <c:pt idx="948">
                  <c:v>1.1000000000000001</c:v>
                </c:pt>
                <c:pt idx="949">
                  <c:v>1</c:v>
                </c:pt>
                <c:pt idx="950">
                  <c:v>1.3</c:v>
                </c:pt>
                <c:pt idx="951">
                  <c:v>1.3</c:v>
                </c:pt>
                <c:pt idx="952">
                  <c:v>0.9</c:v>
                </c:pt>
                <c:pt idx="953">
                  <c:v>1.3</c:v>
                </c:pt>
                <c:pt idx="954">
                  <c:v>1.1000000000000001</c:v>
                </c:pt>
                <c:pt idx="955">
                  <c:v>0.70000000000000062</c:v>
                </c:pt>
                <c:pt idx="956">
                  <c:v>0.8</c:v>
                </c:pt>
                <c:pt idx="957">
                  <c:v>0.9</c:v>
                </c:pt>
                <c:pt idx="958">
                  <c:v>0.9</c:v>
                </c:pt>
                <c:pt idx="959">
                  <c:v>1</c:v>
                </c:pt>
                <c:pt idx="960">
                  <c:v>0.9</c:v>
                </c:pt>
                <c:pt idx="961">
                  <c:v>1</c:v>
                </c:pt>
                <c:pt idx="962">
                  <c:v>1</c:v>
                </c:pt>
                <c:pt idx="963">
                  <c:v>0.9</c:v>
                </c:pt>
                <c:pt idx="964">
                  <c:v>0.9</c:v>
                </c:pt>
                <c:pt idx="965">
                  <c:v>0.9</c:v>
                </c:pt>
                <c:pt idx="966">
                  <c:v>0.9</c:v>
                </c:pt>
                <c:pt idx="967">
                  <c:v>0.9</c:v>
                </c:pt>
                <c:pt idx="968">
                  <c:v>0.8</c:v>
                </c:pt>
                <c:pt idx="969">
                  <c:v>0.9</c:v>
                </c:pt>
                <c:pt idx="970">
                  <c:v>0.70000000000000062</c:v>
                </c:pt>
                <c:pt idx="971">
                  <c:v>0.60000000000000064</c:v>
                </c:pt>
                <c:pt idx="972">
                  <c:v>0.70000000000000062</c:v>
                </c:pt>
                <c:pt idx="973">
                  <c:v>0.60000000000000064</c:v>
                </c:pt>
                <c:pt idx="974">
                  <c:v>0.5</c:v>
                </c:pt>
                <c:pt idx="975">
                  <c:v>0.4</c:v>
                </c:pt>
                <c:pt idx="976">
                  <c:v>0.30000000000000032</c:v>
                </c:pt>
                <c:pt idx="977">
                  <c:v>0.30000000000000032</c:v>
                </c:pt>
                <c:pt idx="978">
                  <c:v>0.4</c:v>
                </c:pt>
                <c:pt idx="979">
                  <c:v>0.60000000000000064</c:v>
                </c:pt>
                <c:pt idx="980">
                  <c:v>0.70000000000000062</c:v>
                </c:pt>
                <c:pt idx="981">
                  <c:v>0.70000000000000062</c:v>
                </c:pt>
                <c:pt idx="982">
                  <c:v>0.70000000000000062</c:v>
                </c:pt>
                <c:pt idx="983">
                  <c:v>0.8</c:v>
                </c:pt>
                <c:pt idx="984">
                  <c:v>0.70000000000000062</c:v>
                </c:pt>
                <c:pt idx="985">
                  <c:v>0.70000000000000062</c:v>
                </c:pt>
                <c:pt idx="986">
                  <c:v>0.70000000000000062</c:v>
                </c:pt>
                <c:pt idx="987">
                  <c:v>0.70000000000000062</c:v>
                </c:pt>
                <c:pt idx="988">
                  <c:v>0.60000000000000064</c:v>
                </c:pt>
                <c:pt idx="989">
                  <c:v>0.4</c:v>
                </c:pt>
                <c:pt idx="990">
                  <c:v>0.4</c:v>
                </c:pt>
                <c:pt idx="991">
                  <c:v>0.8</c:v>
                </c:pt>
                <c:pt idx="992">
                  <c:v>0.9</c:v>
                </c:pt>
                <c:pt idx="993">
                  <c:v>1.3</c:v>
                </c:pt>
                <c:pt idx="994">
                  <c:v>1.8</c:v>
                </c:pt>
                <c:pt idx="995">
                  <c:v>2.1</c:v>
                </c:pt>
                <c:pt idx="996">
                  <c:v>2.4</c:v>
                </c:pt>
                <c:pt idx="997">
                  <c:v>2.9</c:v>
                </c:pt>
                <c:pt idx="998">
                  <c:v>0.5</c:v>
                </c:pt>
                <c:pt idx="999">
                  <c:v>0.5</c:v>
                </c:pt>
                <c:pt idx="1000">
                  <c:v>0</c:v>
                </c:pt>
                <c:pt idx="1001">
                  <c:v>0</c:v>
                </c:pt>
                <c:pt idx="1002">
                  <c:v>0.2</c:v>
                </c:pt>
                <c:pt idx="1003">
                  <c:v>0.8</c:v>
                </c:pt>
                <c:pt idx="1004">
                  <c:v>0.9</c:v>
                </c:pt>
                <c:pt idx="1005">
                  <c:v>0.8</c:v>
                </c:pt>
                <c:pt idx="1006">
                  <c:v>0.5</c:v>
                </c:pt>
                <c:pt idx="1007">
                  <c:v>-1.2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7C9-4C20-9861-9A0D7EC35F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887168"/>
        <c:axId val="138889472"/>
      </c:scatterChart>
      <c:scatterChart>
        <c:scatterStyle val="smoothMarker"/>
        <c:varyColors val="0"/>
        <c:ser>
          <c:idx val="2"/>
          <c:order val="2"/>
          <c:tx>
            <c:v>H</c:v>
          </c:tx>
          <c:spPr>
            <a:ln w="12700">
              <a:noFill/>
            </a:ln>
          </c:spPr>
          <c:marker>
            <c:symbol val="triangle"/>
            <c:size val="3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</c:spPr>
          </c:marker>
          <c:xVal>
            <c:numRef>
              <c:f>Sayfa4!$F$3:$F$1010</c:f>
              <c:numCache>
                <c:formatCode>dd\/mm\/yy\ hh:mm;@</c:formatCode>
                <c:ptCount val="1008"/>
                <c:pt idx="0">
                  <c:v>42484</c:v>
                </c:pt>
                <c:pt idx="1">
                  <c:v>42484.006944444569</c:v>
                </c:pt>
                <c:pt idx="2">
                  <c:v>42484.013888888891</c:v>
                </c:pt>
                <c:pt idx="3">
                  <c:v>42484.020833333336</c:v>
                </c:pt>
                <c:pt idx="4">
                  <c:v>42484.027777777774</c:v>
                </c:pt>
                <c:pt idx="5">
                  <c:v>42484.034722222204</c:v>
                </c:pt>
                <c:pt idx="6">
                  <c:v>42484.041666666584</c:v>
                </c:pt>
                <c:pt idx="7">
                  <c:v>42484.048611111109</c:v>
                </c:pt>
                <c:pt idx="8">
                  <c:v>42484.055555555562</c:v>
                </c:pt>
                <c:pt idx="9">
                  <c:v>42484.0625</c:v>
                </c:pt>
                <c:pt idx="10">
                  <c:v>42484.069444444445</c:v>
                </c:pt>
                <c:pt idx="11">
                  <c:v>42484.076388888891</c:v>
                </c:pt>
                <c:pt idx="12">
                  <c:v>42484.083333333336</c:v>
                </c:pt>
                <c:pt idx="13">
                  <c:v>42484.090277777781</c:v>
                </c:pt>
                <c:pt idx="14">
                  <c:v>42484.097222222204</c:v>
                </c:pt>
                <c:pt idx="15">
                  <c:v>42484.104166666584</c:v>
                </c:pt>
                <c:pt idx="16">
                  <c:v>42484.111111111008</c:v>
                </c:pt>
                <c:pt idx="17">
                  <c:v>42484.118055555562</c:v>
                </c:pt>
                <c:pt idx="18">
                  <c:v>42484.124999999993</c:v>
                </c:pt>
                <c:pt idx="19">
                  <c:v>42484.131944444445</c:v>
                </c:pt>
                <c:pt idx="20">
                  <c:v>42484.138888888891</c:v>
                </c:pt>
                <c:pt idx="21">
                  <c:v>42484.145833333336</c:v>
                </c:pt>
                <c:pt idx="22">
                  <c:v>42484.152777777781</c:v>
                </c:pt>
                <c:pt idx="23">
                  <c:v>42484.159722222204</c:v>
                </c:pt>
                <c:pt idx="24">
                  <c:v>42484.166666666584</c:v>
                </c:pt>
                <c:pt idx="25">
                  <c:v>42484.173611111008</c:v>
                </c:pt>
                <c:pt idx="26">
                  <c:v>42484.180555555562</c:v>
                </c:pt>
                <c:pt idx="27">
                  <c:v>42484.1875</c:v>
                </c:pt>
                <c:pt idx="28">
                  <c:v>42484.194444444445</c:v>
                </c:pt>
                <c:pt idx="29">
                  <c:v>42484.201388888876</c:v>
                </c:pt>
                <c:pt idx="30">
                  <c:v>42484.208333333336</c:v>
                </c:pt>
                <c:pt idx="31">
                  <c:v>42484.215277777781</c:v>
                </c:pt>
                <c:pt idx="32">
                  <c:v>42484.222222222204</c:v>
                </c:pt>
                <c:pt idx="33">
                  <c:v>42484.229166666482</c:v>
                </c:pt>
                <c:pt idx="34">
                  <c:v>42484.236111111008</c:v>
                </c:pt>
                <c:pt idx="35">
                  <c:v>42484.243055555555</c:v>
                </c:pt>
                <c:pt idx="36">
                  <c:v>42484.25</c:v>
                </c:pt>
                <c:pt idx="37">
                  <c:v>42484.256944444569</c:v>
                </c:pt>
                <c:pt idx="38">
                  <c:v>42484.263888888876</c:v>
                </c:pt>
                <c:pt idx="39">
                  <c:v>42484.270833333336</c:v>
                </c:pt>
                <c:pt idx="40">
                  <c:v>42484.277777777774</c:v>
                </c:pt>
                <c:pt idx="41">
                  <c:v>42484.284722222204</c:v>
                </c:pt>
                <c:pt idx="42">
                  <c:v>42484.291666666482</c:v>
                </c:pt>
                <c:pt idx="43">
                  <c:v>42484.298611111008</c:v>
                </c:pt>
                <c:pt idx="44">
                  <c:v>42484.305555555562</c:v>
                </c:pt>
                <c:pt idx="45">
                  <c:v>42484.312500000102</c:v>
                </c:pt>
                <c:pt idx="46">
                  <c:v>42484.319444444569</c:v>
                </c:pt>
                <c:pt idx="47">
                  <c:v>42484.326388888891</c:v>
                </c:pt>
                <c:pt idx="48">
                  <c:v>42484.333333333336</c:v>
                </c:pt>
                <c:pt idx="49">
                  <c:v>42484.340277777905</c:v>
                </c:pt>
                <c:pt idx="50">
                  <c:v>42484.347222222219</c:v>
                </c:pt>
                <c:pt idx="51">
                  <c:v>42484.354166666664</c:v>
                </c:pt>
                <c:pt idx="52">
                  <c:v>42484.361111111008</c:v>
                </c:pt>
                <c:pt idx="53">
                  <c:v>42484.368055555562</c:v>
                </c:pt>
                <c:pt idx="54">
                  <c:v>42484.375</c:v>
                </c:pt>
                <c:pt idx="55">
                  <c:v>42484.381944444569</c:v>
                </c:pt>
                <c:pt idx="56">
                  <c:v>42484.388888889036</c:v>
                </c:pt>
                <c:pt idx="57">
                  <c:v>42484.395833333336</c:v>
                </c:pt>
                <c:pt idx="58">
                  <c:v>42484.402777777781</c:v>
                </c:pt>
                <c:pt idx="59">
                  <c:v>42484.409722222204</c:v>
                </c:pt>
                <c:pt idx="60">
                  <c:v>42484.416666666664</c:v>
                </c:pt>
                <c:pt idx="61">
                  <c:v>42484.423611111008</c:v>
                </c:pt>
                <c:pt idx="62">
                  <c:v>42484.430555555562</c:v>
                </c:pt>
                <c:pt idx="63">
                  <c:v>42484.4375</c:v>
                </c:pt>
                <c:pt idx="64">
                  <c:v>42484.444444444569</c:v>
                </c:pt>
                <c:pt idx="65">
                  <c:v>42484.451388888891</c:v>
                </c:pt>
                <c:pt idx="66">
                  <c:v>42484.458333333343</c:v>
                </c:pt>
                <c:pt idx="67">
                  <c:v>42484.465277777781</c:v>
                </c:pt>
                <c:pt idx="68">
                  <c:v>42484.472222222219</c:v>
                </c:pt>
                <c:pt idx="69">
                  <c:v>42484.479166666584</c:v>
                </c:pt>
                <c:pt idx="70">
                  <c:v>42484.486111111109</c:v>
                </c:pt>
                <c:pt idx="71">
                  <c:v>42484.493055555555</c:v>
                </c:pt>
                <c:pt idx="72">
                  <c:v>42484.5</c:v>
                </c:pt>
                <c:pt idx="73">
                  <c:v>42484.506944444569</c:v>
                </c:pt>
                <c:pt idx="74">
                  <c:v>42484.513888888891</c:v>
                </c:pt>
                <c:pt idx="75">
                  <c:v>42484.520833333336</c:v>
                </c:pt>
                <c:pt idx="76">
                  <c:v>42484.527777777774</c:v>
                </c:pt>
                <c:pt idx="77">
                  <c:v>42484.534722222204</c:v>
                </c:pt>
                <c:pt idx="78">
                  <c:v>42484.541666666584</c:v>
                </c:pt>
                <c:pt idx="79">
                  <c:v>42484.548611111109</c:v>
                </c:pt>
                <c:pt idx="80">
                  <c:v>42484.555555555562</c:v>
                </c:pt>
                <c:pt idx="81">
                  <c:v>42484.5625</c:v>
                </c:pt>
                <c:pt idx="82">
                  <c:v>42484.569444444445</c:v>
                </c:pt>
                <c:pt idx="83">
                  <c:v>42484.576388888891</c:v>
                </c:pt>
                <c:pt idx="84">
                  <c:v>42484.583333333336</c:v>
                </c:pt>
                <c:pt idx="85">
                  <c:v>42484.590277777781</c:v>
                </c:pt>
                <c:pt idx="86">
                  <c:v>42484.597222222204</c:v>
                </c:pt>
                <c:pt idx="87">
                  <c:v>42484.604166666584</c:v>
                </c:pt>
                <c:pt idx="88">
                  <c:v>42484.611111111008</c:v>
                </c:pt>
                <c:pt idx="89">
                  <c:v>42484.618055555562</c:v>
                </c:pt>
                <c:pt idx="90">
                  <c:v>42484.624999999993</c:v>
                </c:pt>
                <c:pt idx="91">
                  <c:v>42484.631944444445</c:v>
                </c:pt>
                <c:pt idx="92">
                  <c:v>42484.638888888891</c:v>
                </c:pt>
                <c:pt idx="93">
                  <c:v>42484.645833333336</c:v>
                </c:pt>
                <c:pt idx="94">
                  <c:v>42484.652777777781</c:v>
                </c:pt>
                <c:pt idx="95">
                  <c:v>42484.659722222204</c:v>
                </c:pt>
                <c:pt idx="96">
                  <c:v>42484.666666666584</c:v>
                </c:pt>
                <c:pt idx="97">
                  <c:v>42484.673611111008</c:v>
                </c:pt>
                <c:pt idx="98">
                  <c:v>42484.680555555562</c:v>
                </c:pt>
                <c:pt idx="99">
                  <c:v>42484.6875</c:v>
                </c:pt>
                <c:pt idx="100">
                  <c:v>42484.694444444445</c:v>
                </c:pt>
                <c:pt idx="101">
                  <c:v>42484.701388888876</c:v>
                </c:pt>
                <c:pt idx="102">
                  <c:v>42484.708333333336</c:v>
                </c:pt>
                <c:pt idx="103">
                  <c:v>42484.715277777781</c:v>
                </c:pt>
                <c:pt idx="104">
                  <c:v>42484.722222222204</c:v>
                </c:pt>
                <c:pt idx="105">
                  <c:v>42484.729166666482</c:v>
                </c:pt>
                <c:pt idx="106">
                  <c:v>42484.736111111008</c:v>
                </c:pt>
                <c:pt idx="107">
                  <c:v>42484.743055555555</c:v>
                </c:pt>
                <c:pt idx="108">
                  <c:v>42484.75</c:v>
                </c:pt>
                <c:pt idx="109">
                  <c:v>42484.756944444569</c:v>
                </c:pt>
                <c:pt idx="110">
                  <c:v>42484.763888888876</c:v>
                </c:pt>
                <c:pt idx="111">
                  <c:v>42484.770833333336</c:v>
                </c:pt>
                <c:pt idx="112">
                  <c:v>42484.777777777774</c:v>
                </c:pt>
                <c:pt idx="113">
                  <c:v>42484.784722222204</c:v>
                </c:pt>
                <c:pt idx="114">
                  <c:v>42484.791666666482</c:v>
                </c:pt>
                <c:pt idx="115">
                  <c:v>42484.798611111008</c:v>
                </c:pt>
                <c:pt idx="116">
                  <c:v>42484.805555555562</c:v>
                </c:pt>
                <c:pt idx="117">
                  <c:v>42484.812500000102</c:v>
                </c:pt>
                <c:pt idx="118">
                  <c:v>42484.819444444569</c:v>
                </c:pt>
                <c:pt idx="119">
                  <c:v>42484.826388888891</c:v>
                </c:pt>
                <c:pt idx="120">
                  <c:v>42484.833333333336</c:v>
                </c:pt>
                <c:pt idx="121">
                  <c:v>42484.840277777905</c:v>
                </c:pt>
                <c:pt idx="122">
                  <c:v>42484.847222222219</c:v>
                </c:pt>
                <c:pt idx="123">
                  <c:v>42484.854166666664</c:v>
                </c:pt>
                <c:pt idx="124">
                  <c:v>42484.861111111008</c:v>
                </c:pt>
                <c:pt idx="125">
                  <c:v>42484.868055555562</c:v>
                </c:pt>
                <c:pt idx="126">
                  <c:v>42484.875</c:v>
                </c:pt>
                <c:pt idx="127">
                  <c:v>42484.881944444569</c:v>
                </c:pt>
                <c:pt idx="128">
                  <c:v>42484.888888889036</c:v>
                </c:pt>
                <c:pt idx="129">
                  <c:v>42484.895833333336</c:v>
                </c:pt>
                <c:pt idx="130">
                  <c:v>42484.902777777781</c:v>
                </c:pt>
                <c:pt idx="131">
                  <c:v>42484.909722222204</c:v>
                </c:pt>
                <c:pt idx="132">
                  <c:v>42484.916666666664</c:v>
                </c:pt>
                <c:pt idx="133">
                  <c:v>42484.923611111008</c:v>
                </c:pt>
                <c:pt idx="134">
                  <c:v>42484.930555555562</c:v>
                </c:pt>
                <c:pt idx="135">
                  <c:v>42484.9375</c:v>
                </c:pt>
                <c:pt idx="136">
                  <c:v>42484.944444444569</c:v>
                </c:pt>
                <c:pt idx="137">
                  <c:v>42484.951388888891</c:v>
                </c:pt>
                <c:pt idx="138">
                  <c:v>42484.958333333343</c:v>
                </c:pt>
                <c:pt idx="139">
                  <c:v>42484.965277777781</c:v>
                </c:pt>
                <c:pt idx="140">
                  <c:v>42484.972222222219</c:v>
                </c:pt>
                <c:pt idx="141">
                  <c:v>42484.979166666584</c:v>
                </c:pt>
                <c:pt idx="142">
                  <c:v>42484.986111111109</c:v>
                </c:pt>
                <c:pt idx="143">
                  <c:v>42484.993055555555</c:v>
                </c:pt>
                <c:pt idx="144">
                  <c:v>42485</c:v>
                </c:pt>
                <c:pt idx="145">
                  <c:v>42485.006944444569</c:v>
                </c:pt>
                <c:pt idx="146">
                  <c:v>42485.013888888891</c:v>
                </c:pt>
                <c:pt idx="147">
                  <c:v>42485.020833333336</c:v>
                </c:pt>
                <c:pt idx="148">
                  <c:v>42485.027777777774</c:v>
                </c:pt>
                <c:pt idx="149">
                  <c:v>42485.034722222204</c:v>
                </c:pt>
                <c:pt idx="150">
                  <c:v>42485.041666666584</c:v>
                </c:pt>
                <c:pt idx="151">
                  <c:v>42485.048611111109</c:v>
                </c:pt>
                <c:pt idx="152">
                  <c:v>42485.055555555562</c:v>
                </c:pt>
                <c:pt idx="153">
                  <c:v>42485.0625</c:v>
                </c:pt>
                <c:pt idx="154">
                  <c:v>42485.069444444445</c:v>
                </c:pt>
                <c:pt idx="155">
                  <c:v>42485.076388888891</c:v>
                </c:pt>
                <c:pt idx="156">
                  <c:v>42485.083333333336</c:v>
                </c:pt>
                <c:pt idx="157">
                  <c:v>42485.090277777781</c:v>
                </c:pt>
                <c:pt idx="158">
                  <c:v>42485.097222222204</c:v>
                </c:pt>
                <c:pt idx="159">
                  <c:v>42485.104166666584</c:v>
                </c:pt>
                <c:pt idx="160">
                  <c:v>42485.111111111008</c:v>
                </c:pt>
                <c:pt idx="161">
                  <c:v>42485.118055555562</c:v>
                </c:pt>
                <c:pt idx="162">
                  <c:v>42485.124999999993</c:v>
                </c:pt>
                <c:pt idx="163">
                  <c:v>42485.131944444445</c:v>
                </c:pt>
                <c:pt idx="164">
                  <c:v>42485.138888888891</c:v>
                </c:pt>
                <c:pt idx="165">
                  <c:v>42485.145833333336</c:v>
                </c:pt>
                <c:pt idx="166">
                  <c:v>42485.152777777781</c:v>
                </c:pt>
                <c:pt idx="167">
                  <c:v>42485.159722222204</c:v>
                </c:pt>
                <c:pt idx="168">
                  <c:v>42485.166666666584</c:v>
                </c:pt>
                <c:pt idx="169">
                  <c:v>42485.173611111008</c:v>
                </c:pt>
                <c:pt idx="170">
                  <c:v>42485.180555555562</c:v>
                </c:pt>
                <c:pt idx="171">
                  <c:v>42485.1875</c:v>
                </c:pt>
                <c:pt idx="172">
                  <c:v>42485.194444444445</c:v>
                </c:pt>
                <c:pt idx="173">
                  <c:v>42485.201388888876</c:v>
                </c:pt>
                <c:pt idx="174">
                  <c:v>42485.208333333336</c:v>
                </c:pt>
                <c:pt idx="175">
                  <c:v>42485.215277777781</c:v>
                </c:pt>
                <c:pt idx="176">
                  <c:v>42485.222222222204</c:v>
                </c:pt>
                <c:pt idx="177">
                  <c:v>42485.229166666482</c:v>
                </c:pt>
                <c:pt idx="178">
                  <c:v>42485.236111111008</c:v>
                </c:pt>
                <c:pt idx="179">
                  <c:v>42485.243055555555</c:v>
                </c:pt>
                <c:pt idx="180">
                  <c:v>42485.25</c:v>
                </c:pt>
                <c:pt idx="181">
                  <c:v>42485.256944444569</c:v>
                </c:pt>
                <c:pt idx="182">
                  <c:v>42485.263888888876</c:v>
                </c:pt>
                <c:pt idx="183">
                  <c:v>42485.270833333336</c:v>
                </c:pt>
                <c:pt idx="184">
                  <c:v>42485.277777777774</c:v>
                </c:pt>
                <c:pt idx="185">
                  <c:v>42485.284722222204</c:v>
                </c:pt>
                <c:pt idx="186">
                  <c:v>42485.291666666482</c:v>
                </c:pt>
                <c:pt idx="187">
                  <c:v>42485.298611111008</c:v>
                </c:pt>
                <c:pt idx="188">
                  <c:v>42485.305555555562</c:v>
                </c:pt>
                <c:pt idx="189">
                  <c:v>42485.312500000102</c:v>
                </c:pt>
                <c:pt idx="190">
                  <c:v>42485.319444444569</c:v>
                </c:pt>
                <c:pt idx="191">
                  <c:v>42485.326388888891</c:v>
                </c:pt>
                <c:pt idx="192">
                  <c:v>42485.333333333336</c:v>
                </c:pt>
                <c:pt idx="193">
                  <c:v>42485.340277777905</c:v>
                </c:pt>
                <c:pt idx="194">
                  <c:v>42485.347222222219</c:v>
                </c:pt>
                <c:pt idx="195">
                  <c:v>42485.354166666664</c:v>
                </c:pt>
                <c:pt idx="196">
                  <c:v>42485.361111111008</c:v>
                </c:pt>
                <c:pt idx="197">
                  <c:v>42485.368055555562</c:v>
                </c:pt>
                <c:pt idx="198">
                  <c:v>42485.375</c:v>
                </c:pt>
                <c:pt idx="199">
                  <c:v>42485.381944444569</c:v>
                </c:pt>
                <c:pt idx="200">
                  <c:v>42485.388888889036</c:v>
                </c:pt>
                <c:pt idx="201">
                  <c:v>42485.395833333336</c:v>
                </c:pt>
                <c:pt idx="202">
                  <c:v>42485.402777777781</c:v>
                </c:pt>
                <c:pt idx="203">
                  <c:v>42485.409722222204</c:v>
                </c:pt>
                <c:pt idx="204">
                  <c:v>42485.416666666664</c:v>
                </c:pt>
                <c:pt idx="205">
                  <c:v>42485.423611111008</c:v>
                </c:pt>
                <c:pt idx="206">
                  <c:v>42485.430555555562</c:v>
                </c:pt>
                <c:pt idx="207">
                  <c:v>42485.4375</c:v>
                </c:pt>
                <c:pt idx="208">
                  <c:v>42485.444444444569</c:v>
                </c:pt>
                <c:pt idx="209">
                  <c:v>42485.451388888891</c:v>
                </c:pt>
                <c:pt idx="210">
                  <c:v>42485.458333333343</c:v>
                </c:pt>
                <c:pt idx="211">
                  <c:v>42485.465277777781</c:v>
                </c:pt>
                <c:pt idx="212">
                  <c:v>42485.472222222219</c:v>
                </c:pt>
                <c:pt idx="213">
                  <c:v>42485.479166666584</c:v>
                </c:pt>
                <c:pt idx="214">
                  <c:v>42485.486111111109</c:v>
                </c:pt>
                <c:pt idx="215">
                  <c:v>42485.493055555555</c:v>
                </c:pt>
                <c:pt idx="216">
                  <c:v>42485.5</c:v>
                </c:pt>
                <c:pt idx="217">
                  <c:v>42485.506944444569</c:v>
                </c:pt>
                <c:pt idx="218">
                  <c:v>42485.513888888891</c:v>
                </c:pt>
                <c:pt idx="219">
                  <c:v>42485.520833333336</c:v>
                </c:pt>
                <c:pt idx="220">
                  <c:v>42485.527777777774</c:v>
                </c:pt>
                <c:pt idx="221">
                  <c:v>42485.534722222204</c:v>
                </c:pt>
                <c:pt idx="222">
                  <c:v>42485.541666666584</c:v>
                </c:pt>
                <c:pt idx="223">
                  <c:v>42485.548611111109</c:v>
                </c:pt>
                <c:pt idx="224">
                  <c:v>42485.555555555562</c:v>
                </c:pt>
                <c:pt idx="225">
                  <c:v>42485.5625</c:v>
                </c:pt>
                <c:pt idx="226">
                  <c:v>42485.569444444445</c:v>
                </c:pt>
                <c:pt idx="227">
                  <c:v>42485.576388888891</c:v>
                </c:pt>
                <c:pt idx="228">
                  <c:v>42485.583333333336</c:v>
                </c:pt>
                <c:pt idx="229">
                  <c:v>42485.590277777781</c:v>
                </c:pt>
                <c:pt idx="230">
                  <c:v>42485.597222222204</c:v>
                </c:pt>
                <c:pt idx="231">
                  <c:v>42485.604166666584</c:v>
                </c:pt>
                <c:pt idx="232">
                  <c:v>42485.611111111008</c:v>
                </c:pt>
                <c:pt idx="233">
                  <c:v>42485.618055555562</c:v>
                </c:pt>
                <c:pt idx="234">
                  <c:v>42485.624999999993</c:v>
                </c:pt>
                <c:pt idx="235">
                  <c:v>42485.631944444445</c:v>
                </c:pt>
                <c:pt idx="236">
                  <c:v>42485.638888888891</c:v>
                </c:pt>
                <c:pt idx="237">
                  <c:v>42485.645833333336</c:v>
                </c:pt>
                <c:pt idx="238">
                  <c:v>42485.652777777781</c:v>
                </c:pt>
                <c:pt idx="239">
                  <c:v>42485.659722222204</c:v>
                </c:pt>
                <c:pt idx="240">
                  <c:v>42485.666666666584</c:v>
                </c:pt>
                <c:pt idx="241">
                  <c:v>42485.673611111008</c:v>
                </c:pt>
                <c:pt idx="242">
                  <c:v>42485.680555555562</c:v>
                </c:pt>
                <c:pt idx="243">
                  <c:v>42485.6875</c:v>
                </c:pt>
                <c:pt idx="244">
                  <c:v>42485.694444444445</c:v>
                </c:pt>
                <c:pt idx="245">
                  <c:v>42485.701388888876</c:v>
                </c:pt>
                <c:pt idx="246">
                  <c:v>42485.708333333336</c:v>
                </c:pt>
                <c:pt idx="247">
                  <c:v>42485.715277777781</c:v>
                </c:pt>
                <c:pt idx="248">
                  <c:v>42485.722222222204</c:v>
                </c:pt>
                <c:pt idx="249">
                  <c:v>42485.729166666482</c:v>
                </c:pt>
                <c:pt idx="250">
                  <c:v>42485.736111111008</c:v>
                </c:pt>
                <c:pt idx="251">
                  <c:v>42485.743055555555</c:v>
                </c:pt>
                <c:pt idx="252">
                  <c:v>42485.75</c:v>
                </c:pt>
                <c:pt idx="253">
                  <c:v>42485.756944444569</c:v>
                </c:pt>
                <c:pt idx="254">
                  <c:v>42485.763888888876</c:v>
                </c:pt>
                <c:pt idx="255">
                  <c:v>42485.770833333336</c:v>
                </c:pt>
                <c:pt idx="256">
                  <c:v>42485.777777777774</c:v>
                </c:pt>
                <c:pt idx="257">
                  <c:v>42485.784722222204</c:v>
                </c:pt>
                <c:pt idx="258">
                  <c:v>42485.791666666482</c:v>
                </c:pt>
                <c:pt idx="259">
                  <c:v>42485.798611111008</c:v>
                </c:pt>
                <c:pt idx="260">
                  <c:v>42485.805555555562</c:v>
                </c:pt>
                <c:pt idx="261">
                  <c:v>42485.812500000102</c:v>
                </c:pt>
                <c:pt idx="262">
                  <c:v>42485.819444444569</c:v>
                </c:pt>
                <c:pt idx="263">
                  <c:v>42485.826388888891</c:v>
                </c:pt>
                <c:pt idx="264">
                  <c:v>42485.833333333336</c:v>
                </c:pt>
                <c:pt idx="265">
                  <c:v>42485.840277777905</c:v>
                </c:pt>
                <c:pt idx="266">
                  <c:v>42485.847222222219</c:v>
                </c:pt>
                <c:pt idx="267">
                  <c:v>42485.854166666664</c:v>
                </c:pt>
                <c:pt idx="268">
                  <c:v>42485.861111111008</c:v>
                </c:pt>
                <c:pt idx="269">
                  <c:v>42485.868055555562</c:v>
                </c:pt>
                <c:pt idx="270">
                  <c:v>42485.875</c:v>
                </c:pt>
                <c:pt idx="271">
                  <c:v>42485.881944444569</c:v>
                </c:pt>
                <c:pt idx="272">
                  <c:v>42485.888888889036</c:v>
                </c:pt>
                <c:pt idx="273">
                  <c:v>42485.895833333336</c:v>
                </c:pt>
                <c:pt idx="274">
                  <c:v>42485.902777777781</c:v>
                </c:pt>
                <c:pt idx="275">
                  <c:v>42485.909722222204</c:v>
                </c:pt>
                <c:pt idx="276">
                  <c:v>42485.916666666664</c:v>
                </c:pt>
                <c:pt idx="277">
                  <c:v>42485.923611111008</c:v>
                </c:pt>
                <c:pt idx="278">
                  <c:v>42485.930555555562</c:v>
                </c:pt>
                <c:pt idx="279">
                  <c:v>42485.9375</c:v>
                </c:pt>
                <c:pt idx="280">
                  <c:v>42485.944444444569</c:v>
                </c:pt>
                <c:pt idx="281">
                  <c:v>42485.951388888891</c:v>
                </c:pt>
                <c:pt idx="282">
                  <c:v>42485.958333333343</c:v>
                </c:pt>
                <c:pt idx="283">
                  <c:v>42485.965277777781</c:v>
                </c:pt>
                <c:pt idx="284">
                  <c:v>42485.972222222219</c:v>
                </c:pt>
                <c:pt idx="285">
                  <c:v>42485.979166666584</c:v>
                </c:pt>
                <c:pt idx="286">
                  <c:v>42485.986111111109</c:v>
                </c:pt>
                <c:pt idx="287">
                  <c:v>42485.993055555555</c:v>
                </c:pt>
                <c:pt idx="288">
                  <c:v>42486</c:v>
                </c:pt>
                <c:pt idx="289">
                  <c:v>42486.006944444569</c:v>
                </c:pt>
                <c:pt idx="290">
                  <c:v>42486.013888888891</c:v>
                </c:pt>
                <c:pt idx="291">
                  <c:v>42486.020833333336</c:v>
                </c:pt>
                <c:pt idx="292">
                  <c:v>42486.027777777774</c:v>
                </c:pt>
                <c:pt idx="293">
                  <c:v>42486.034722222204</c:v>
                </c:pt>
                <c:pt idx="294">
                  <c:v>42486.041666666584</c:v>
                </c:pt>
                <c:pt idx="295">
                  <c:v>42486.048611111109</c:v>
                </c:pt>
                <c:pt idx="296">
                  <c:v>42486.055555555562</c:v>
                </c:pt>
                <c:pt idx="297">
                  <c:v>42486.0625</c:v>
                </c:pt>
                <c:pt idx="298">
                  <c:v>42486.069444444445</c:v>
                </c:pt>
                <c:pt idx="299">
                  <c:v>42486.076388888891</c:v>
                </c:pt>
                <c:pt idx="300">
                  <c:v>42486.083333333336</c:v>
                </c:pt>
                <c:pt idx="301">
                  <c:v>42486.090277777781</c:v>
                </c:pt>
                <c:pt idx="302">
                  <c:v>42486.097222222204</c:v>
                </c:pt>
                <c:pt idx="303">
                  <c:v>42486.104166666584</c:v>
                </c:pt>
                <c:pt idx="304">
                  <c:v>42486.111111111008</c:v>
                </c:pt>
                <c:pt idx="305">
                  <c:v>42486.118055555562</c:v>
                </c:pt>
                <c:pt idx="306">
                  <c:v>42486.124999999993</c:v>
                </c:pt>
                <c:pt idx="307">
                  <c:v>42486.131944444445</c:v>
                </c:pt>
                <c:pt idx="308">
                  <c:v>42486.138888888891</c:v>
                </c:pt>
                <c:pt idx="309">
                  <c:v>42486.145833333336</c:v>
                </c:pt>
                <c:pt idx="310">
                  <c:v>42486.152777777781</c:v>
                </c:pt>
                <c:pt idx="311">
                  <c:v>42486.159722222204</c:v>
                </c:pt>
                <c:pt idx="312">
                  <c:v>42486.166666666584</c:v>
                </c:pt>
                <c:pt idx="313">
                  <c:v>42486.173611111008</c:v>
                </c:pt>
                <c:pt idx="314">
                  <c:v>42486.180555555562</c:v>
                </c:pt>
                <c:pt idx="315">
                  <c:v>42486.1875</c:v>
                </c:pt>
                <c:pt idx="316">
                  <c:v>42486.194444444445</c:v>
                </c:pt>
                <c:pt idx="317">
                  <c:v>42486.201388888876</c:v>
                </c:pt>
                <c:pt idx="318">
                  <c:v>42486.208333333336</c:v>
                </c:pt>
                <c:pt idx="319">
                  <c:v>42486.215277777781</c:v>
                </c:pt>
                <c:pt idx="320">
                  <c:v>42486.222222222204</c:v>
                </c:pt>
                <c:pt idx="321">
                  <c:v>42486.229166666482</c:v>
                </c:pt>
                <c:pt idx="322">
                  <c:v>42486.236111111008</c:v>
                </c:pt>
                <c:pt idx="323">
                  <c:v>42486.243055555555</c:v>
                </c:pt>
                <c:pt idx="324">
                  <c:v>42486.25</c:v>
                </c:pt>
                <c:pt idx="325">
                  <c:v>42486.256944444569</c:v>
                </c:pt>
                <c:pt idx="326">
                  <c:v>42486.263888888876</c:v>
                </c:pt>
                <c:pt idx="327">
                  <c:v>42486.270833333336</c:v>
                </c:pt>
                <c:pt idx="328">
                  <c:v>42486.277777777774</c:v>
                </c:pt>
                <c:pt idx="329">
                  <c:v>42486.284722222204</c:v>
                </c:pt>
                <c:pt idx="330">
                  <c:v>42486.291666666482</c:v>
                </c:pt>
                <c:pt idx="331">
                  <c:v>42486.298611111008</c:v>
                </c:pt>
                <c:pt idx="332">
                  <c:v>42486.305555555562</c:v>
                </c:pt>
                <c:pt idx="333">
                  <c:v>42486.312500000102</c:v>
                </c:pt>
                <c:pt idx="334">
                  <c:v>42486.319444444569</c:v>
                </c:pt>
                <c:pt idx="335">
                  <c:v>42486.326388888891</c:v>
                </c:pt>
                <c:pt idx="336">
                  <c:v>42486.333333333336</c:v>
                </c:pt>
                <c:pt idx="337">
                  <c:v>42486.340277777905</c:v>
                </c:pt>
                <c:pt idx="338">
                  <c:v>42486.347222222219</c:v>
                </c:pt>
                <c:pt idx="339">
                  <c:v>42486.354166666664</c:v>
                </c:pt>
                <c:pt idx="340">
                  <c:v>42486.361111111008</c:v>
                </c:pt>
                <c:pt idx="341">
                  <c:v>42486.368055555562</c:v>
                </c:pt>
                <c:pt idx="342">
                  <c:v>42486.375</c:v>
                </c:pt>
                <c:pt idx="343">
                  <c:v>42486.381944444569</c:v>
                </c:pt>
                <c:pt idx="344">
                  <c:v>42486.388888889036</c:v>
                </c:pt>
                <c:pt idx="345">
                  <c:v>42486.395833333336</c:v>
                </c:pt>
                <c:pt idx="346">
                  <c:v>42486.402777777781</c:v>
                </c:pt>
                <c:pt idx="347">
                  <c:v>42486.409722222204</c:v>
                </c:pt>
                <c:pt idx="348">
                  <c:v>42486.416666666664</c:v>
                </c:pt>
                <c:pt idx="349">
                  <c:v>42486.423611111008</c:v>
                </c:pt>
                <c:pt idx="350">
                  <c:v>42486.430555555562</c:v>
                </c:pt>
                <c:pt idx="351">
                  <c:v>42486.4375</c:v>
                </c:pt>
                <c:pt idx="352">
                  <c:v>42486.444444444569</c:v>
                </c:pt>
                <c:pt idx="353">
                  <c:v>42486.451388888891</c:v>
                </c:pt>
                <c:pt idx="354">
                  <c:v>42486.458333333343</c:v>
                </c:pt>
                <c:pt idx="355">
                  <c:v>42486.465277777781</c:v>
                </c:pt>
                <c:pt idx="356">
                  <c:v>42486.472222222219</c:v>
                </c:pt>
                <c:pt idx="357">
                  <c:v>42486.479166666584</c:v>
                </c:pt>
                <c:pt idx="358">
                  <c:v>42486.486111111109</c:v>
                </c:pt>
                <c:pt idx="359">
                  <c:v>42486.493055555555</c:v>
                </c:pt>
                <c:pt idx="360">
                  <c:v>42486.5</c:v>
                </c:pt>
                <c:pt idx="361">
                  <c:v>42486.506944444569</c:v>
                </c:pt>
                <c:pt idx="362">
                  <c:v>42486.513888888891</c:v>
                </c:pt>
                <c:pt idx="363">
                  <c:v>42486.520833333336</c:v>
                </c:pt>
                <c:pt idx="364">
                  <c:v>42486.527777777774</c:v>
                </c:pt>
                <c:pt idx="365">
                  <c:v>42486.534722222204</c:v>
                </c:pt>
                <c:pt idx="366">
                  <c:v>42486.541666666584</c:v>
                </c:pt>
                <c:pt idx="367">
                  <c:v>42486.548611111109</c:v>
                </c:pt>
                <c:pt idx="368">
                  <c:v>42486.555555555562</c:v>
                </c:pt>
                <c:pt idx="369">
                  <c:v>42486.5625</c:v>
                </c:pt>
                <c:pt idx="370">
                  <c:v>42486.569444444445</c:v>
                </c:pt>
                <c:pt idx="371">
                  <c:v>42486.576388888891</c:v>
                </c:pt>
                <c:pt idx="372">
                  <c:v>42486.583333333336</c:v>
                </c:pt>
                <c:pt idx="373">
                  <c:v>42486.590277777781</c:v>
                </c:pt>
                <c:pt idx="374">
                  <c:v>42486.597222222204</c:v>
                </c:pt>
                <c:pt idx="375">
                  <c:v>42486.604166666584</c:v>
                </c:pt>
                <c:pt idx="376">
                  <c:v>42486.611111111008</c:v>
                </c:pt>
                <c:pt idx="377">
                  <c:v>42486.618055555562</c:v>
                </c:pt>
                <c:pt idx="378">
                  <c:v>42486.624999999993</c:v>
                </c:pt>
                <c:pt idx="379">
                  <c:v>42486.631944444445</c:v>
                </c:pt>
                <c:pt idx="380">
                  <c:v>42486.638888888891</c:v>
                </c:pt>
                <c:pt idx="381">
                  <c:v>42486.645833333336</c:v>
                </c:pt>
                <c:pt idx="382">
                  <c:v>42486.652777777781</c:v>
                </c:pt>
                <c:pt idx="383">
                  <c:v>42486.659722222204</c:v>
                </c:pt>
                <c:pt idx="384">
                  <c:v>42486.666666666584</c:v>
                </c:pt>
                <c:pt idx="385">
                  <c:v>42486.673611111008</c:v>
                </c:pt>
                <c:pt idx="386">
                  <c:v>42486.680555555562</c:v>
                </c:pt>
                <c:pt idx="387">
                  <c:v>42486.6875</c:v>
                </c:pt>
                <c:pt idx="388">
                  <c:v>42486.694444444445</c:v>
                </c:pt>
                <c:pt idx="389">
                  <c:v>42486.701388888876</c:v>
                </c:pt>
                <c:pt idx="390">
                  <c:v>42486.708333333336</c:v>
                </c:pt>
                <c:pt idx="391">
                  <c:v>42486.715277777781</c:v>
                </c:pt>
                <c:pt idx="392">
                  <c:v>42486.722222222204</c:v>
                </c:pt>
                <c:pt idx="393">
                  <c:v>42486.729166666482</c:v>
                </c:pt>
                <c:pt idx="394">
                  <c:v>42486.736111111008</c:v>
                </c:pt>
                <c:pt idx="395">
                  <c:v>42486.743055555555</c:v>
                </c:pt>
                <c:pt idx="396">
                  <c:v>42486.75</c:v>
                </c:pt>
                <c:pt idx="397">
                  <c:v>42486.756944444569</c:v>
                </c:pt>
                <c:pt idx="398">
                  <c:v>42486.763888888876</c:v>
                </c:pt>
                <c:pt idx="399">
                  <c:v>42486.770833333336</c:v>
                </c:pt>
                <c:pt idx="400">
                  <c:v>42486.777777777774</c:v>
                </c:pt>
                <c:pt idx="401">
                  <c:v>42486.784722222204</c:v>
                </c:pt>
                <c:pt idx="402">
                  <c:v>42486.791666666482</c:v>
                </c:pt>
                <c:pt idx="403">
                  <c:v>42486.798611111008</c:v>
                </c:pt>
                <c:pt idx="404">
                  <c:v>42486.805555555562</c:v>
                </c:pt>
                <c:pt idx="405">
                  <c:v>42486.812500000102</c:v>
                </c:pt>
                <c:pt idx="406">
                  <c:v>42486.819444444569</c:v>
                </c:pt>
                <c:pt idx="407">
                  <c:v>42486.826388888891</c:v>
                </c:pt>
                <c:pt idx="408">
                  <c:v>42486.833333333336</c:v>
                </c:pt>
                <c:pt idx="409">
                  <c:v>42486.840277777905</c:v>
                </c:pt>
                <c:pt idx="410">
                  <c:v>42486.847222222219</c:v>
                </c:pt>
                <c:pt idx="411">
                  <c:v>42486.854166666664</c:v>
                </c:pt>
                <c:pt idx="412">
                  <c:v>42486.861111111008</c:v>
                </c:pt>
                <c:pt idx="413">
                  <c:v>42486.868055555562</c:v>
                </c:pt>
                <c:pt idx="414">
                  <c:v>42486.875</c:v>
                </c:pt>
                <c:pt idx="415">
                  <c:v>42486.881944444569</c:v>
                </c:pt>
                <c:pt idx="416">
                  <c:v>42486.888888889036</c:v>
                </c:pt>
                <c:pt idx="417">
                  <c:v>42486.895833333336</c:v>
                </c:pt>
                <c:pt idx="418">
                  <c:v>42486.902777777781</c:v>
                </c:pt>
                <c:pt idx="419">
                  <c:v>42486.909722222204</c:v>
                </c:pt>
                <c:pt idx="420">
                  <c:v>42486.916666666664</c:v>
                </c:pt>
                <c:pt idx="421">
                  <c:v>42486.923611111008</c:v>
                </c:pt>
                <c:pt idx="422">
                  <c:v>42486.930555555562</c:v>
                </c:pt>
                <c:pt idx="423">
                  <c:v>42486.9375</c:v>
                </c:pt>
                <c:pt idx="424">
                  <c:v>42486.944444444569</c:v>
                </c:pt>
                <c:pt idx="425">
                  <c:v>42486.951388888891</c:v>
                </c:pt>
                <c:pt idx="426">
                  <c:v>42486.958333333343</c:v>
                </c:pt>
                <c:pt idx="427">
                  <c:v>42486.965277777781</c:v>
                </c:pt>
                <c:pt idx="428">
                  <c:v>42486.972222222219</c:v>
                </c:pt>
                <c:pt idx="429">
                  <c:v>42486.979166666584</c:v>
                </c:pt>
                <c:pt idx="430">
                  <c:v>42486.986111111109</c:v>
                </c:pt>
                <c:pt idx="431">
                  <c:v>42486.993055555555</c:v>
                </c:pt>
                <c:pt idx="432">
                  <c:v>42487</c:v>
                </c:pt>
                <c:pt idx="433">
                  <c:v>42487.006944444569</c:v>
                </c:pt>
                <c:pt idx="434">
                  <c:v>42487.013888888891</c:v>
                </c:pt>
                <c:pt idx="435">
                  <c:v>42487.020833333336</c:v>
                </c:pt>
                <c:pt idx="436">
                  <c:v>42487.027777777774</c:v>
                </c:pt>
                <c:pt idx="437">
                  <c:v>42487.034722222204</c:v>
                </c:pt>
                <c:pt idx="438">
                  <c:v>42487.041666666584</c:v>
                </c:pt>
                <c:pt idx="439">
                  <c:v>42487.048611111109</c:v>
                </c:pt>
                <c:pt idx="440">
                  <c:v>42487.055555555562</c:v>
                </c:pt>
                <c:pt idx="441">
                  <c:v>42487.0625</c:v>
                </c:pt>
                <c:pt idx="442">
                  <c:v>42487.069444444445</c:v>
                </c:pt>
                <c:pt idx="443">
                  <c:v>42487.076388888891</c:v>
                </c:pt>
                <c:pt idx="444">
                  <c:v>42487.083333333336</c:v>
                </c:pt>
                <c:pt idx="445">
                  <c:v>42487.090277777781</c:v>
                </c:pt>
                <c:pt idx="446">
                  <c:v>42487.097222222204</c:v>
                </c:pt>
                <c:pt idx="447">
                  <c:v>42487.104166666584</c:v>
                </c:pt>
                <c:pt idx="448">
                  <c:v>42487.111111111008</c:v>
                </c:pt>
                <c:pt idx="449">
                  <c:v>42487.118055555562</c:v>
                </c:pt>
                <c:pt idx="450">
                  <c:v>42487.124999999993</c:v>
                </c:pt>
                <c:pt idx="451">
                  <c:v>42487.131944444445</c:v>
                </c:pt>
                <c:pt idx="452">
                  <c:v>42487.138888888891</c:v>
                </c:pt>
                <c:pt idx="453">
                  <c:v>42487.145833333336</c:v>
                </c:pt>
                <c:pt idx="454">
                  <c:v>42487.152777777781</c:v>
                </c:pt>
                <c:pt idx="455">
                  <c:v>42487.159722222204</c:v>
                </c:pt>
                <c:pt idx="456">
                  <c:v>42487.166666666584</c:v>
                </c:pt>
                <c:pt idx="457">
                  <c:v>42487.173611111008</c:v>
                </c:pt>
                <c:pt idx="458">
                  <c:v>42487.180555555562</c:v>
                </c:pt>
                <c:pt idx="459">
                  <c:v>42487.1875</c:v>
                </c:pt>
                <c:pt idx="460">
                  <c:v>42487.194444444445</c:v>
                </c:pt>
                <c:pt idx="461">
                  <c:v>42487.201388888876</c:v>
                </c:pt>
                <c:pt idx="462">
                  <c:v>42487.208333333336</c:v>
                </c:pt>
                <c:pt idx="463">
                  <c:v>42487.215277777781</c:v>
                </c:pt>
                <c:pt idx="464">
                  <c:v>42487.222222222204</c:v>
                </c:pt>
                <c:pt idx="465">
                  <c:v>42487.229166666482</c:v>
                </c:pt>
                <c:pt idx="466">
                  <c:v>42487.236111111008</c:v>
                </c:pt>
                <c:pt idx="467">
                  <c:v>42487.243055555555</c:v>
                </c:pt>
                <c:pt idx="468">
                  <c:v>42487.25</c:v>
                </c:pt>
                <c:pt idx="469">
                  <c:v>42487.256944444569</c:v>
                </c:pt>
                <c:pt idx="470">
                  <c:v>42487.263888888876</c:v>
                </c:pt>
                <c:pt idx="471">
                  <c:v>42487.270833333336</c:v>
                </c:pt>
                <c:pt idx="472">
                  <c:v>42487.277777777774</c:v>
                </c:pt>
                <c:pt idx="473">
                  <c:v>42487.284722222204</c:v>
                </c:pt>
                <c:pt idx="474">
                  <c:v>42487.291666666482</c:v>
                </c:pt>
                <c:pt idx="475">
                  <c:v>42487.298611111008</c:v>
                </c:pt>
                <c:pt idx="476">
                  <c:v>42487.305555555562</c:v>
                </c:pt>
                <c:pt idx="477">
                  <c:v>42487.312500000102</c:v>
                </c:pt>
                <c:pt idx="478">
                  <c:v>42487.319444444569</c:v>
                </c:pt>
                <c:pt idx="479">
                  <c:v>42487.326388888891</c:v>
                </c:pt>
                <c:pt idx="480">
                  <c:v>42487.333333333336</c:v>
                </c:pt>
                <c:pt idx="481">
                  <c:v>42487.340277777905</c:v>
                </c:pt>
                <c:pt idx="482">
                  <c:v>42487.347222222219</c:v>
                </c:pt>
                <c:pt idx="483">
                  <c:v>42487.354166666664</c:v>
                </c:pt>
                <c:pt idx="484">
                  <c:v>42487.361111111008</c:v>
                </c:pt>
                <c:pt idx="485">
                  <c:v>42487.368055555562</c:v>
                </c:pt>
                <c:pt idx="486">
                  <c:v>42487.375</c:v>
                </c:pt>
                <c:pt idx="487">
                  <c:v>42487.381944444569</c:v>
                </c:pt>
                <c:pt idx="488">
                  <c:v>42487.388888889036</c:v>
                </c:pt>
                <c:pt idx="489">
                  <c:v>42487.395833333336</c:v>
                </c:pt>
                <c:pt idx="490">
                  <c:v>42487.402777777781</c:v>
                </c:pt>
                <c:pt idx="491">
                  <c:v>42487.409722222204</c:v>
                </c:pt>
                <c:pt idx="492">
                  <c:v>42487.416666666664</c:v>
                </c:pt>
                <c:pt idx="493">
                  <c:v>42487.423611111008</c:v>
                </c:pt>
                <c:pt idx="494">
                  <c:v>42487.430555555562</c:v>
                </c:pt>
                <c:pt idx="495">
                  <c:v>42487.4375</c:v>
                </c:pt>
                <c:pt idx="496">
                  <c:v>42487.444444444569</c:v>
                </c:pt>
                <c:pt idx="497">
                  <c:v>42487.451388888891</c:v>
                </c:pt>
                <c:pt idx="498">
                  <c:v>42487.458333333343</c:v>
                </c:pt>
                <c:pt idx="499">
                  <c:v>42487.465277777781</c:v>
                </c:pt>
                <c:pt idx="500">
                  <c:v>42487.472222222219</c:v>
                </c:pt>
                <c:pt idx="501">
                  <c:v>42487.479166666584</c:v>
                </c:pt>
                <c:pt idx="502">
                  <c:v>42487.486111111109</c:v>
                </c:pt>
                <c:pt idx="503">
                  <c:v>42487.493055555555</c:v>
                </c:pt>
                <c:pt idx="504">
                  <c:v>42487.5</c:v>
                </c:pt>
                <c:pt idx="505">
                  <c:v>42487.506944444569</c:v>
                </c:pt>
                <c:pt idx="506">
                  <c:v>42487.513888888891</c:v>
                </c:pt>
                <c:pt idx="507">
                  <c:v>42487.520833333336</c:v>
                </c:pt>
                <c:pt idx="508">
                  <c:v>42487.527777777774</c:v>
                </c:pt>
                <c:pt idx="509">
                  <c:v>42487.534722222204</c:v>
                </c:pt>
                <c:pt idx="510">
                  <c:v>42487.541666666584</c:v>
                </c:pt>
                <c:pt idx="511">
                  <c:v>42487.548611111109</c:v>
                </c:pt>
                <c:pt idx="512">
                  <c:v>42487.555555555562</c:v>
                </c:pt>
                <c:pt idx="513">
                  <c:v>42487.5625</c:v>
                </c:pt>
                <c:pt idx="514">
                  <c:v>42487.569444444445</c:v>
                </c:pt>
                <c:pt idx="515">
                  <c:v>42487.576388888891</c:v>
                </c:pt>
                <c:pt idx="516">
                  <c:v>42487.583333333336</c:v>
                </c:pt>
                <c:pt idx="517">
                  <c:v>42487.590277777781</c:v>
                </c:pt>
                <c:pt idx="518">
                  <c:v>42487.597222222204</c:v>
                </c:pt>
                <c:pt idx="519">
                  <c:v>42487.604166666584</c:v>
                </c:pt>
                <c:pt idx="520">
                  <c:v>42487.611111111008</c:v>
                </c:pt>
                <c:pt idx="521">
                  <c:v>42487.618055555562</c:v>
                </c:pt>
                <c:pt idx="522">
                  <c:v>42487.624999999993</c:v>
                </c:pt>
                <c:pt idx="523">
                  <c:v>42487.631944444445</c:v>
                </c:pt>
                <c:pt idx="524">
                  <c:v>42487.638888888891</c:v>
                </c:pt>
                <c:pt idx="525">
                  <c:v>42487.645833333336</c:v>
                </c:pt>
                <c:pt idx="526">
                  <c:v>42487.652777777781</c:v>
                </c:pt>
                <c:pt idx="527">
                  <c:v>42487.659722222204</c:v>
                </c:pt>
                <c:pt idx="528">
                  <c:v>42487.666666666584</c:v>
                </c:pt>
                <c:pt idx="529">
                  <c:v>42487.673611111008</c:v>
                </c:pt>
                <c:pt idx="530">
                  <c:v>42487.680555555562</c:v>
                </c:pt>
                <c:pt idx="531">
                  <c:v>42487.6875</c:v>
                </c:pt>
                <c:pt idx="532">
                  <c:v>42487.694444444445</c:v>
                </c:pt>
                <c:pt idx="533">
                  <c:v>42487.701388888876</c:v>
                </c:pt>
                <c:pt idx="534">
                  <c:v>42487.708333333336</c:v>
                </c:pt>
                <c:pt idx="535">
                  <c:v>42487.715277777781</c:v>
                </c:pt>
                <c:pt idx="536">
                  <c:v>42487.722222222204</c:v>
                </c:pt>
                <c:pt idx="537">
                  <c:v>42487.729166666482</c:v>
                </c:pt>
                <c:pt idx="538">
                  <c:v>42487.736111111008</c:v>
                </c:pt>
                <c:pt idx="539">
                  <c:v>42487.743055555555</c:v>
                </c:pt>
                <c:pt idx="540">
                  <c:v>42487.75</c:v>
                </c:pt>
                <c:pt idx="541">
                  <c:v>42487.756944444569</c:v>
                </c:pt>
                <c:pt idx="542">
                  <c:v>42487.763888888876</c:v>
                </c:pt>
                <c:pt idx="543">
                  <c:v>42487.770833333336</c:v>
                </c:pt>
                <c:pt idx="544">
                  <c:v>42487.777777777774</c:v>
                </c:pt>
                <c:pt idx="545">
                  <c:v>42487.784722222204</c:v>
                </c:pt>
                <c:pt idx="546">
                  <c:v>42487.791666666482</c:v>
                </c:pt>
                <c:pt idx="547">
                  <c:v>42487.798611111008</c:v>
                </c:pt>
                <c:pt idx="548">
                  <c:v>42487.805555555562</c:v>
                </c:pt>
                <c:pt idx="549">
                  <c:v>42487.812500000102</c:v>
                </c:pt>
                <c:pt idx="550">
                  <c:v>42487.819444444569</c:v>
                </c:pt>
                <c:pt idx="551">
                  <c:v>42487.826388888891</c:v>
                </c:pt>
                <c:pt idx="552">
                  <c:v>42487.833333333336</c:v>
                </c:pt>
                <c:pt idx="553">
                  <c:v>42487.840277777905</c:v>
                </c:pt>
                <c:pt idx="554">
                  <c:v>42487.847222222219</c:v>
                </c:pt>
                <c:pt idx="555">
                  <c:v>42487.854166666664</c:v>
                </c:pt>
                <c:pt idx="556">
                  <c:v>42487.861111111008</c:v>
                </c:pt>
                <c:pt idx="557">
                  <c:v>42487.868055555562</c:v>
                </c:pt>
                <c:pt idx="558">
                  <c:v>42487.875</c:v>
                </c:pt>
                <c:pt idx="559">
                  <c:v>42487.881944444569</c:v>
                </c:pt>
                <c:pt idx="560">
                  <c:v>42487.888888889036</c:v>
                </c:pt>
                <c:pt idx="561">
                  <c:v>42487.895833333336</c:v>
                </c:pt>
                <c:pt idx="562">
                  <c:v>42487.902777777781</c:v>
                </c:pt>
                <c:pt idx="563">
                  <c:v>42487.909722222204</c:v>
                </c:pt>
                <c:pt idx="564">
                  <c:v>42487.916666666664</c:v>
                </c:pt>
                <c:pt idx="565">
                  <c:v>42487.923611111008</c:v>
                </c:pt>
                <c:pt idx="566">
                  <c:v>42487.930555555562</c:v>
                </c:pt>
                <c:pt idx="567">
                  <c:v>42487.9375</c:v>
                </c:pt>
                <c:pt idx="568">
                  <c:v>42487.944444444569</c:v>
                </c:pt>
                <c:pt idx="569">
                  <c:v>42487.951388888891</c:v>
                </c:pt>
                <c:pt idx="570">
                  <c:v>42487.958333333343</c:v>
                </c:pt>
                <c:pt idx="571">
                  <c:v>42487.965277777781</c:v>
                </c:pt>
                <c:pt idx="572">
                  <c:v>42487.972222222219</c:v>
                </c:pt>
                <c:pt idx="573">
                  <c:v>42487.979166666584</c:v>
                </c:pt>
                <c:pt idx="574">
                  <c:v>42487.986111111109</c:v>
                </c:pt>
                <c:pt idx="575">
                  <c:v>42487.993055555555</c:v>
                </c:pt>
                <c:pt idx="576">
                  <c:v>42488</c:v>
                </c:pt>
                <c:pt idx="577">
                  <c:v>42488.006944444569</c:v>
                </c:pt>
                <c:pt idx="578">
                  <c:v>42488.013888888891</c:v>
                </c:pt>
                <c:pt idx="579">
                  <c:v>42488.020833333336</c:v>
                </c:pt>
                <c:pt idx="580">
                  <c:v>42488.027777777774</c:v>
                </c:pt>
                <c:pt idx="581">
                  <c:v>42488.034722222204</c:v>
                </c:pt>
                <c:pt idx="582">
                  <c:v>42488.041666666584</c:v>
                </c:pt>
                <c:pt idx="583">
                  <c:v>42488.048611111109</c:v>
                </c:pt>
                <c:pt idx="584">
                  <c:v>42488.055555555562</c:v>
                </c:pt>
                <c:pt idx="585">
                  <c:v>42488.0625</c:v>
                </c:pt>
                <c:pt idx="586">
                  <c:v>42488.069444444445</c:v>
                </c:pt>
                <c:pt idx="587">
                  <c:v>42488.076388888891</c:v>
                </c:pt>
                <c:pt idx="588">
                  <c:v>42488.083333333336</c:v>
                </c:pt>
                <c:pt idx="589">
                  <c:v>42488.090277777781</c:v>
                </c:pt>
                <c:pt idx="590">
                  <c:v>42488.097222222204</c:v>
                </c:pt>
                <c:pt idx="591">
                  <c:v>42488.104166666584</c:v>
                </c:pt>
                <c:pt idx="592">
                  <c:v>42488.111111111008</c:v>
                </c:pt>
                <c:pt idx="593">
                  <c:v>42488.118055555562</c:v>
                </c:pt>
                <c:pt idx="594">
                  <c:v>42488.124999999993</c:v>
                </c:pt>
                <c:pt idx="595">
                  <c:v>42488.131944444445</c:v>
                </c:pt>
                <c:pt idx="596">
                  <c:v>42488.138888888891</c:v>
                </c:pt>
                <c:pt idx="597">
                  <c:v>42488.145833333336</c:v>
                </c:pt>
                <c:pt idx="598">
                  <c:v>42488.152777777781</c:v>
                </c:pt>
                <c:pt idx="599">
                  <c:v>42488.159722222204</c:v>
                </c:pt>
                <c:pt idx="600">
                  <c:v>42488.166666666584</c:v>
                </c:pt>
                <c:pt idx="601">
                  <c:v>42488.173611111008</c:v>
                </c:pt>
                <c:pt idx="602">
                  <c:v>42488.180555555562</c:v>
                </c:pt>
                <c:pt idx="603">
                  <c:v>42488.1875</c:v>
                </c:pt>
                <c:pt idx="604">
                  <c:v>42488.194444444445</c:v>
                </c:pt>
                <c:pt idx="605">
                  <c:v>42488.201388888876</c:v>
                </c:pt>
                <c:pt idx="606">
                  <c:v>42488.208333333336</c:v>
                </c:pt>
                <c:pt idx="607">
                  <c:v>42488.215277777781</c:v>
                </c:pt>
                <c:pt idx="608">
                  <c:v>42488.222222222204</c:v>
                </c:pt>
                <c:pt idx="609">
                  <c:v>42488.229166666482</c:v>
                </c:pt>
                <c:pt idx="610">
                  <c:v>42488.236111111008</c:v>
                </c:pt>
                <c:pt idx="611">
                  <c:v>42488.243055555555</c:v>
                </c:pt>
                <c:pt idx="612">
                  <c:v>42488.25</c:v>
                </c:pt>
                <c:pt idx="613">
                  <c:v>42488.256944444569</c:v>
                </c:pt>
                <c:pt idx="614">
                  <c:v>42488.263888888876</c:v>
                </c:pt>
                <c:pt idx="615">
                  <c:v>42488.270833333336</c:v>
                </c:pt>
                <c:pt idx="616">
                  <c:v>42488.277777777774</c:v>
                </c:pt>
                <c:pt idx="617">
                  <c:v>42488.284722222204</c:v>
                </c:pt>
                <c:pt idx="618">
                  <c:v>42488.291666666482</c:v>
                </c:pt>
                <c:pt idx="619">
                  <c:v>42488.298611111008</c:v>
                </c:pt>
                <c:pt idx="620">
                  <c:v>42488.305555555562</c:v>
                </c:pt>
                <c:pt idx="621">
                  <c:v>42488.312500000102</c:v>
                </c:pt>
                <c:pt idx="622">
                  <c:v>42488.319444444569</c:v>
                </c:pt>
                <c:pt idx="623">
                  <c:v>42488.326388888891</c:v>
                </c:pt>
                <c:pt idx="624">
                  <c:v>42488.333333333336</c:v>
                </c:pt>
                <c:pt idx="625">
                  <c:v>42488.340277777905</c:v>
                </c:pt>
                <c:pt idx="626">
                  <c:v>42488.347222222219</c:v>
                </c:pt>
                <c:pt idx="627">
                  <c:v>42488.354166666664</c:v>
                </c:pt>
                <c:pt idx="628">
                  <c:v>42488.361111111008</c:v>
                </c:pt>
                <c:pt idx="629">
                  <c:v>42488.368055555562</c:v>
                </c:pt>
                <c:pt idx="630">
                  <c:v>42488.375</c:v>
                </c:pt>
                <c:pt idx="631">
                  <c:v>42488.381944444569</c:v>
                </c:pt>
                <c:pt idx="632">
                  <c:v>42488.388888889036</c:v>
                </c:pt>
                <c:pt idx="633">
                  <c:v>42488.395833333336</c:v>
                </c:pt>
                <c:pt idx="634">
                  <c:v>42488.402777777781</c:v>
                </c:pt>
                <c:pt idx="635">
                  <c:v>42488.409722222204</c:v>
                </c:pt>
                <c:pt idx="636">
                  <c:v>42488.416666666664</c:v>
                </c:pt>
                <c:pt idx="637">
                  <c:v>42488.423611111008</c:v>
                </c:pt>
                <c:pt idx="638">
                  <c:v>42488.430555555562</c:v>
                </c:pt>
                <c:pt idx="639">
                  <c:v>42488.4375</c:v>
                </c:pt>
                <c:pt idx="640">
                  <c:v>42488.444444444569</c:v>
                </c:pt>
                <c:pt idx="641">
                  <c:v>42488.451388888891</c:v>
                </c:pt>
                <c:pt idx="642">
                  <c:v>42488.458333333343</c:v>
                </c:pt>
                <c:pt idx="643">
                  <c:v>42488.465277777781</c:v>
                </c:pt>
                <c:pt idx="644">
                  <c:v>42488.472222222219</c:v>
                </c:pt>
                <c:pt idx="645">
                  <c:v>42488.479166666584</c:v>
                </c:pt>
                <c:pt idx="646">
                  <c:v>42488.486111111109</c:v>
                </c:pt>
                <c:pt idx="647">
                  <c:v>42488.493055555555</c:v>
                </c:pt>
                <c:pt idx="648">
                  <c:v>42488.5</c:v>
                </c:pt>
                <c:pt idx="649">
                  <c:v>42488.506944444569</c:v>
                </c:pt>
                <c:pt idx="650">
                  <c:v>42488.513888888891</c:v>
                </c:pt>
                <c:pt idx="651">
                  <c:v>42488.520833333336</c:v>
                </c:pt>
                <c:pt idx="652">
                  <c:v>42488.527777777774</c:v>
                </c:pt>
                <c:pt idx="653">
                  <c:v>42488.534722222204</c:v>
                </c:pt>
                <c:pt idx="654">
                  <c:v>42488.541666666584</c:v>
                </c:pt>
                <c:pt idx="655">
                  <c:v>42488.548611111109</c:v>
                </c:pt>
                <c:pt idx="656">
                  <c:v>42488.555555555562</c:v>
                </c:pt>
                <c:pt idx="657">
                  <c:v>42488.5625</c:v>
                </c:pt>
                <c:pt idx="658">
                  <c:v>42488.569444444445</c:v>
                </c:pt>
                <c:pt idx="659">
                  <c:v>42488.576388888891</c:v>
                </c:pt>
                <c:pt idx="660">
                  <c:v>42488.583333333336</c:v>
                </c:pt>
                <c:pt idx="661">
                  <c:v>42488.590277777781</c:v>
                </c:pt>
                <c:pt idx="662">
                  <c:v>42488.597222222204</c:v>
                </c:pt>
                <c:pt idx="663">
                  <c:v>42488.604166666584</c:v>
                </c:pt>
                <c:pt idx="664">
                  <c:v>42488.611111111008</c:v>
                </c:pt>
                <c:pt idx="665">
                  <c:v>42488.618055555562</c:v>
                </c:pt>
                <c:pt idx="666">
                  <c:v>42488.624999999993</c:v>
                </c:pt>
                <c:pt idx="667">
                  <c:v>42488.631944444445</c:v>
                </c:pt>
                <c:pt idx="668">
                  <c:v>42488.638888888891</c:v>
                </c:pt>
                <c:pt idx="669">
                  <c:v>42488.645833333336</c:v>
                </c:pt>
                <c:pt idx="670">
                  <c:v>42488.652777777781</c:v>
                </c:pt>
                <c:pt idx="671">
                  <c:v>42488.659722222204</c:v>
                </c:pt>
                <c:pt idx="672">
                  <c:v>42488.666666666584</c:v>
                </c:pt>
                <c:pt idx="673">
                  <c:v>42488.673611111008</c:v>
                </c:pt>
                <c:pt idx="674">
                  <c:v>42488.680555555562</c:v>
                </c:pt>
                <c:pt idx="675">
                  <c:v>42488.6875</c:v>
                </c:pt>
                <c:pt idx="676">
                  <c:v>42488.694444444445</c:v>
                </c:pt>
                <c:pt idx="677">
                  <c:v>42488.701388888876</c:v>
                </c:pt>
                <c:pt idx="678">
                  <c:v>42488.708333333336</c:v>
                </c:pt>
                <c:pt idx="679">
                  <c:v>42488.715277777781</c:v>
                </c:pt>
                <c:pt idx="680">
                  <c:v>42488.722222222204</c:v>
                </c:pt>
                <c:pt idx="681">
                  <c:v>42488.729166666482</c:v>
                </c:pt>
                <c:pt idx="682">
                  <c:v>42488.736111111008</c:v>
                </c:pt>
                <c:pt idx="683">
                  <c:v>42488.743055555555</c:v>
                </c:pt>
                <c:pt idx="684">
                  <c:v>42488.75</c:v>
                </c:pt>
                <c:pt idx="685">
                  <c:v>42488.756944444569</c:v>
                </c:pt>
                <c:pt idx="686">
                  <c:v>42488.763888888876</c:v>
                </c:pt>
                <c:pt idx="687">
                  <c:v>42488.770833333336</c:v>
                </c:pt>
                <c:pt idx="688">
                  <c:v>42488.777777777774</c:v>
                </c:pt>
                <c:pt idx="689">
                  <c:v>42488.784722222204</c:v>
                </c:pt>
                <c:pt idx="690">
                  <c:v>42488.791666666482</c:v>
                </c:pt>
                <c:pt idx="691">
                  <c:v>42488.798611111008</c:v>
                </c:pt>
                <c:pt idx="692">
                  <c:v>42488.805555555562</c:v>
                </c:pt>
                <c:pt idx="693">
                  <c:v>42488.812500000102</c:v>
                </c:pt>
                <c:pt idx="694">
                  <c:v>42488.819444444569</c:v>
                </c:pt>
                <c:pt idx="695">
                  <c:v>42488.826388888891</c:v>
                </c:pt>
                <c:pt idx="696">
                  <c:v>42488.833333333336</c:v>
                </c:pt>
                <c:pt idx="697">
                  <c:v>42488.840277777905</c:v>
                </c:pt>
                <c:pt idx="698">
                  <c:v>42488.847222222219</c:v>
                </c:pt>
                <c:pt idx="699">
                  <c:v>42488.854166666664</c:v>
                </c:pt>
                <c:pt idx="700">
                  <c:v>42488.861111111008</c:v>
                </c:pt>
                <c:pt idx="701">
                  <c:v>42488.868055555562</c:v>
                </c:pt>
                <c:pt idx="702">
                  <c:v>42488.875</c:v>
                </c:pt>
                <c:pt idx="703">
                  <c:v>42488.881944444569</c:v>
                </c:pt>
                <c:pt idx="704">
                  <c:v>42488.888888889036</c:v>
                </c:pt>
                <c:pt idx="705">
                  <c:v>42488.895833333336</c:v>
                </c:pt>
                <c:pt idx="706">
                  <c:v>42488.902777777781</c:v>
                </c:pt>
                <c:pt idx="707">
                  <c:v>42488.909722222204</c:v>
                </c:pt>
                <c:pt idx="708">
                  <c:v>42488.916666666664</c:v>
                </c:pt>
                <c:pt idx="709">
                  <c:v>42488.923611111008</c:v>
                </c:pt>
                <c:pt idx="710">
                  <c:v>42488.930555555562</c:v>
                </c:pt>
                <c:pt idx="711">
                  <c:v>42488.9375</c:v>
                </c:pt>
                <c:pt idx="712">
                  <c:v>42488.944444444569</c:v>
                </c:pt>
                <c:pt idx="713">
                  <c:v>42488.951388888891</c:v>
                </c:pt>
                <c:pt idx="714">
                  <c:v>42488.958333333343</c:v>
                </c:pt>
                <c:pt idx="715">
                  <c:v>42488.965277777781</c:v>
                </c:pt>
                <c:pt idx="716">
                  <c:v>42488.972222222219</c:v>
                </c:pt>
                <c:pt idx="717">
                  <c:v>42488.979166666584</c:v>
                </c:pt>
                <c:pt idx="718">
                  <c:v>42488.986111111109</c:v>
                </c:pt>
                <c:pt idx="719">
                  <c:v>42488.993055555555</c:v>
                </c:pt>
                <c:pt idx="720">
                  <c:v>42489</c:v>
                </c:pt>
                <c:pt idx="721">
                  <c:v>42489.006944444569</c:v>
                </c:pt>
                <c:pt idx="722">
                  <c:v>42489.013888888891</c:v>
                </c:pt>
                <c:pt idx="723">
                  <c:v>42489.020833333336</c:v>
                </c:pt>
                <c:pt idx="724">
                  <c:v>42489.027777777774</c:v>
                </c:pt>
                <c:pt idx="725">
                  <c:v>42489.034722222204</c:v>
                </c:pt>
                <c:pt idx="726">
                  <c:v>42489.041666666584</c:v>
                </c:pt>
                <c:pt idx="727">
                  <c:v>42489.048611111109</c:v>
                </c:pt>
                <c:pt idx="728">
                  <c:v>42489.055555555562</c:v>
                </c:pt>
                <c:pt idx="729">
                  <c:v>42489.0625</c:v>
                </c:pt>
                <c:pt idx="730">
                  <c:v>42489.069444444445</c:v>
                </c:pt>
                <c:pt idx="731">
                  <c:v>42489.076388888891</c:v>
                </c:pt>
                <c:pt idx="732">
                  <c:v>42489.083333333336</c:v>
                </c:pt>
                <c:pt idx="733">
                  <c:v>42489.090277777781</c:v>
                </c:pt>
                <c:pt idx="734">
                  <c:v>42489.097222222204</c:v>
                </c:pt>
                <c:pt idx="735">
                  <c:v>42489.104166666584</c:v>
                </c:pt>
                <c:pt idx="736">
                  <c:v>42489.111111111008</c:v>
                </c:pt>
                <c:pt idx="737">
                  <c:v>42489.118055555562</c:v>
                </c:pt>
                <c:pt idx="738">
                  <c:v>42489.124999999993</c:v>
                </c:pt>
                <c:pt idx="739">
                  <c:v>42489.131944444445</c:v>
                </c:pt>
                <c:pt idx="740">
                  <c:v>42489.138888888891</c:v>
                </c:pt>
                <c:pt idx="741">
                  <c:v>42489.145833333336</c:v>
                </c:pt>
                <c:pt idx="742">
                  <c:v>42489.152777777781</c:v>
                </c:pt>
                <c:pt idx="743">
                  <c:v>42489.159722222204</c:v>
                </c:pt>
                <c:pt idx="744">
                  <c:v>42489.166666666584</c:v>
                </c:pt>
                <c:pt idx="745">
                  <c:v>42489.173611111008</c:v>
                </c:pt>
                <c:pt idx="746">
                  <c:v>42489.180555555562</c:v>
                </c:pt>
                <c:pt idx="747">
                  <c:v>42489.1875</c:v>
                </c:pt>
                <c:pt idx="748">
                  <c:v>42489.194444444445</c:v>
                </c:pt>
                <c:pt idx="749">
                  <c:v>42489.201388888876</c:v>
                </c:pt>
                <c:pt idx="750">
                  <c:v>42489.208333333336</c:v>
                </c:pt>
                <c:pt idx="751">
                  <c:v>42489.215277777781</c:v>
                </c:pt>
                <c:pt idx="752">
                  <c:v>42489.222222222204</c:v>
                </c:pt>
                <c:pt idx="753">
                  <c:v>42489.229166666482</c:v>
                </c:pt>
                <c:pt idx="754">
                  <c:v>42489.236111111008</c:v>
                </c:pt>
                <c:pt idx="755">
                  <c:v>42489.243055555555</c:v>
                </c:pt>
                <c:pt idx="756">
                  <c:v>42489.25</c:v>
                </c:pt>
                <c:pt idx="757">
                  <c:v>42489.256944444569</c:v>
                </c:pt>
                <c:pt idx="758">
                  <c:v>42489.263888888876</c:v>
                </c:pt>
                <c:pt idx="759">
                  <c:v>42489.270833333336</c:v>
                </c:pt>
                <c:pt idx="760">
                  <c:v>42489.277777777774</c:v>
                </c:pt>
                <c:pt idx="761">
                  <c:v>42489.284722222204</c:v>
                </c:pt>
                <c:pt idx="762">
                  <c:v>42489.291666666482</c:v>
                </c:pt>
                <c:pt idx="763">
                  <c:v>42489.298611111008</c:v>
                </c:pt>
                <c:pt idx="764">
                  <c:v>42489.305555555562</c:v>
                </c:pt>
                <c:pt idx="765">
                  <c:v>42489.312500000102</c:v>
                </c:pt>
                <c:pt idx="766">
                  <c:v>42489.319444444569</c:v>
                </c:pt>
                <c:pt idx="767">
                  <c:v>42489.326388888891</c:v>
                </c:pt>
                <c:pt idx="768">
                  <c:v>42489.333333333336</c:v>
                </c:pt>
                <c:pt idx="769">
                  <c:v>42489.340277777905</c:v>
                </c:pt>
                <c:pt idx="770">
                  <c:v>42489.347222222219</c:v>
                </c:pt>
                <c:pt idx="771">
                  <c:v>42489.354166666664</c:v>
                </c:pt>
                <c:pt idx="772">
                  <c:v>42489.361111111008</c:v>
                </c:pt>
                <c:pt idx="773">
                  <c:v>42489.368055555562</c:v>
                </c:pt>
                <c:pt idx="774">
                  <c:v>42489.375</c:v>
                </c:pt>
                <c:pt idx="775">
                  <c:v>42489.381944444569</c:v>
                </c:pt>
                <c:pt idx="776">
                  <c:v>42489.388888889036</c:v>
                </c:pt>
                <c:pt idx="777">
                  <c:v>42489.395833333336</c:v>
                </c:pt>
                <c:pt idx="778">
                  <c:v>42489.402777777781</c:v>
                </c:pt>
                <c:pt idx="779">
                  <c:v>42489.409722222204</c:v>
                </c:pt>
                <c:pt idx="780">
                  <c:v>42489.416666666664</c:v>
                </c:pt>
                <c:pt idx="781">
                  <c:v>42489.423611111008</c:v>
                </c:pt>
                <c:pt idx="782">
                  <c:v>42489.430555555562</c:v>
                </c:pt>
                <c:pt idx="783">
                  <c:v>42489.4375</c:v>
                </c:pt>
                <c:pt idx="784">
                  <c:v>42489.444444444569</c:v>
                </c:pt>
                <c:pt idx="785">
                  <c:v>42489.451388888891</c:v>
                </c:pt>
                <c:pt idx="786">
                  <c:v>42489.458333333343</c:v>
                </c:pt>
                <c:pt idx="787">
                  <c:v>42489.465277777781</c:v>
                </c:pt>
                <c:pt idx="788">
                  <c:v>42489.472222222219</c:v>
                </c:pt>
                <c:pt idx="789">
                  <c:v>42489.479166666584</c:v>
                </c:pt>
                <c:pt idx="790">
                  <c:v>42489.486111111109</c:v>
                </c:pt>
                <c:pt idx="791">
                  <c:v>42489.493055555555</c:v>
                </c:pt>
                <c:pt idx="792">
                  <c:v>42489.5</c:v>
                </c:pt>
                <c:pt idx="793">
                  <c:v>42489.506944444569</c:v>
                </c:pt>
                <c:pt idx="794">
                  <c:v>42489.513888888891</c:v>
                </c:pt>
                <c:pt idx="795">
                  <c:v>42489.520833333336</c:v>
                </c:pt>
                <c:pt idx="796">
                  <c:v>42489.527777777774</c:v>
                </c:pt>
                <c:pt idx="797">
                  <c:v>42489.534722222204</c:v>
                </c:pt>
                <c:pt idx="798">
                  <c:v>42489.541666666584</c:v>
                </c:pt>
                <c:pt idx="799">
                  <c:v>42489.548611111109</c:v>
                </c:pt>
                <c:pt idx="800">
                  <c:v>42489.555555555562</c:v>
                </c:pt>
                <c:pt idx="801">
                  <c:v>42489.5625</c:v>
                </c:pt>
                <c:pt idx="802">
                  <c:v>42489.569444444445</c:v>
                </c:pt>
                <c:pt idx="803">
                  <c:v>42489.576388888891</c:v>
                </c:pt>
                <c:pt idx="804">
                  <c:v>42489.583333333336</c:v>
                </c:pt>
                <c:pt idx="805">
                  <c:v>42489.590277777781</c:v>
                </c:pt>
                <c:pt idx="806">
                  <c:v>42489.597222222204</c:v>
                </c:pt>
                <c:pt idx="807">
                  <c:v>42489.604166666584</c:v>
                </c:pt>
                <c:pt idx="808">
                  <c:v>42489.611111111008</c:v>
                </c:pt>
                <c:pt idx="809">
                  <c:v>42489.618055555562</c:v>
                </c:pt>
                <c:pt idx="810">
                  <c:v>42489.624999999993</c:v>
                </c:pt>
                <c:pt idx="811">
                  <c:v>42489.631944444445</c:v>
                </c:pt>
                <c:pt idx="812">
                  <c:v>42489.638888888891</c:v>
                </c:pt>
                <c:pt idx="813">
                  <c:v>42489.645833333336</c:v>
                </c:pt>
                <c:pt idx="814">
                  <c:v>42489.652777777781</c:v>
                </c:pt>
                <c:pt idx="815">
                  <c:v>42489.659722222204</c:v>
                </c:pt>
                <c:pt idx="816">
                  <c:v>42489.666666666584</c:v>
                </c:pt>
                <c:pt idx="817">
                  <c:v>42489.673611111008</c:v>
                </c:pt>
                <c:pt idx="818">
                  <c:v>42489.680555555562</c:v>
                </c:pt>
                <c:pt idx="819">
                  <c:v>42489.6875</c:v>
                </c:pt>
                <c:pt idx="820">
                  <c:v>42489.694444444445</c:v>
                </c:pt>
                <c:pt idx="821">
                  <c:v>42489.701388888876</c:v>
                </c:pt>
                <c:pt idx="822">
                  <c:v>42489.708333333336</c:v>
                </c:pt>
                <c:pt idx="823">
                  <c:v>42489.715277777781</c:v>
                </c:pt>
                <c:pt idx="824">
                  <c:v>42489.722222222204</c:v>
                </c:pt>
                <c:pt idx="825">
                  <c:v>42489.729166666482</c:v>
                </c:pt>
                <c:pt idx="826">
                  <c:v>42489.736111111008</c:v>
                </c:pt>
                <c:pt idx="827">
                  <c:v>42489.743055555555</c:v>
                </c:pt>
                <c:pt idx="828">
                  <c:v>42489.75</c:v>
                </c:pt>
                <c:pt idx="829">
                  <c:v>42489.756944444569</c:v>
                </c:pt>
                <c:pt idx="830">
                  <c:v>42489.763888888876</c:v>
                </c:pt>
                <c:pt idx="831">
                  <c:v>42489.770833333336</c:v>
                </c:pt>
                <c:pt idx="832">
                  <c:v>42489.777777777774</c:v>
                </c:pt>
                <c:pt idx="833">
                  <c:v>42489.784722222204</c:v>
                </c:pt>
                <c:pt idx="834">
                  <c:v>42489.791666666482</c:v>
                </c:pt>
                <c:pt idx="835">
                  <c:v>42489.798611111008</c:v>
                </c:pt>
                <c:pt idx="836">
                  <c:v>42489.805555555562</c:v>
                </c:pt>
                <c:pt idx="837">
                  <c:v>42489.812500000102</c:v>
                </c:pt>
                <c:pt idx="838">
                  <c:v>42489.819444444569</c:v>
                </c:pt>
                <c:pt idx="839">
                  <c:v>42489.826388888891</c:v>
                </c:pt>
                <c:pt idx="840">
                  <c:v>42489.833333333336</c:v>
                </c:pt>
                <c:pt idx="841">
                  <c:v>42489.840277777905</c:v>
                </c:pt>
                <c:pt idx="842">
                  <c:v>42489.847222222219</c:v>
                </c:pt>
                <c:pt idx="843">
                  <c:v>42489.854166666664</c:v>
                </c:pt>
                <c:pt idx="844">
                  <c:v>42489.861111111008</c:v>
                </c:pt>
                <c:pt idx="845">
                  <c:v>42489.868055555562</c:v>
                </c:pt>
                <c:pt idx="846">
                  <c:v>42489.875</c:v>
                </c:pt>
                <c:pt idx="847">
                  <c:v>42489.881944444569</c:v>
                </c:pt>
                <c:pt idx="848">
                  <c:v>42489.888888889036</c:v>
                </c:pt>
                <c:pt idx="849">
                  <c:v>42489.895833333336</c:v>
                </c:pt>
                <c:pt idx="850">
                  <c:v>42489.902777777781</c:v>
                </c:pt>
                <c:pt idx="851">
                  <c:v>42489.909722222204</c:v>
                </c:pt>
                <c:pt idx="852">
                  <c:v>42489.916666666664</c:v>
                </c:pt>
                <c:pt idx="853">
                  <c:v>42489.923611111008</c:v>
                </c:pt>
                <c:pt idx="854">
                  <c:v>42489.930555555562</c:v>
                </c:pt>
                <c:pt idx="855">
                  <c:v>42489.9375</c:v>
                </c:pt>
                <c:pt idx="856">
                  <c:v>42489.944444444569</c:v>
                </c:pt>
                <c:pt idx="857">
                  <c:v>42489.951388888891</c:v>
                </c:pt>
                <c:pt idx="858">
                  <c:v>42489.958333333343</c:v>
                </c:pt>
                <c:pt idx="859">
                  <c:v>42489.965277777781</c:v>
                </c:pt>
                <c:pt idx="860">
                  <c:v>42489.972222222219</c:v>
                </c:pt>
                <c:pt idx="861">
                  <c:v>42489.979166666584</c:v>
                </c:pt>
                <c:pt idx="862">
                  <c:v>42489.986111111109</c:v>
                </c:pt>
                <c:pt idx="863">
                  <c:v>42489.993055555555</c:v>
                </c:pt>
                <c:pt idx="864">
                  <c:v>42490</c:v>
                </c:pt>
                <c:pt idx="865">
                  <c:v>42490.006944444569</c:v>
                </c:pt>
                <c:pt idx="866">
                  <c:v>42490.013888888891</c:v>
                </c:pt>
                <c:pt idx="867">
                  <c:v>42490.020833333336</c:v>
                </c:pt>
                <c:pt idx="868">
                  <c:v>42490.027777777774</c:v>
                </c:pt>
                <c:pt idx="869">
                  <c:v>42490.034722222204</c:v>
                </c:pt>
                <c:pt idx="870">
                  <c:v>42490.041666666584</c:v>
                </c:pt>
                <c:pt idx="871">
                  <c:v>42490.048611111109</c:v>
                </c:pt>
                <c:pt idx="872">
                  <c:v>42490.055555555562</c:v>
                </c:pt>
                <c:pt idx="873">
                  <c:v>42490.0625</c:v>
                </c:pt>
                <c:pt idx="874">
                  <c:v>42490.069444444445</c:v>
                </c:pt>
                <c:pt idx="875">
                  <c:v>42490.076388888891</c:v>
                </c:pt>
                <c:pt idx="876">
                  <c:v>42490.083333333336</c:v>
                </c:pt>
                <c:pt idx="877">
                  <c:v>42490.090277777781</c:v>
                </c:pt>
                <c:pt idx="878">
                  <c:v>42490.097222222204</c:v>
                </c:pt>
                <c:pt idx="879">
                  <c:v>42490.104166666584</c:v>
                </c:pt>
                <c:pt idx="880">
                  <c:v>42490.111111111008</c:v>
                </c:pt>
                <c:pt idx="881">
                  <c:v>42490.118055555562</c:v>
                </c:pt>
                <c:pt idx="882">
                  <c:v>42490.124999999993</c:v>
                </c:pt>
                <c:pt idx="883">
                  <c:v>42490.131944444445</c:v>
                </c:pt>
                <c:pt idx="884">
                  <c:v>42490.138888888891</c:v>
                </c:pt>
                <c:pt idx="885">
                  <c:v>42490.145833333336</c:v>
                </c:pt>
                <c:pt idx="886">
                  <c:v>42490.152777777781</c:v>
                </c:pt>
                <c:pt idx="887">
                  <c:v>42490.159722222204</c:v>
                </c:pt>
                <c:pt idx="888">
                  <c:v>42490.166666666584</c:v>
                </c:pt>
                <c:pt idx="889">
                  <c:v>42490.173611111008</c:v>
                </c:pt>
                <c:pt idx="890">
                  <c:v>42490.180555555562</c:v>
                </c:pt>
                <c:pt idx="891">
                  <c:v>42490.1875</c:v>
                </c:pt>
                <c:pt idx="892">
                  <c:v>42490.194444444445</c:v>
                </c:pt>
                <c:pt idx="893">
                  <c:v>42490.201388888876</c:v>
                </c:pt>
                <c:pt idx="894">
                  <c:v>42490.208333333336</c:v>
                </c:pt>
                <c:pt idx="895">
                  <c:v>42490.215277777781</c:v>
                </c:pt>
                <c:pt idx="896">
                  <c:v>42490.222222222204</c:v>
                </c:pt>
                <c:pt idx="897">
                  <c:v>42490.229166666482</c:v>
                </c:pt>
                <c:pt idx="898">
                  <c:v>42490.236111111008</c:v>
                </c:pt>
                <c:pt idx="899">
                  <c:v>42490.243055555555</c:v>
                </c:pt>
                <c:pt idx="900">
                  <c:v>42490.25</c:v>
                </c:pt>
                <c:pt idx="901">
                  <c:v>42490.256944444569</c:v>
                </c:pt>
                <c:pt idx="902">
                  <c:v>42490.263888888876</c:v>
                </c:pt>
                <c:pt idx="903">
                  <c:v>42490.270833333336</c:v>
                </c:pt>
                <c:pt idx="904">
                  <c:v>42490.277777777774</c:v>
                </c:pt>
                <c:pt idx="905">
                  <c:v>42490.284722222204</c:v>
                </c:pt>
                <c:pt idx="906">
                  <c:v>42490.291666666482</c:v>
                </c:pt>
                <c:pt idx="907">
                  <c:v>42490.298611111008</c:v>
                </c:pt>
                <c:pt idx="908">
                  <c:v>42490.305555555562</c:v>
                </c:pt>
                <c:pt idx="909">
                  <c:v>42490.312500000102</c:v>
                </c:pt>
                <c:pt idx="910">
                  <c:v>42490.319444444569</c:v>
                </c:pt>
                <c:pt idx="911">
                  <c:v>42490.326388888891</c:v>
                </c:pt>
                <c:pt idx="912">
                  <c:v>42490.333333333336</c:v>
                </c:pt>
                <c:pt idx="913">
                  <c:v>42490.340277777905</c:v>
                </c:pt>
                <c:pt idx="914">
                  <c:v>42490.347222222219</c:v>
                </c:pt>
                <c:pt idx="915">
                  <c:v>42490.354166666664</c:v>
                </c:pt>
                <c:pt idx="916">
                  <c:v>42490.361111111008</c:v>
                </c:pt>
                <c:pt idx="917">
                  <c:v>42490.368055555562</c:v>
                </c:pt>
                <c:pt idx="918">
                  <c:v>42490.375</c:v>
                </c:pt>
                <c:pt idx="919">
                  <c:v>42490.381944444569</c:v>
                </c:pt>
                <c:pt idx="920">
                  <c:v>42490.388888889036</c:v>
                </c:pt>
                <c:pt idx="921">
                  <c:v>42490.395833333336</c:v>
                </c:pt>
                <c:pt idx="922">
                  <c:v>42490.402777777781</c:v>
                </c:pt>
                <c:pt idx="923">
                  <c:v>42490.409722222204</c:v>
                </c:pt>
                <c:pt idx="924">
                  <c:v>42490.416666666664</c:v>
                </c:pt>
                <c:pt idx="925">
                  <c:v>42490.423611111008</c:v>
                </c:pt>
                <c:pt idx="926">
                  <c:v>42490.430555555562</c:v>
                </c:pt>
                <c:pt idx="927">
                  <c:v>42490.4375</c:v>
                </c:pt>
                <c:pt idx="928">
                  <c:v>42490.444444444569</c:v>
                </c:pt>
                <c:pt idx="929">
                  <c:v>42490.451388888891</c:v>
                </c:pt>
                <c:pt idx="930">
                  <c:v>42490.458333333343</c:v>
                </c:pt>
                <c:pt idx="931">
                  <c:v>42490.465277777781</c:v>
                </c:pt>
                <c:pt idx="932">
                  <c:v>42490.472222222219</c:v>
                </c:pt>
                <c:pt idx="933">
                  <c:v>42490.479166666584</c:v>
                </c:pt>
                <c:pt idx="934">
                  <c:v>42490.486111111109</c:v>
                </c:pt>
                <c:pt idx="935">
                  <c:v>42490.493055555555</c:v>
                </c:pt>
                <c:pt idx="936">
                  <c:v>42490.5</c:v>
                </c:pt>
                <c:pt idx="937">
                  <c:v>42490.506944444569</c:v>
                </c:pt>
                <c:pt idx="938">
                  <c:v>42490.513888888891</c:v>
                </c:pt>
                <c:pt idx="939">
                  <c:v>42490.520833333336</c:v>
                </c:pt>
                <c:pt idx="940">
                  <c:v>42490.527777777774</c:v>
                </c:pt>
                <c:pt idx="941">
                  <c:v>42490.534722222204</c:v>
                </c:pt>
                <c:pt idx="942">
                  <c:v>42490.541666666584</c:v>
                </c:pt>
                <c:pt idx="943">
                  <c:v>42490.548611111109</c:v>
                </c:pt>
                <c:pt idx="944">
                  <c:v>42490.555555555562</c:v>
                </c:pt>
                <c:pt idx="945">
                  <c:v>42490.5625</c:v>
                </c:pt>
                <c:pt idx="946">
                  <c:v>42490.569444444445</c:v>
                </c:pt>
                <c:pt idx="947">
                  <c:v>42490.576388888891</c:v>
                </c:pt>
                <c:pt idx="948">
                  <c:v>42490.583333333336</c:v>
                </c:pt>
                <c:pt idx="949">
                  <c:v>42490.590277777781</c:v>
                </c:pt>
                <c:pt idx="950">
                  <c:v>42490.597222222204</c:v>
                </c:pt>
                <c:pt idx="951">
                  <c:v>42490.604166666584</c:v>
                </c:pt>
                <c:pt idx="952">
                  <c:v>42490.611111111008</c:v>
                </c:pt>
                <c:pt idx="953">
                  <c:v>42490.618055555562</c:v>
                </c:pt>
                <c:pt idx="954">
                  <c:v>42490.624999999993</c:v>
                </c:pt>
                <c:pt idx="955">
                  <c:v>42490.631944444445</c:v>
                </c:pt>
                <c:pt idx="956">
                  <c:v>42490.638888888891</c:v>
                </c:pt>
                <c:pt idx="957">
                  <c:v>42490.645833333336</c:v>
                </c:pt>
                <c:pt idx="958">
                  <c:v>42490.652777777781</c:v>
                </c:pt>
                <c:pt idx="959">
                  <c:v>42490.659722222204</c:v>
                </c:pt>
                <c:pt idx="960">
                  <c:v>42490.666666666584</c:v>
                </c:pt>
                <c:pt idx="961">
                  <c:v>42490.673611111008</c:v>
                </c:pt>
                <c:pt idx="962">
                  <c:v>42490.680555555562</c:v>
                </c:pt>
                <c:pt idx="963">
                  <c:v>42490.6875</c:v>
                </c:pt>
                <c:pt idx="964">
                  <c:v>42490.694444444445</c:v>
                </c:pt>
                <c:pt idx="965">
                  <c:v>42490.701388888876</c:v>
                </c:pt>
                <c:pt idx="966">
                  <c:v>42490.708333333336</c:v>
                </c:pt>
                <c:pt idx="967">
                  <c:v>42490.715277777781</c:v>
                </c:pt>
                <c:pt idx="968">
                  <c:v>42490.722222222204</c:v>
                </c:pt>
                <c:pt idx="969">
                  <c:v>42490.729166666482</c:v>
                </c:pt>
                <c:pt idx="970">
                  <c:v>42490.736111111008</c:v>
                </c:pt>
                <c:pt idx="971">
                  <c:v>42490.743055555555</c:v>
                </c:pt>
                <c:pt idx="972">
                  <c:v>42490.75</c:v>
                </c:pt>
                <c:pt idx="973">
                  <c:v>42490.756944444569</c:v>
                </c:pt>
                <c:pt idx="974">
                  <c:v>42490.763888888876</c:v>
                </c:pt>
                <c:pt idx="975">
                  <c:v>42490.770833333336</c:v>
                </c:pt>
                <c:pt idx="976">
                  <c:v>42490.777777777774</c:v>
                </c:pt>
                <c:pt idx="977">
                  <c:v>42490.784722222204</c:v>
                </c:pt>
                <c:pt idx="978">
                  <c:v>42490.791666666482</c:v>
                </c:pt>
                <c:pt idx="979">
                  <c:v>42490.798611111008</c:v>
                </c:pt>
                <c:pt idx="980">
                  <c:v>42490.805555555562</c:v>
                </c:pt>
                <c:pt idx="981">
                  <c:v>42490.812500000102</c:v>
                </c:pt>
                <c:pt idx="982">
                  <c:v>42490.819444444569</c:v>
                </c:pt>
                <c:pt idx="983">
                  <c:v>42490.826388888891</c:v>
                </c:pt>
                <c:pt idx="984">
                  <c:v>42490.833333333336</c:v>
                </c:pt>
                <c:pt idx="985">
                  <c:v>42490.840277777905</c:v>
                </c:pt>
                <c:pt idx="986">
                  <c:v>42490.847222222219</c:v>
                </c:pt>
                <c:pt idx="987">
                  <c:v>42490.854166666664</c:v>
                </c:pt>
                <c:pt idx="988">
                  <c:v>42490.861111111008</c:v>
                </c:pt>
                <c:pt idx="989">
                  <c:v>42490.868055555562</c:v>
                </c:pt>
                <c:pt idx="990">
                  <c:v>42490.875</c:v>
                </c:pt>
                <c:pt idx="991">
                  <c:v>42490.881944444569</c:v>
                </c:pt>
                <c:pt idx="992">
                  <c:v>42490.888888889036</c:v>
                </c:pt>
                <c:pt idx="993">
                  <c:v>42490.895833333336</c:v>
                </c:pt>
                <c:pt idx="994">
                  <c:v>42490.902777777781</c:v>
                </c:pt>
                <c:pt idx="995">
                  <c:v>42490.909722222204</c:v>
                </c:pt>
                <c:pt idx="996">
                  <c:v>42490.916666666664</c:v>
                </c:pt>
                <c:pt idx="997">
                  <c:v>42490.923611111008</c:v>
                </c:pt>
                <c:pt idx="998">
                  <c:v>42490.930555555562</c:v>
                </c:pt>
                <c:pt idx="999">
                  <c:v>42490.9375</c:v>
                </c:pt>
                <c:pt idx="1000">
                  <c:v>42490.944444444569</c:v>
                </c:pt>
                <c:pt idx="1001">
                  <c:v>42490.951388888891</c:v>
                </c:pt>
                <c:pt idx="1002">
                  <c:v>42490.958333333343</c:v>
                </c:pt>
                <c:pt idx="1003">
                  <c:v>42490.965277777781</c:v>
                </c:pt>
                <c:pt idx="1004">
                  <c:v>42490.972222222219</c:v>
                </c:pt>
                <c:pt idx="1005">
                  <c:v>42490.979166666584</c:v>
                </c:pt>
                <c:pt idx="1006">
                  <c:v>42490.986111111109</c:v>
                </c:pt>
                <c:pt idx="1007">
                  <c:v>42490.993055555555</c:v>
                </c:pt>
              </c:numCache>
            </c:numRef>
          </c:xVal>
          <c:yVal>
            <c:numRef>
              <c:f>Sayfa4!$K$3:$K$1010</c:f>
              <c:numCache>
                <c:formatCode>General</c:formatCode>
                <c:ptCount val="1008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  <c:pt idx="16">
                  <c:v>100</c:v>
                </c:pt>
                <c:pt idx="17">
                  <c:v>100</c:v>
                </c:pt>
                <c:pt idx="18">
                  <c:v>100</c:v>
                </c:pt>
                <c:pt idx="19">
                  <c:v>100</c:v>
                </c:pt>
                <c:pt idx="20">
                  <c:v>100</c:v>
                </c:pt>
                <c:pt idx="21">
                  <c:v>100</c:v>
                </c:pt>
                <c:pt idx="22">
                  <c:v>100</c:v>
                </c:pt>
                <c:pt idx="23">
                  <c:v>100</c:v>
                </c:pt>
                <c:pt idx="24">
                  <c:v>100</c:v>
                </c:pt>
                <c:pt idx="25">
                  <c:v>100</c:v>
                </c:pt>
                <c:pt idx="26">
                  <c:v>100</c:v>
                </c:pt>
                <c:pt idx="27">
                  <c:v>100</c:v>
                </c:pt>
                <c:pt idx="28">
                  <c:v>100</c:v>
                </c:pt>
                <c:pt idx="29">
                  <c:v>100</c:v>
                </c:pt>
                <c:pt idx="30">
                  <c:v>100</c:v>
                </c:pt>
                <c:pt idx="31">
                  <c:v>100</c:v>
                </c:pt>
                <c:pt idx="32">
                  <c:v>100</c:v>
                </c:pt>
                <c:pt idx="33">
                  <c:v>100</c:v>
                </c:pt>
                <c:pt idx="34">
                  <c:v>99</c:v>
                </c:pt>
                <c:pt idx="35">
                  <c:v>98</c:v>
                </c:pt>
                <c:pt idx="36">
                  <c:v>96</c:v>
                </c:pt>
                <c:pt idx="37">
                  <c:v>95</c:v>
                </c:pt>
                <c:pt idx="38">
                  <c:v>96</c:v>
                </c:pt>
                <c:pt idx="39">
                  <c:v>89</c:v>
                </c:pt>
                <c:pt idx="40">
                  <c:v>91</c:v>
                </c:pt>
                <c:pt idx="41">
                  <c:v>92</c:v>
                </c:pt>
                <c:pt idx="42">
                  <c:v>91</c:v>
                </c:pt>
                <c:pt idx="43">
                  <c:v>92</c:v>
                </c:pt>
                <c:pt idx="44">
                  <c:v>95</c:v>
                </c:pt>
                <c:pt idx="45">
                  <c:v>95</c:v>
                </c:pt>
                <c:pt idx="46">
                  <c:v>88</c:v>
                </c:pt>
                <c:pt idx="47">
                  <c:v>87</c:v>
                </c:pt>
                <c:pt idx="48">
                  <c:v>89</c:v>
                </c:pt>
                <c:pt idx="49">
                  <c:v>94</c:v>
                </c:pt>
                <c:pt idx="50">
                  <c:v>95</c:v>
                </c:pt>
                <c:pt idx="51">
                  <c:v>94</c:v>
                </c:pt>
                <c:pt idx="52">
                  <c:v>94</c:v>
                </c:pt>
                <c:pt idx="53">
                  <c:v>92</c:v>
                </c:pt>
                <c:pt idx="54">
                  <c:v>88</c:v>
                </c:pt>
                <c:pt idx="55">
                  <c:v>87</c:v>
                </c:pt>
                <c:pt idx="56">
                  <c:v>87</c:v>
                </c:pt>
                <c:pt idx="57">
                  <c:v>89</c:v>
                </c:pt>
                <c:pt idx="58">
                  <c:v>91</c:v>
                </c:pt>
                <c:pt idx="59">
                  <c:v>93</c:v>
                </c:pt>
                <c:pt idx="60">
                  <c:v>94</c:v>
                </c:pt>
                <c:pt idx="61">
                  <c:v>96</c:v>
                </c:pt>
                <c:pt idx="62">
                  <c:v>97</c:v>
                </c:pt>
                <c:pt idx="63">
                  <c:v>98</c:v>
                </c:pt>
                <c:pt idx="64">
                  <c:v>98</c:v>
                </c:pt>
                <c:pt idx="65">
                  <c:v>98</c:v>
                </c:pt>
                <c:pt idx="66">
                  <c:v>98</c:v>
                </c:pt>
                <c:pt idx="67">
                  <c:v>98</c:v>
                </c:pt>
                <c:pt idx="68">
                  <c:v>98</c:v>
                </c:pt>
                <c:pt idx="69">
                  <c:v>99</c:v>
                </c:pt>
                <c:pt idx="70">
                  <c:v>99</c:v>
                </c:pt>
                <c:pt idx="71">
                  <c:v>99</c:v>
                </c:pt>
                <c:pt idx="72">
                  <c:v>100</c:v>
                </c:pt>
                <c:pt idx="73">
                  <c:v>100</c:v>
                </c:pt>
                <c:pt idx="74">
                  <c:v>99</c:v>
                </c:pt>
                <c:pt idx="75">
                  <c:v>98</c:v>
                </c:pt>
                <c:pt idx="76">
                  <c:v>98</c:v>
                </c:pt>
                <c:pt idx="77">
                  <c:v>98</c:v>
                </c:pt>
                <c:pt idx="78">
                  <c:v>98</c:v>
                </c:pt>
                <c:pt idx="79">
                  <c:v>98</c:v>
                </c:pt>
                <c:pt idx="80">
                  <c:v>98</c:v>
                </c:pt>
                <c:pt idx="81">
                  <c:v>98</c:v>
                </c:pt>
                <c:pt idx="82">
                  <c:v>99</c:v>
                </c:pt>
                <c:pt idx="83">
                  <c:v>99</c:v>
                </c:pt>
                <c:pt idx="84">
                  <c:v>99</c:v>
                </c:pt>
                <c:pt idx="85">
                  <c:v>99</c:v>
                </c:pt>
                <c:pt idx="86">
                  <c:v>100</c:v>
                </c:pt>
                <c:pt idx="87">
                  <c:v>100</c:v>
                </c:pt>
                <c:pt idx="88">
                  <c:v>100</c:v>
                </c:pt>
                <c:pt idx="89">
                  <c:v>99</c:v>
                </c:pt>
                <c:pt idx="90">
                  <c:v>94</c:v>
                </c:pt>
                <c:pt idx="91">
                  <c:v>91</c:v>
                </c:pt>
                <c:pt idx="92">
                  <c:v>92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99</c:v>
                </c:pt>
                <c:pt idx="100">
                  <c:v>100</c:v>
                </c:pt>
                <c:pt idx="101">
                  <c:v>100</c:v>
                </c:pt>
                <c:pt idx="102">
                  <c:v>100</c:v>
                </c:pt>
                <c:pt idx="103">
                  <c:v>100</c:v>
                </c:pt>
                <c:pt idx="104">
                  <c:v>100</c:v>
                </c:pt>
                <c:pt idx="105">
                  <c:v>100</c:v>
                </c:pt>
                <c:pt idx="106">
                  <c:v>100</c:v>
                </c:pt>
                <c:pt idx="107">
                  <c:v>100</c:v>
                </c:pt>
                <c:pt idx="108">
                  <c:v>100</c:v>
                </c:pt>
                <c:pt idx="109">
                  <c:v>100</c:v>
                </c:pt>
                <c:pt idx="110">
                  <c:v>100</c:v>
                </c:pt>
                <c:pt idx="111">
                  <c:v>100</c:v>
                </c:pt>
                <c:pt idx="112">
                  <c:v>100</c:v>
                </c:pt>
                <c:pt idx="113">
                  <c:v>100</c:v>
                </c:pt>
                <c:pt idx="114">
                  <c:v>100</c:v>
                </c:pt>
                <c:pt idx="115">
                  <c:v>100</c:v>
                </c:pt>
                <c:pt idx="116">
                  <c:v>100</c:v>
                </c:pt>
                <c:pt idx="117">
                  <c:v>100</c:v>
                </c:pt>
                <c:pt idx="118">
                  <c:v>100</c:v>
                </c:pt>
                <c:pt idx="119">
                  <c:v>100</c:v>
                </c:pt>
                <c:pt idx="120">
                  <c:v>100</c:v>
                </c:pt>
                <c:pt idx="121">
                  <c:v>100</c:v>
                </c:pt>
                <c:pt idx="122">
                  <c:v>100</c:v>
                </c:pt>
                <c:pt idx="123">
                  <c:v>99</c:v>
                </c:pt>
                <c:pt idx="124">
                  <c:v>98</c:v>
                </c:pt>
                <c:pt idx="125">
                  <c:v>94</c:v>
                </c:pt>
                <c:pt idx="126">
                  <c:v>94</c:v>
                </c:pt>
                <c:pt idx="127">
                  <c:v>96</c:v>
                </c:pt>
                <c:pt idx="128">
                  <c:v>93</c:v>
                </c:pt>
                <c:pt idx="129">
                  <c:v>95</c:v>
                </c:pt>
                <c:pt idx="130">
                  <c:v>93</c:v>
                </c:pt>
                <c:pt idx="131">
                  <c:v>93</c:v>
                </c:pt>
                <c:pt idx="132">
                  <c:v>94</c:v>
                </c:pt>
                <c:pt idx="133">
                  <c:v>94</c:v>
                </c:pt>
                <c:pt idx="134">
                  <c:v>96</c:v>
                </c:pt>
                <c:pt idx="135">
                  <c:v>96</c:v>
                </c:pt>
                <c:pt idx="136">
                  <c:v>96</c:v>
                </c:pt>
                <c:pt idx="137">
                  <c:v>97</c:v>
                </c:pt>
                <c:pt idx="138">
                  <c:v>98</c:v>
                </c:pt>
                <c:pt idx="139">
                  <c:v>98</c:v>
                </c:pt>
                <c:pt idx="140">
                  <c:v>97</c:v>
                </c:pt>
                <c:pt idx="141">
                  <c:v>93</c:v>
                </c:pt>
                <c:pt idx="142">
                  <c:v>90</c:v>
                </c:pt>
                <c:pt idx="143">
                  <c:v>90</c:v>
                </c:pt>
                <c:pt idx="144">
                  <c:v>86</c:v>
                </c:pt>
                <c:pt idx="145">
                  <c:v>84</c:v>
                </c:pt>
                <c:pt idx="146">
                  <c:v>84</c:v>
                </c:pt>
                <c:pt idx="147">
                  <c:v>81</c:v>
                </c:pt>
                <c:pt idx="148">
                  <c:v>81</c:v>
                </c:pt>
                <c:pt idx="149">
                  <c:v>79</c:v>
                </c:pt>
                <c:pt idx="150">
                  <c:v>77</c:v>
                </c:pt>
                <c:pt idx="151">
                  <c:v>76</c:v>
                </c:pt>
                <c:pt idx="152">
                  <c:v>73</c:v>
                </c:pt>
                <c:pt idx="153">
                  <c:v>75</c:v>
                </c:pt>
                <c:pt idx="154">
                  <c:v>77</c:v>
                </c:pt>
                <c:pt idx="155">
                  <c:v>76</c:v>
                </c:pt>
                <c:pt idx="156">
                  <c:v>70</c:v>
                </c:pt>
                <c:pt idx="157">
                  <c:v>71</c:v>
                </c:pt>
                <c:pt idx="158">
                  <c:v>70</c:v>
                </c:pt>
                <c:pt idx="159">
                  <c:v>73</c:v>
                </c:pt>
                <c:pt idx="160">
                  <c:v>70</c:v>
                </c:pt>
                <c:pt idx="161">
                  <c:v>70</c:v>
                </c:pt>
                <c:pt idx="162">
                  <c:v>64</c:v>
                </c:pt>
                <c:pt idx="163">
                  <c:v>80</c:v>
                </c:pt>
                <c:pt idx="164">
                  <c:v>84</c:v>
                </c:pt>
                <c:pt idx="165">
                  <c:v>87</c:v>
                </c:pt>
                <c:pt idx="166">
                  <c:v>89</c:v>
                </c:pt>
                <c:pt idx="167">
                  <c:v>94</c:v>
                </c:pt>
                <c:pt idx="168">
                  <c:v>92</c:v>
                </c:pt>
                <c:pt idx="169">
                  <c:v>89</c:v>
                </c:pt>
                <c:pt idx="170">
                  <c:v>88</c:v>
                </c:pt>
                <c:pt idx="171">
                  <c:v>90</c:v>
                </c:pt>
                <c:pt idx="172">
                  <c:v>92</c:v>
                </c:pt>
                <c:pt idx="173">
                  <c:v>95</c:v>
                </c:pt>
                <c:pt idx="174">
                  <c:v>97</c:v>
                </c:pt>
                <c:pt idx="175">
                  <c:v>97</c:v>
                </c:pt>
                <c:pt idx="176">
                  <c:v>98</c:v>
                </c:pt>
                <c:pt idx="177">
                  <c:v>99</c:v>
                </c:pt>
                <c:pt idx="178">
                  <c:v>99</c:v>
                </c:pt>
                <c:pt idx="179">
                  <c:v>99</c:v>
                </c:pt>
                <c:pt idx="180">
                  <c:v>100</c:v>
                </c:pt>
                <c:pt idx="181">
                  <c:v>100</c:v>
                </c:pt>
                <c:pt idx="182">
                  <c:v>100</c:v>
                </c:pt>
                <c:pt idx="183">
                  <c:v>100</c:v>
                </c:pt>
                <c:pt idx="184">
                  <c:v>100</c:v>
                </c:pt>
                <c:pt idx="185">
                  <c:v>100</c:v>
                </c:pt>
                <c:pt idx="186">
                  <c:v>100</c:v>
                </c:pt>
                <c:pt idx="187">
                  <c:v>100</c:v>
                </c:pt>
                <c:pt idx="188">
                  <c:v>100</c:v>
                </c:pt>
                <c:pt idx="189">
                  <c:v>100</c:v>
                </c:pt>
                <c:pt idx="190">
                  <c:v>100</c:v>
                </c:pt>
                <c:pt idx="191">
                  <c:v>100</c:v>
                </c:pt>
                <c:pt idx="192">
                  <c:v>100</c:v>
                </c:pt>
                <c:pt idx="193">
                  <c:v>100</c:v>
                </c:pt>
                <c:pt idx="194">
                  <c:v>100</c:v>
                </c:pt>
                <c:pt idx="195">
                  <c:v>100</c:v>
                </c:pt>
                <c:pt idx="196">
                  <c:v>100</c:v>
                </c:pt>
                <c:pt idx="197">
                  <c:v>100</c:v>
                </c:pt>
                <c:pt idx="198">
                  <c:v>100</c:v>
                </c:pt>
                <c:pt idx="199">
                  <c:v>100</c:v>
                </c:pt>
                <c:pt idx="200">
                  <c:v>100</c:v>
                </c:pt>
                <c:pt idx="201">
                  <c:v>100</c:v>
                </c:pt>
                <c:pt idx="202">
                  <c:v>100</c:v>
                </c:pt>
                <c:pt idx="203">
                  <c:v>100</c:v>
                </c:pt>
                <c:pt idx="204">
                  <c:v>100</c:v>
                </c:pt>
                <c:pt idx="205">
                  <c:v>100</c:v>
                </c:pt>
                <c:pt idx="206">
                  <c:v>100</c:v>
                </c:pt>
                <c:pt idx="207">
                  <c:v>100</c:v>
                </c:pt>
                <c:pt idx="208">
                  <c:v>100</c:v>
                </c:pt>
                <c:pt idx="209">
                  <c:v>100</c:v>
                </c:pt>
                <c:pt idx="210">
                  <c:v>100</c:v>
                </c:pt>
                <c:pt idx="211">
                  <c:v>100</c:v>
                </c:pt>
                <c:pt idx="212">
                  <c:v>100</c:v>
                </c:pt>
                <c:pt idx="213">
                  <c:v>100</c:v>
                </c:pt>
                <c:pt idx="214">
                  <c:v>100</c:v>
                </c:pt>
                <c:pt idx="215">
                  <c:v>100</c:v>
                </c:pt>
                <c:pt idx="216">
                  <c:v>100</c:v>
                </c:pt>
                <c:pt idx="217">
                  <c:v>100</c:v>
                </c:pt>
                <c:pt idx="218">
                  <c:v>100</c:v>
                </c:pt>
                <c:pt idx="219">
                  <c:v>100</c:v>
                </c:pt>
                <c:pt idx="220">
                  <c:v>100</c:v>
                </c:pt>
                <c:pt idx="221">
                  <c:v>100</c:v>
                </c:pt>
                <c:pt idx="222">
                  <c:v>100</c:v>
                </c:pt>
                <c:pt idx="223">
                  <c:v>100</c:v>
                </c:pt>
                <c:pt idx="224">
                  <c:v>100</c:v>
                </c:pt>
                <c:pt idx="225">
                  <c:v>100</c:v>
                </c:pt>
                <c:pt idx="226">
                  <c:v>100</c:v>
                </c:pt>
                <c:pt idx="227">
                  <c:v>100</c:v>
                </c:pt>
                <c:pt idx="228">
                  <c:v>100</c:v>
                </c:pt>
                <c:pt idx="229">
                  <c:v>100</c:v>
                </c:pt>
                <c:pt idx="230">
                  <c:v>100</c:v>
                </c:pt>
                <c:pt idx="231">
                  <c:v>100</c:v>
                </c:pt>
                <c:pt idx="232">
                  <c:v>100</c:v>
                </c:pt>
                <c:pt idx="233">
                  <c:v>100</c:v>
                </c:pt>
                <c:pt idx="234">
                  <c:v>100</c:v>
                </c:pt>
                <c:pt idx="235">
                  <c:v>100</c:v>
                </c:pt>
                <c:pt idx="236">
                  <c:v>100</c:v>
                </c:pt>
                <c:pt idx="237">
                  <c:v>100</c:v>
                </c:pt>
                <c:pt idx="238">
                  <c:v>100</c:v>
                </c:pt>
                <c:pt idx="239">
                  <c:v>100</c:v>
                </c:pt>
                <c:pt idx="240">
                  <c:v>100</c:v>
                </c:pt>
                <c:pt idx="241">
                  <c:v>100</c:v>
                </c:pt>
                <c:pt idx="242">
                  <c:v>100</c:v>
                </c:pt>
                <c:pt idx="243">
                  <c:v>100</c:v>
                </c:pt>
                <c:pt idx="244">
                  <c:v>100</c:v>
                </c:pt>
                <c:pt idx="245">
                  <c:v>100</c:v>
                </c:pt>
                <c:pt idx="246">
                  <c:v>100</c:v>
                </c:pt>
                <c:pt idx="247">
                  <c:v>100</c:v>
                </c:pt>
                <c:pt idx="248">
                  <c:v>100</c:v>
                </c:pt>
                <c:pt idx="249">
                  <c:v>100</c:v>
                </c:pt>
                <c:pt idx="250">
                  <c:v>100</c:v>
                </c:pt>
                <c:pt idx="251">
                  <c:v>100</c:v>
                </c:pt>
                <c:pt idx="252">
                  <c:v>100</c:v>
                </c:pt>
                <c:pt idx="253">
                  <c:v>100</c:v>
                </c:pt>
                <c:pt idx="254">
                  <c:v>100</c:v>
                </c:pt>
                <c:pt idx="255">
                  <c:v>100</c:v>
                </c:pt>
                <c:pt idx="256">
                  <c:v>100</c:v>
                </c:pt>
                <c:pt idx="257">
                  <c:v>100</c:v>
                </c:pt>
                <c:pt idx="258">
                  <c:v>100</c:v>
                </c:pt>
                <c:pt idx="259">
                  <c:v>100</c:v>
                </c:pt>
                <c:pt idx="260">
                  <c:v>100</c:v>
                </c:pt>
                <c:pt idx="261">
                  <c:v>100</c:v>
                </c:pt>
                <c:pt idx="262">
                  <c:v>100</c:v>
                </c:pt>
                <c:pt idx="263">
                  <c:v>100</c:v>
                </c:pt>
                <c:pt idx="264">
                  <c:v>100</c:v>
                </c:pt>
                <c:pt idx="265">
                  <c:v>100</c:v>
                </c:pt>
                <c:pt idx="266">
                  <c:v>100</c:v>
                </c:pt>
                <c:pt idx="267">
                  <c:v>100</c:v>
                </c:pt>
                <c:pt idx="268">
                  <c:v>100</c:v>
                </c:pt>
                <c:pt idx="269">
                  <c:v>100</c:v>
                </c:pt>
                <c:pt idx="270">
                  <c:v>100</c:v>
                </c:pt>
                <c:pt idx="271">
                  <c:v>100</c:v>
                </c:pt>
                <c:pt idx="272">
                  <c:v>100</c:v>
                </c:pt>
                <c:pt idx="273">
                  <c:v>100</c:v>
                </c:pt>
                <c:pt idx="274">
                  <c:v>100</c:v>
                </c:pt>
                <c:pt idx="275">
                  <c:v>100</c:v>
                </c:pt>
                <c:pt idx="276">
                  <c:v>100</c:v>
                </c:pt>
                <c:pt idx="277">
                  <c:v>100</c:v>
                </c:pt>
                <c:pt idx="278">
                  <c:v>100</c:v>
                </c:pt>
                <c:pt idx="279">
                  <c:v>100</c:v>
                </c:pt>
                <c:pt idx="280">
                  <c:v>100</c:v>
                </c:pt>
                <c:pt idx="281">
                  <c:v>100</c:v>
                </c:pt>
                <c:pt idx="282">
                  <c:v>100</c:v>
                </c:pt>
                <c:pt idx="283">
                  <c:v>100</c:v>
                </c:pt>
                <c:pt idx="284">
                  <c:v>100</c:v>
                </c:pt>
                <c:pt idx="285">
                  <c:v>100</c:v>
                </c:pt>
                <c:pt idx="286">
                  <c:v>100</c:v>
                </c:pt>
                <c:pt idx="287">
                  <c:v>100</c:v>
                </c:pt>
                <c:pt idx="288">
                  <c:v>100</c:v>
                </c:pt>
                <c:pt idx="289">
                  <c:v>100</c:v>
                </c:pt>
                <c:pt idx="290">
                  <c:v>100</c:v>
                </c:pt>
                <c:pt idx="291">
                  <c:v>100</c:v>
                </c:pt>
                <c:pt idx="292">
                  <c:v>100</c:v>
                </c:pt>
                <c:pt idx="293">
                  <c:v>100</c:v>
                </c:pt>
                <c:pt idx="294">
                  <c:v>100</c:v>
                </c:pt>
                <c:pt idx="295">
                  <c:v>100</c:v>
                </c:pt>
                <c:pt idx="296">
                  <c:v>100</c:v>
                </c:pt>
                <c:pt idx="297">
                  <c:v>99</c:v>
                </c:pt>
                <c:pt idx="298">
                  <c:v>98</c:v>
                </c:pt>
                <c:pt idx="299">
                  <c:v>99</c:v>
                </c:pt>
                <c:pt idx="300">
                  <c:v>100</c:v>
                </c:pt>
                <c:pt idx="301">
                  <c:v>100</c:v>
                </c:pt>
                <c:pt idx="302">
                  <c:v>100</c:v>
                </c:pt>
                <c:pt idx="303">
                  <c:v>100</c:v>
                </c:pt>
                <c:pt idx="304">
                  <c:v>100</c:v>
                </c:pt>
                <c:pt idx="305">
                  <c:v>100</c:v>
                </c:pt>
                <c:pt idx="306">
                  <c:v>100</c:v>
                </c:pt>
                <c:pt idx="307">
                  <c:v>100</c:v>
                </c:pt>
                <c:pt idx="308">
                  <c:v>100</c:v>
                </c:pt>
                <c:pt idx="309">
                  <c:v>100</c:v>
                </c:pt>
                <c:pt idx="310">
                  <c:v>100</c:v>
                </c:pt>
                <c:pt idx="311">
                  <c:v>100</c:v>
                </c:pt>
                <c:pt idx="312">
                  <c:v>100</c:v>
                </c:pt>
                <c:pt idx="313">
                  <c:v>100</c:v>
                </c:pt>
                <c:pt idx="314">
                  <c:v>100</c:v>
                </c:pt>
                <c:pt idx="315">
                  <c:v>100</c:v>
                </c:pt>
                <c:pt idx="316">
                  <c:v>100</c:v>
                </c:pt>
                <c:pt idx="317">
                  <c:v>100</c:v>
                </c:pt>
                <c:pt idx="318">
                  <c:v>100</c:v>
                </c:pt>
                <c:pt idx="319">
                  <c:v>100</c:v>
                </c:pt>
                <c:pt idx="320">
                  <c:v>100</c:v>
                </c:pt>
                <c:pt idx="321">
                  <c:v>100</c:v>
                </c:pt>
                <c:pt idx="322">
                  <c:v>100</c:v>
                </c:pt>
                <c:pt idx="323">
                  <c:v>100</c:v>
                </c:pt>
                <c:pt idx="324">
                  <c:v>100</c:v>
                </c:pt>
                <c:pt idx="325">
                  <c:v>100</c:v>
                </c:pt>
                <c:pt idx="326">
                  <c:v>100</c:v>
                </c:pt>
                <c:pt idx="327">
                  <c:v>100</c:v>
                </c:pt>
                <c:pt idx="328">
                  <c:v>99</c:v>
                </c:pt>
                <c:pt idx="329">
                  <c:v>99</c:v>
                </c:pt>
                <c:pt idx="330">
                  <c:v>98</c:v>
                </c:pt>
                <c:pt idx="331">
                  <c:v>98</c:v>
                </c:pt>
                <c:pt idx="332">
                  <c:v>98</c:v>
                </c:pt>
                <c:pt idx="333">
                  <c:v>97</c:v>
                </c:pt>
                <c:pt idx="334">
                  <c:v>97</c:v>
                </c:pt>
                <c:pt idx="335">
                  <c:v>96</c:v>
                </c:pt>
                <c:pt idx="336">
                  <c:v>95</c:v>
                </c:pt>
                <c:pt idx="337">
                  <c:v>95</c:v>
                </c:pt>
                <c:pt idx="338">
                  <c:v>95</c:v>
                </c:pt>
                <c:pt idx="339">
                  <c:v>96</c:v>
                </c:pt>
                <c:pt idx="340">
                  <c:v>97</c:v>
                </c:pt>
                <c:pt idx="341">
                  <c:v>96</c:v>
                </c:pt>
                <c:pt idx="342">
                  <c:v>96</c:v>
                </c:pt>
                <c:pt idx="343">
                  <c:v>98</c:v>
                </c:pt>
                <c:pt idx="344">
                  <c:v>99</c:v>
                </c:pt>
                <c:pt idx="345">
                  <c:v>99</c:v>
                </c:pt>
                <c:pt idx="346">
                  <c:v>100</c:v>
                </c:pt>
                <c:pt idx="347">
                  <c:v>100</c:v>
                </c:pt>
                <c:pt idx="348">
                  <c:v>100</c:v>
                </c:pt>
                <c:pt idx="349">
                  <c:v>100</c:v>
                </c:pt>
                <c:pt idx="350">
                  <c:v>100</c:v>
                </c:pt>
                <c:pt idx="351">
                  <c:v>100</c:v>
                </c:pt>
                <c:pt idx="352">
                  <c:v>100</c:v>
                </c:pt>
                <c:pt idx="353">
                  <c:v>100</c:v>
                </c:pt>
                <c:pt idx="354">
                  <c:v>100</c:v>
                </c:pt>
                <c:pt idx="355">
                  <c:v>100</c:v>
                </c:pt>
                <c:pt idx="356">
                  <c:v>100</c:v>
                </c:pt>
                <c:pt idx="357">
                  <c:v>100</c:v>
                </c:pt>
                <c:pt idx="358">
                  <c:v>100</c:v>
                </c:pt>
                <c:pt idx="359">
                  <c:v>100</c:v>
                </c:pt>
                <c:pt idx="360">
                  <c:v>100</c:v>
                </c:pt>
                <c:pt idx="361">
                  <c:v>100</c:v>
                </c:pt>
                <c:pt idx="362">
                  <c:v>100</c:v>
                </c:pt>
                <c:pt idx="363">
                  <c:v>100</c:v>
                </c:pt>
                <c:pt idx="364">
                  <c:v>100</c:v>
                </c:pt>
                <c:pt idx="365">
                  <c:v>100</c:v>
                </c:pt>
                <c:pt idx="366">
                  <c:v>99</c:v>
                </c:pt>
                <c:pt idx="367">
                  <c:v>99</c:v>
                </c:pt>
                <c:pt idx="368">
                  <c:v>99</c:v>
                </c:pt>
                <c:pt idx="369">
                  <c:v>98</c:v>
                </c:pt>
                <c:pt idx="370">
                  <c:v>98</c:v>
                </c:pt>
                <c:pt idx="371">
                  <c:v>99</c:v>
                </c:pt>
                <c:pt idx="372">
                  <c:v>98</c:v>
                </c:pt>
                <c:pt idx="373">
                  <c:v>97</c:v>
                </c:pt>
                <c:pt idx="374">
                  <c:v>95</c:v>
                </c:pt>
                <c:pt idx="375">
                  <c:v>94</c:v>
                </c:pt>
                <c:pt idx="376">
                  <c:v>94</c:v>
                </c:pt>
                <c:pt idx="377">
                  <c:v>94</c:v>
                </c:pt>
                <c:pt idx="378">
                  <c:v>92</c:v>
                </c:pt>
                <c:pt idx="379">
                  <c:v>93</c:v>
                </c:pt>
                <c:pt idx="380">
                  <c:v>90</c:v>
                </c:pt>
                <c:pt idx="381">
                  <c:v>89</c:v>
                </c:pt>
                <c:pt idx="382">
                  <c:v>86</c:v>
                </c:pt>
                <c:pt idx="383">
                  <c:v>79</c:v>
                </c:pt>
                <c:pt idx="384">
                  <c:v>79</c:v>
                </c:pt>
                <c:pt idx="385">
                  <c:v>82</c:v>
                </c:pt>
                <c:pt idx="386">
                  <c:v>80</c:v>
                </c:pt>
                <c:pt idx="387">
                  <c:v>82</c:v>
                </c:pt>
                <c:pt idx="388">
                  <c:v>84</c:v>
                </c:pt>
                <c:pt idx="389">
                  <c:v>86</c:v>
                </c:pt>
                <c:pt idx="390">
                  <c:v>87</c:v>
                </c:pt>
                <c:pt idx="391">
                  <c:v>89</c:v>
                </c:pt>
                <c:pt idx="392">
                  <c:v>90</c:v>
                </c:pt>
                <c:pt idx="393">
                  <c:v>91</c:v>
                </c:pt>
                <c:pt idx="394">
                  <c:v>92</c:v>
                </c:pt>
                <c:pt idx="395">
                  <c:v>92</c:v>
                </c:pt>
                <c:pt idx="396">
                  <c:v>93</c:v>
                </c:pt>
                <c:pt idx="397">
                  <c:v>94</c:v>
                </c:pt>
                <c:pt idx="398">
                  <c:v>95</c:v>
                </c:pt>
                <c:pt idx="399">
                  <c:v>95</c:v>
                </c:pt>
                <c:pt idx="400">
                  <c:v>95</c:v>
                </c:pt>
                <c:pt idx="401">
                  <c:v>96</c:v>
                </c:pt>
                <c:pt idx="402">
                  <c:v>94</c:v>
                </c:pt>
                <c:pt idx="403">
                  <c:v>91</c:v>
                </c:pt>
                <c:pt idx="404">
                  <c:v>91</c:v>
                </c:pt>
                <c:pt idx="405">
                  <c:v>90</c:v>
                </c:pt>
                <c:pt idx="406">
                  <c:v>88</c:v>
                </c:pt>
                <c:pt idx="407">
                  <c:v>89</c:v>
                </c:pt>
                <c:pt idx="408">
                  <c:v>88</c:v>
                </c:pt>
                <c:pt idx="409">
                  <c:v>88</c:v>
                </c:pt>
                <c:pt idx="410">
                  <c:v>87</c:v>
                </c:pt>
                <c:pt idx="411">
                  <c:v>87</c:v>
                </c:pt>
                <c:pt idx="412">
                  <c:v>87</c:v>
                </c:pt>
                <c:pt idx="413">
                  <c:v>89</c:v>
                </c:pt>
                <c:pt idx="414">
                  <c:v>90</c:v>
                </c:pt>
                <c:pt idx="415">
                  <c:v>89</c:v>
                </c:pt>
                <c:pt idx="416">
                  <c:v>89</c:v>
                </c:pt>
                <c:pt idx="417">
                  <c:v>83</c:v>
                </c:pt>
                <c:pt idx="418">
                  <c:v>83</c:v>
                </c:pt>
                <c:pt idx="419">
                  <c:v>81</c:v>
                </c:pt>
                <c:pt idx="420">
                  <c:v>79</c:v>
                </c:pt>
                <c:pt idx="421">
                  <c:v>80</c:v>
                </c:pt>
                <c:pt idx="422">
                  <c:v>81</c:v>
                </c:pt>
                <c:pt idx="423">
                  <c:v>82</c:v>
                </c:pt>
                <c:pt idx="424">
                  <c:v>83</c:v>
                </c:pt>
                <c:pt idx="425">
                  <c:v>83</c:v>
                </c:pt>
                <c:pt idx="426">
                  <c:v>81</c:v>
                </c:pt>
                <c:pt idx="427">
                  <c:v>82</c:v>
                </c:pt>
                <c:pt idx="428">
                  <c:v>82</c:v>
                </c:pt>
                <c:pt idx="429">
                  <c:v>81</c:v>
                </c:pt>
                <c:pt idx="430">
                  <c:v>83</c:v>
                </c:pt>
                <c:pt idx="431">
                  <c:v>76</c:v>
                </c:pt>
                <c:pt idx="432">
                  <c:v>71</c:v>
                </c:pt>
                <c:pt idx="433">
                  <c:v>76</c:v>
                </c:pt>
                <c:pt idx="434">
                  <c:v>76</c:v>
                </c:pt>
                <c:pt idx="435">
                  <c:v>83</c:v>
                </c:pt>
                <c:pt idx="436">
                  <c:v>82</c:v>
                </c:pt>
                <c:pt idx="437">
                  <c:v>79</c:v>
                </c:pt>
                <c:pt idx="438">
                  <c:v>80</c:v>
                </c:pt>
                <c:pt idx="439">
                  <c:v>81</c:v>
                </c:pt>
                <c:pt idx="440">
                  <c:v>83</c:v>
                </c:pt>
                <c:pt idx="441">
                  <c:v>83</c:v>
                </c:pt>
                <c:pt idx="442">
                  <c:v>86</c:v>
                </c:pt>
                <c:pt idx="443">
                  <c:v>86</c:v>
                </c:pt>
                <c:pt idx="444">
                  <c:v>86</c:v>
                </c:pt>
                <c:pt idx="445">
                  <c:v>86</c:v>
                </c:pt>
                <c:pt idx="446">
                  <c:v>85</c:v>
                </c:pt>
                <c:pt idx="447">
                  <c:v>86</c:v>
                </c:pt>
                <c:pt idx="448">
                  <c:v>86</c:v>
                </c:pt>
                <c:pt idx="449">
                  <c:v>86</c:v>
                </c:pt>
                <c:pt idx="450">
                  <c:v>84</c:v>
                </c:pt>
                <c:pt idx="451">
                  <c:v>84</c:v>
                </c:pt>
                <c:pt idx="452">
                  <c:v>86</c:v>
                </c:pt>
                <c:pt idx="453">
                  <c:v>88</c:v>
                </c:pt>
                <c:pt idx="454">
                  <c:v>88</c:v>
                </c:pt>
                <c:pt idx="455">
                  <c:v>83</c:v>
                </c:pt>
                <c:pt idx="456">
                  <c:v>82</c:v>
                </c:pt>
                <c:pt idx="457">
                  <c:v>81</c:v>
                </c:pt>
                <c:pt idx="458">
                  <c:v>81</c:v>
                </c:pt>
                <c:pt idx="459">
                  <c:v>81</c:v>
                </c:pt>
                <c:pt idx="460">
                  <c:v>82</c:v>
                </c:pt>
                <c:pt idx="461">
                  <c:v>82</c:v>
                </c:pt>
                <c:pt idx="462">
                  <c:v>82</c:v>
                </c:pt>
                <c:pt idx="463">
                  <c:v>82</c:v>
                </c:pt>
                <c:pt idx="464">
                  <c:v>82</c:v>
                </c:pt>
                <c:pt idx="465">
                  <c:v>83</c:v>
                </c:pt>
                <c:pt idx="466">
                  <c:v>82</c:v>
                </c:pt>
                <c:pt idx="467">
                  <c:v>83</c:v>
                </c:pt>
                <c:pt idx="468">
                  <c:v>85</c:v>
                </c:pt>
                <c:pt idx="469">
                  <c:v>85</c:v>
                </c:pt>
                <c:pt idx="470">
                  <c:v>86</c:v>
                </c:pt>
                <c:pt idx="471">
                  <c:v>86</c:v>
                </c:pt>
                <c:pt idx="472">
                  <c:v>86</c:v>
                </c:pt>
                <c:pt idx="473">
                  <c:v>87</c:v>
                </c:pt>
                <c:pt idx="474">
                  <c:v>87</c:v>
                </c:pt>
                <c:pt idx="475">
                  <c:v>87</c:v>
                </c:pt>
                <c:pt idx="476">
                  <c:v>87</c:v>
                </c:pt>
                <c:pt idx="477">
                  <c:v>87</c:v>
                </c:pt>
                <c:pt idx="478">
                  <c:v>87</c:v>
                </c:pt>
                <c:pt idx="479">
                  <c:v>88</c:v>
                </c:pt>
                <c:pt idx="480">
                  <c:v>88</c:v>
                </c:pt>
                <c:pt idx="481">
                  <c:v>90</c:v>
                </c:pt>
                <c:pt idx="482">
                  <c:v>92</c:v>
                </c:pt>
                <c:pt idx="483">
                  <c:v>94</c:v>
                </c:pt>
                <c:pt idx="484">
                  <c:v>96</c:v>
                </c:pt>
                <c:pt idx="485">
                  <c:v>98</c:v>
                </c:pt>
                <c:pt idx="486">
                  <c:v>98</c:v>
                </c:pt>
                <c:pt idx="487">
                  <c:v>99</c:v>
                </c:pt>
                <c:pt idx="488">
                  <c:v>99</c:v>
                </c:pt>
                <c:pt idx="489">
                  <c:v>99</c:v>
                </c:pt>
                <c:pt idx="490">
                  <c:v>100</c:v>
                </c:pt>
                <c:pt idx="491">
                  <c:v>100</c:v>
                </c:pt>
                <c:pt idx="492">
                  <c:v>100</c:v>
                </c:pt>
                <c:pt idx="493">
                  <c:v>100</c:v>
                </c:pt>
                <c:pt idx="494">
                  <c:v>100</c:v>
                </c:pt>
                <c:pt idx="495">
                  <c:v>100</c:v>
                </c:pt>
                <c:pt idx="496">
                  <c:v>100</c:v>
                </c:pt>
                <c:pt idx="497">
                  <c:v>100</c:v>
                </c:pt>
                <c:pt idx="498">
                  <c:v>100</c:v>
                </c:pt>
                <c:pt idx="499">
                  <c:v>100</c:v>
                </c:pt>
                <c:pt idx="500">
                  <c:v>100</c:v>
                </c:pt>
                <c:pt idx="501">
                  <c:v>100</c:v>
                </c:pt>
                <c:pt idx="502">
                  <c:v>100</c:v>
                </c:pt>
                <c:pt idx="503">
                  <c:v>100</c:v>
                </c:pt>
                <c:pt idx="504">
                  <c:v>100</c:v>
                </c:pt>
                <c:pt idx="505">
                  <c:v>100</c:v>
                </c:pt>
                <c:pt idx="506">
                  <c:v>100</c:v>
                </c:pt>
                <c:pt idx="507">
                  <c:v>100</c:v>
                </c:pt>
                <c:pt idx="508">
                  <c:v>100</c:v>
                </c:pt>
                <c:pt idx="509">
                  <c:v>100</c:v>
                </c:pt>
                <c:pt idx="510">
                  <c:v>100</c:v>
                </c:pt>
                <c:pt idx="511">
                  <c:v>100</c:v>
                </c:pt>
                <c:pt idx="512">
                  <c:v>100</c:v>
                </c:pt>
                <c:pt idx="513">
                  <c:v>100</c:v>
                </c:pt>
                <c:pt idx="514">
                  <c:v>100</c:v>
                </c:pt>
                <c:pt idx="515">
                  <c:v>100</c:v>
                </c:pt>
                <c:pt idx="516">
                  <c:v>100</c:v>
                </c:pt>
                <c:pt idx="517">
                  <c:v>100</c:v>
                </c:pt>
                <c:pt idx="518">
                  <c:v>100</c:v>
                </c:pt>
                <c:pt idx="519">
                  <c:v>100</c:v>
                </c:pt>
                <c:pt idx="520">
                  <c:v>100</c:v>
                </c:pt>
                <c:pt idx="521">
                  <c:v>100</c:v>
                </c:pt>
                <c:pt idx="522">
                  <c:v>100</c:v>
                </c:pt>
                <c:pt idx="523">
                  <c:v>100</c:v>
                </c:pt>
                <c:pt idx="524">
                  <c:v>100</c:v>
                </c:pt>
                <c:pt idx="525">
                  <c:v>100</c:v>
                </c:pt>
                <c:pt idx="526">
                  <c:v>100</c:v>
                </c:pt>
                <c:pt idx="527">
                  <c:v>100</c:v>
                </c:pt>
                <c:pt idx="528">
                  <c:v>100</c:v>
                </c:pt>
                <c:pt idx="529">
                  <c:v>100</c:v>
                </c:pt>
                <c:pt idx="530">
                  <c:v>100</c:v>
                </c:pt>
                <c:pt idx="531">
                  <c:v>100</c:v>
                </c:pt>
                <c:pt idx="532">
                  <c:v>100</c:v>
                </c:pt>
                <c:pt idx="533">
                  <c:v>100</c:v>
                </c:pt>
                <c:pt idx="534">
                  <c:v>100</c:v>
                </c:pt>
                <c:pt idx="535">
                  <c:v>100</c:v>
                </c:pt>
                <c:pt idx="536">
                  <c:v>100</c:v>
                </c:pt>
                <c:pt idx="537">
                  <c:v>100</c:v>
                </c:pt>
                <c:pt idx="538">
                  <c:v>99</c:v>
                </c:pt>
                <c:pt idx="539">
                  <c:v>99</c:v>
                </c:pt>
                <c:pt idx="540">
                  <c:v>99</c:v>
                </c:pt>
                <c:pt idx="541">
                  <c:v>99</c:v>
                </c:pt>
                <c:pt idx="542">
                  <c:v>100</c:v>
                </c:pt>
                <c:pt idx="543">
                  <c:v>100</c:v>
                </c:pt>
                <c:pt idx="544">
                  <c:v>99</c:v>
                </c:pt>
                <c:pt idx="545">
                  <c:v>99</c:v>
                </c:pt>
                <c:pt idx="546">
                  <c:v>99</c:v>
                </c:pt>
                <c:pt idx="547">
                  <c:v>99</c:v>
                </c:pt>
                <c:pt idx="548">
                  <c:v>99</c:v>
                </c:pt>
                <c:pt idx="549">
                  <c:v>99</c:v>
                </c:pt>
                <c:pt idx="550">
                  <c:v>99</c:v>
                </c:pt>
                <c:pt idx="551">
                  <c:v>99</c:v>
                </c:pt>
                <c:pt idx="552">
                  <c:v>99</c:v>
                </c:pt>
                <c:pt idx="553">
                  <c:v>99</c:v>
                </c:pt>
                <c:pt idx="554">
                  <c:v>99</c:v>
                </c:pt>
                <c:pt idx="555">
                  <c:v>99</c:v>
                </c:pt>
                <c:pt idx="556">
                  <c:v>100</c:v>
                </c:pt>
                <c:pt idx="557">
                  <c:v>100</c:v>
                </c:pt>
                <c:pt idx="558">
                  <c:v>100</c:v>
                </c:pt>
                <c:pt idx="559">
                  <c:v>100</c:v>
                </c:pt>
                <c:pt idx="560">
                  <c:v>100</c:v>
                </c:pt>
                <c:pt idx="561">
                  <c:v>100</c:v>
                </c:pt>
                <c:pt idx="562">
                  <c:v>100</c:v>
                </c:pt>
                <c:pt idx="563">
                  <c:v>100</c:v>
                </c:pt>
                <c:pt idx="564">
                  <c:v>100</c:v>
                </c:pt>
                <c:pt idx="565">
                  <c:v>100</c:v>
                </c:pt>
                <c:pt idx="566">
                  <c:v>100</c:v>
                </c:pt>
                <c:pt idx="567">
                  <c:v>100</c:v>
                </c:pt>
                <c:pt idx="568">
                  <c:v>100</c:v>
                </c:pt>
                <c:pt idx="569">
                  <c:v>99</c:v>
                </c:pt>
                <c:pt idx="570">
                  <c:v>100</c:v>
                </c:pt>
                <c:pt idx="571">
                  <c:v>100</c:v>
                </c:pt>
                <c:pt idx="572">
                  <c:v>100</c:v>
                </c:pt>
                <c:pt idx="573">
                  <c:v>100</c:v>
                </c:pt>
                <c:pt idx="574">
                  <c:v>100</c:v>
                </c:pt>
                <c:pt idx="575">
                  <c:v>99</c:v>
                </c:pt>
                <c:pt idx="576">
                  <c:v>100</c:v>
                </c:pt>
                <c:pt idx="577">
                  <c:v>100</c:v>
                </c:pt>
                <c:pt idx="578">
                  <c:v>100</c:v>
                </c:pt>
                <c:pt idx="579">
                  <c:v>100</c:v>
                </c:pt>
                <c:pt idx="580">
                  <c:v>100</c:v>
                </c:pt>
                <c:pt idx="581">
                  <c:v>100</c:v>
                </c:pt>
                <c:pt idx="582">
                  <c:v>100</c:v>
                </c:pt>
                <c:pt idx="583">
                  <c:v>100</c:v>
                </c:pt>
                <c:pt idx="584">
                  <c:v>100</c:v>
                </c:pt>
                <c:pt idx="585">
                  <c:v>100</c:v>
                </c:pt>
                <c:pt idx="586">
                  <c:v>100</c:v>
                </c:pt>
                <c:pt idx="587">
                  <c:v>100</c:v>
                </c:pt>
                <c:pt idx="588">
                  <c:v>100</c:v>
                </c:pt>
                <c:pt idx="589">
                  <c:v>100</c:v>
                </c:pt>
                <c:pt idx="590">
                  <c:v>100</c:v>
                </c:pt>
                <c:pt idx="591">
                  <c:v>100</c:v>
                </c:pt>
                <c:pt idx="592">
                  <c:v>100</c:v>
                </c:pt>
                <c:pt idx="593">
                  <c:v>100</c:v>
                </c:pt>
                <c:pt idx="594">
                  <c:v>100</c:v>
                </c:pt>
                <c:pt idx="595">
                  <c:v>100</c:v>
                </c:pt>
                <c:pt idx="596">
                  <c:v>100</c:v>
                </c:pt>
                <c:pt idx="597">
                  <c:v>100</c:v>
                </c:pt>
                <c:pt idx="598">
                  <c:v>100</c:v>
                </c:pt>
                <c:pt idx="599">
                  <c:v>100</c:v>
                </c:pt>
                <c:pt idx="600">
                  <c:v>100</c:v>
                </c:pt>
                <c:pt idx="601">
                  <c:v>100</c:v>
                </c:pt>
                <c:pt idx="602">
                  <c:v>100</c:v>
                </c:pt>
                <c:pt idx="603">
                  <c:v>100</c:v>
                </c:pt>
                <c:pt idx="604">
                  <c:v>100</c:v>
                </c:pt>
                <c:pt idx="605">
                  <c:v>100</c:v>
                </c:pt>
                <c:pt idx="606">
                  <c:v>100</c:v>
                </c:pt>
                <c:pt idx="607">
                  <c:v>100</c:v>
                </c:pt>
                <c:pt idx="608">
                  <c:v>99</c:v>
                </c:pt>
                <c:pt idx="609">
                  <c:v>99</c:v>
                </c:pt>
                <c:pt idx="610">
                  <c:v>98</c:v>
                </c:pt>
                <c:pt idx="611">
                  <c:v>98</c:v>
                </c:pt>
                <c:pt idx="612">
                  <c:v>98</c:v>
                </c:pt>
                <c:pt idx="613">
                  <c:v>98</c:v>
                </c:pt>
                <c:pt idx="614">
                  <c:v>98</c:v>
                </c:pt>
                <c:pt idx="615">
                  <c:v>98</c:v>
                </c:pt>
                <c:pt idx="616">
                  <c:v>98</c:v>
                </c:pt>
                <c:pt idx="617">
                  <c:v>98</c:v>
                </c:pt>
                <c:pt idx="618">
                  <c:v>99</c:v>
                </c:pt>
                <c:pt idx="619">
                  <c:v>99</c:v>
                </c:pt>
                <c:pt idx="620">
                  <c:v>99</c:v>
                </c:pt>
                <c:pt idx="621">
                  <c:v>99</c:v>
                </c:pt>
                <c:pt idx="622">
                  <c:v>99</c:v>
                </c:pt>
                <c:pt idx="623">
                  <c:v>100</c:v>
                </c:pt>
                <c:pt idx="624">
                  <c:v>99</c:v>
                </c:pt>
                <c:pt idx="625">
                  <c:v>99</c:v>
                </c:pt>
                <c:pt idx="626">
                  <c:v>99</c:v>
                </c:pt>
                <c:pt idx="627">
                  <c:v>99</c:v>
                </c:pt>
                <c:pt idx="628">
                  <c:v>99</c:v>
                </c:pt>
                <c:pt idx="629">
                  <c:v>99</c:v>
                </c:pt>
                <c:pt idx="630">
                  <c:v>99</c:v>
                </c:pt>
                <c:pt idx="631">
                  <c:v>99</c:v>
                </c:pt>
                <c:pt idx="632">
                  <c:v>99</c:v>
                </c:pt>
                <c:pt idx="633">
                  <c:v>99</c:v>
                </c:pt>
                <c:pt idx="634">
                  <c:v>99</c:v>
                </c:pt>
                <c:pt idx="635">
                  <c:v>99</c:v>
                </c:pt>
                <c:pt idx="636">
                  <c:v>99</c:v>
                </c:pt>
                <c:pt idx="637">
                  <c:v>99</c:v>
                </c:pt>
                <c:pt idx="638">
                  <c:v>100</c:v>
                </c:pt>
                <c:pt idx="639">
                  <c:v>99</c:v>
                </c:pt>
                <c:pt idx="640">
                  <c:v>100</c:v>
                </c:pt>
                <c:pt idx="641">
                  <c:v>99</c:v>
                </c:pt>
                <c:pt idx="642">
                  <c:v>99</c:v>
                </c:pt>
                <c:pt idx="643">
                  <c:v>99</c:v>
                </c:pt>
                <c:pt idx="644">
                  <c:v>98</c:v>
                </c:pt>
                <c:pt idx="645">
                  <c:v>98</c:v>
                </c:pt>
                <c:pt idx="646">
                  <c:v>98</c:v>
                </c:pt>
                <c:pt idx="647">
                  <c:v>98</c:v>
                </c:pt>
                <c:pt idx="648">
                  <c:v>98</c:v>
                </c:pt>
                <c:pt idx="649">
                  <c:v>98</c:v>
                </c:pt>
                <c:pt idx="650">
                  <c:v>98</c:v>
                </c:pt>
                <c:pt idx="651">
                  <c:v>98</c:v>
                </c:pt>
                <c:pt idx="652">
                  <c:v>98</c:v>
                </c:pt>
                <c:pt idx="653">
                  <c:v>98</c:v>
                </c:pt>
                <c:pt idx="654">
                  <c:v>98</c:v>
                </c:pt>
                <c:pt idx="655">
                  <c:v>99</c:v>
                </c:pt>
                <c:pt idx="656">
                  <c:v>99</c:v>
                </c:pt>
                <c:pt idx="657">
                  <c:v>99</c:v>
                </c:pt>
                <c:pt idx="658">
                  <c:v>99</c:v>
                </c:pt>
                <c:pt idx="659">
                  <c:v>99</c:v>
                </c:pt>
                <c:pt idx="660">
                  <c:v>98</c:v>
                </c:pt>
                <c:pt idx="661">
                  <c:v>98</c:v>
                </c:pt>
                <c:pt idx="662">
                  <c:v>98</c:v>
                </c:pt>
                <c:pt idx="663">
                  <c:v>98</c:v>
                </c:pt>
                <c:pt idx="664">
                  <c:v>99</c:v>
                </c:pt>
                <c:pt idx="665">
                  <c:v>99</c:v>
                </c:pt>
                <c:pt idx="666">
                  <c:v>99</c:v>
                </c:pt>
                <c:pt idx="667">
                  <c:v>99</c:v>
                </c:pt>
                <c:pt idx="668">
                  <c:v>99</c:v>
                </c:pt>
                <c:pt idx="669">
                  <c:v>99</c:v>
                </c:pt>
                <c:pt idx="670">
                  <c:v>99</c:v>
                </c:pt>
                <c:pt idx="671">
                  <c:v>99</c:v>
                </c:pt>
                <c:pt idx="672">
                  <c:v>99</c:v>
                </c:pt>
                <c:pt idx="673">
                  <c:v>99</c:v>
                </c:pt>
                <c:pt idx="674">
                  <c:v>99</c:v>
                </c:pt>
                <c:pt idx="675">
                  <c:v>99</c:v>
                </c:pt>
                <c:pt idx="676">
                  <c:v>99</c:v>
                </c:pt>
                <c:pt idx="677">
                  <c:v>100</c:v>
                </c:pt>
                <c:pt idx="678">
                  <c:v>100</c:v>
                </c:pt>
                <c:pt idx="679">
                  <c:v>100</c:v>
                </c:pt>
                <c:pt idx="680">
                  <c:v>100</c:v>
                </c:pt>
                <c:pt idx="681">
                  <c:v>100</c:v>
                </c:pt>
                <c:pt idx="682">
                  <c:v>100</c:v>
                </c:pt>
                <c:pt idx="683">
                  <c:v>100</c:v>
                </c:pt>
                <c:pt idx="684">
                  <c:v>100</c:v>
                </c:pt>
                <c:pt idx="685">
                  <c:v>100</c:v>
                </c:pt>
                <c:pt idx="686">
                  <c:v>100</c:v>
                </c:pt>
                <c:pt idx="687">
                  <c:v>100</c:v>
                </c:pt>
                <c:pt idx="688">
                  <c:v>100</c:v>
                </c:pt>
                <c:pt idx="689">
                  <c:v>100</c:v>
                </c:pt>
                <c:pt idx="690">
                  <c:v>100</c:v>
                </c:pt>
                <c:pt idx="691">
                  <c:v>100</c:v>
                </c:pt>
                <c:pt idx="692">
                  <c:v>100</c:v>
                </c:pt>
                <c:pt idx="693">
                  <c:v>99</c:v>
                </c:pt>
                <c:pt idx="694">
                  <c:v>100</c:v>
                </c:pt>
                <c:pt idx="695">
                  <c:v>99</c:v>
                </c:pt>
                <c:pt idx="696">
                  <c:v>98</c:v>
                </c:pt>
                <c:pt idx="697">
                  <c:v>98</c:v>
                </c:pt>
                <c:pt idx="698">
                  <c:v>97</c:v>
                </c:pt>
                <c:pt idx="699">
                  <c:v>96</c:v>
                </c:pt>
                <c:pt idx="700">
                  <c:v>96</c:v>
                </c:pt>
                <c:pt idx="701">
                  <c:v>95</c:v>
                </c:pt>
                <c:pt idx="702">
                  <c:v>95</c:v>
                </c:pt>
                <c:pt idx="703">
                  <c:v>95</c:v>
                </c:pt>
                <c:pt idx="704">
                  <c:v>95</c:v>
                </c:pt>
                <c:pt idx="705">
                  <c:v>94</c:v>
                </c:pt>
                <c:pt idx="706">
                  <c:v>93</c:v>
                </c:pt>
                <c:pt idx="707">
                  <c:v>92</c:v>
                </c:pt>
                <c:pt idx="708">
                  <c:v>91</c:v>
                </c:pt>
                <c:pt idx="709">
                  <c:v>90</c:v>
                </c:pt>
                <c:pt idx="710">
                  <c:v>88</c:v>
                </c:pt>
                <c:pt idx="711">
                  <c:v>88</c:v>
                </c:pt>
                <c:pt idx="712">
                  <c:v>86</c:v>
                </c:pt>
                <c:pt idx="713">
                  <c:v>88</c:v>
                </c:pt>
                <c:pt idx="714">
                  <c:v>87</c:v>
                </c:pt>
                <c:pt idx="715">
                  <c:v>87</c:v>
                </c:pt>
                <c:pt idx="716">
                  <c:v>88</c:v>
                </c:pt>
                <c:pt idx="717">
                  <c:v>90</c:v>
                </c:pt>
                <c:pt idx="718">
                  <c:v>90</c:v>
                </c:pt>
                <c:pt idx="719">
                  <c:v>92</c:v>
                </c:pt>
                <c:pt idx="720">
                  <c:v>91</c:v>
                </c:pt>
                <c:pt idx="721">
                  <c:v>89</c:v>
                </c:pt>
                <c:pt idx="722">
                  <c:v>84</c:v>
                </c:pt>
                <c:pt idx="723">
                  <c:v>83</c:v>
                </c:pt>
                <c:pt idx="724">
                  <c:v>83</c:v>
                </c:pt>
                <c:pt idx="725">
                  <c:v>74</c:v>
                </c:pt>
                <c:pt idx="726">
                  <c:v>73</c:v>
                </c:pt>
                <c:pt idx="727">
                  <c:v>64</c:v>
                </c:pt>
                <c:pt idx="728">
                  <c:v>63</c:v>
                </c:pt>
                <c:pt idx="729">
                  <c:v>62</c:v>
                </c:pt>
                <c:pt idx="730">
                  <c:v>64</c:v>
                </c:pt>
                <c:pt idx="731">
                  <c:v>64</c:v>
                </c:pt>
                <c:pt idx="732">
                  <c:v>60</c:v>
                </c:pt>
                <c:pt idx="733">
                  <c:v>62</c:v>
                </c:pt>
                <c:pt idx="734">
                  <c:v>63</c:v>
                </c:pt>
                <c:pt idx="735">
                  <c:v>63</c:v>
                </c:pt>
                <c:pt idx="736">
                  <c:v>67</c:v>
                </c:pt>
                <c:pt idx="737">
                  <c:v>71</c:v>
                </c:pt>
                <c:pt idx="738">
                  <c:v>67</c:v>
                </c:pt>
                <c:pt idx="739">
                  <c:v>65</c:v>
                </c:pt>
                <c:pt idx="740">
                  <c:v>66</c:v>
                </c:pt>
                <c:pt idx="741">
                  <c:v>65</c:v>
                </c:pt>
                <c:pt idx="742">
                  <c:v>68</c:v>
                </c:pt>
                <c:pt idx="743">
                  <c:v>65</c:v>
                </c:pt>
                <c:pt idx="744">
                  <c:v>65</c:v>
                </c:pt>
                <c:pt idx="745">
                  <c:v>55</c:v>
                </c:pt>
                <c:pt idx="746">
                  <c:v>53</c:v>
                </c:pt>
                <c:pt idx="747">
                  <c:v>48</c:v>
                </c:pt>
                <c:pt idx="748">
                  <c:v>54</c:v>
                </c:pt>
                <c:pt idx="749">
                  <c:v>51</c:v>
                </c:pt>
                <c:pt idx="750">
                  <c:v>55</c:v>
                </c:pt>
                <c:pt idx="751">
                  <c:v>54</c:v>
                </c:pt>
                <c:pt idx="752">
                  <c:v>56</c:v>
                </c:pt>
                <c:pt idx="753">
                  <c:v>55</c:v>
                </c:pt>
                <c:pt idx="754">
                  <c:v>55</c:v>
                </c:pt>
                <c:pt idx="755">
                  <c:v>56</c:v>
                </c:pt>
                <c:pt idx="756">
                  <c:v>58</c:v>
                </c:pt>
                <c:pt idx="757">
                  <c:v>59</c:v>
                </c:pt>
                <c:pt idx="758">
                  <c:v>59</c:v>
                </c:pt>
                <c:pt idx="759">
                  <c:v>59</c:v>
                </c:pt>
                <c:pt idx="760">
                  <c:v>61</c:v>
                </c:pt>
                <c:pt idx="761">
                  <c:v>63</c:v>
                </c:pt>
                <c:pt idx="762">
                  <c:v>63</c:v>
                </c:pt>
                <c:pt idx="763">
                  <c:v>64</c:v>
                </c:pt>
                <c:pt idx="764">
                  <c:v>63</c:v>
                </c:pt>
                <c:pt idx="765">
                  <c:v>63</c:v>
                </c:pt>
                <c:pt idx="766">
                  <c:v>63</c:v>
                </c:pt>
                <c:pt idx="767">
                  <c:v>65</c:v>
                </c:pt>
                <c:pt idx="768">
                  <c:v>69</c:v>
                </c:pt>
                <c:pt idx="769">
                  <c:v>70</c:v>
                </c:pt>
                <c:pt idx="770">
                  <c:v>71</c:v>
                </c:pt>
                <c:pt idx="771">
                  <c:v>71</c:v>
                </c:pt>
                <c:pt idx="772">
                  <c:v>73</c:v>
                </c:pt>
                <c:pt idx="773">
                  <c:v>75</c:v>
                </c:pt>
                <c:pt idx="774">
                  <c:v>74</c:v>
                </c:pt>
                <c:pt idx="775">
                  <c:v>76</c:v>
                </c:pt>
                <c:pt idx="776">
                  <c:v>80</c:v>
                </c:pt>
                <c:pt idx="777">
                  <c:v>82</c:v>
                </c:pt>
                <c:pt idx="778">
                  <c:v>82</c:v>
                </c:pt>
                <c:pt idx="779">
                  <c:v>86</c:v>
                </c:pt>
                <c:pt idx="780">
                  <c:v>84</c:v>
                </c:pt>
                <c:pt idx="781">
                  <c:v>82</c:v>
                </c:pt>
                <c:pt idx="782">
                  <c:v>82</c:v>
                </c:pt>
                <c:pt idx="783">
                  <c:v>83</c:v>
                </c:pt>
                <c:pt idx="784">
                  <c:v>81</c:v>
                </c:pt>
                <c:pt idx="785">
                  <c:v>82</c:v>
                </c:pt>
                <c:pt idx="786">
                  <c:v>82</c:v>
                </c:pt>
                <c:pt idx="787">
                  <c:v>82</c:v>
                </c:pt>
                <c:pt idx="788">
                  <c:v>82</c:v>
                </c:pt>
                <c:pt idx="789">
                  <c:v>83</c:v>
                </c:pt>
                <c:pt idx="790">
                  <c:v>83</c:v>
                </c:pt>
                <c:pt idx="791">
                  <c:v>84</c:v>
                </c:pt>
                <c:pt idx="792">
                  <c:v>85</c:v>
                </c:pt>
                <c:pt idx="793">
                  <c:v>84</c:v>
                </c:pt>
                <c:pt idx="794">
                  <c:v>84</c:v>
                </c:pt>
                <c:pt idx="795">
                  <c:v>86</c:v>
                </c:pt>
                <c:pt idx="796">
                  <c:v>86</c:v>
                </c:pt>
                <c:pt idx="797">
                  <c:v>86</c:v>
                </c:pt>
                <c:pt idx="798">
                  <c:v>92</c:v>
                </c:pt>
                <c:pt idx="799">
                  <c:v>87</c:v>
                </c:pt>
                <c:pt idx="800">
                  <c:v>87</c:v>
                </c:pt>
                <c:pt idx="801">
                  <c:v>87</c:v>
                </c:pt>
                <c:pt idx="802">
                  <c:v>88</c:v>
                </c:pt>
                <c:pt idx="803">
                  <c:v>89</c:v>
                </c:pt>
                <c:pt idx="804">
                  <c:v>90</c:v>
                </c:pt>
                <c:pt idx="805">
                  <c:v>91</c:v>
                </c:pt>
                <c:pt idx="806">
                  <c:v>92</c:v>
                </c:pt>
                <c:pt idx="807">
                  <c:v>93</c:v>
                </c:pt>
                <c:pt idx="808">
                  <c:v>93</c:v>
                </c:pt>
                <c:pt idx="809">
                  <c:v>93</c:v>
                </c:pt>
                <c:pt idx="810">
                  <c:v>94</c:v>
                </c:pt>
                <c:pt idx="811">
                  <c:v>95</c:v>
                </c:pt>
                <c:pt idx="812">
                  <c:v>95</c:v>
                </c:pt>
                <c:pt idx="813">
                  <c:v>95</c:v>
                </c:pt>
                <c:pt idx="814">
                  <c:v>96</c:v>
                </c:pt>
                <c:pt idx="815">
                  <c:v>96</c:v>
                </c:pt>
                <c:pt idx="816">
                  <c:v>96</c:v>
                </c:pt>
                <c:pt idx="817">
                  <c:v>96</c:v>
                </c:pt>
                <c:pt idx="818">
                  <c:v>97</c:v>
                </c:pt>
                <c:pt idx="819">
                  <c:v>97</c:v>
                </c:pt>
                <c:pt idx="820">
                  <c:v>98</c:v>
                </c:pt>
                <c:pt idx="821">
                  <c:v>98</c:v>
                </c:pt>
                <c:pt idx="822">
                  <c:v>98</c:v>
                </c:pt>
                <c:pt idx="823">
                  <c:v>98</c:v>
                </c:pt>
                <c:pt idx="824">
                  <c:v>98</c:v>
                </c:pt>
                <c:pt idx="825">
                  <c:v>98</c:v>
                </c:pt>
                <c:pt idx="826">
                  <c:v>96</c:v>
                </c:pt>
                <c:pt idx="827">
                  <c:v>94</c:v>
                </c:pt>
                <c:pt idx="828">
                  <c:v>93</c:v>
                </c:pt>
                <c:pt idx="829">
                  <c:v>92</c:v>
                </c:pt>
                <c:pt idx="830">
                  <c:v>91</c:v>
                </c:pt>
                <c:pt idx="831">
                  <c:v>90</c:v>
                </c:pt>
                <c:pt idx="832">
                  <c:v>89</c:v>
                </c:pt>
                <c:pt idx="833">
                  <c:v>91</c:v>
                </c:pt>
                <c:pt idx="834">
                  <c:v>90</c:v>
                </c:pt>
                <c:pt idx="835">
                  <c:v>90</c:v>
                </c:pt>
                <c:pt idx="836">
                  <c:v>94</c:v>
                </c:pt>
                <c:pt idx="837">
                  <c:v>95</c:v>
                </c:pt>
                <c:pt idx="838">
                  <c:v>96</c:v>
                </c:pt>
                <c:pt idx="839">
                  <c:v>95</c:v>
                </c:pt>
                <c:pt idx="840">
                  <c:v>95</c:v>
                </c:pt>
                <c:pt idx="841">
                  <c:v>94</c:v>
                </c:pt>
                <c:pt idx="842">
                  <c:v>95</c:v>
                </c:pt>
                <c:pt idx="843">
                  <c:v>96</c:v>
                </c:pt>
                <c:pt idx="844">
                  <c:v>96</c:v>
                </c:pt>
                <c:pt idx="845">
                  <c:v>97</c:v>
                </c:pt>
                <c:pt idx="846">
                  <c:v>97</c:v>
                </c:pt>
                <c:pt idx="847">
                  <c:v>97</c:v>
                </c:pt>
                <c:pt idx="848">
                  <c:v>98</c:v>
                </c:pt>
                <c:pt idx="849">
                  <c:v>99</c:v>
                </c:pt>
                <c:pt idx="850">
                  <c:v>97</c:v>
                </c:pt>
                <c:pt idx="851">
                  <c:v>96</c:v>
                </c:pt>
                <c:pt idx="852">
                  <c:v>96</c:v>
                </c:pt>
                <c:pt idx="853">
                  <c:v>95</c:v>
                </c:pt>
                <c:pt idx="854">
                  <c:v>93</c:v>
                </c:pt>
                <c:pt idx="855">
                  <c:v>93</c:v>
                </c:pt>
                <c:pt idx="856">
                  <c:v>91</c:v>
                </c:pt>
                <c:pt idx="857">
                  <c:v>92</c:v>
                </c:pt>
                <c:pt idx="858">
                  <c:v>93</c:v>
                </c:pt>
                <c:pt idx="859">
                  <c:v>94</c:v>
                </c:pt>
                <c:pt idx="860">
                  <c:v>96</c:v>
                </c:pt>
                <c:pt idx="861">
                  <c:v>96</c:v>
                </c:pt>
                <c:pt idx="862">
                  <c:v>93</c:v>
                </c:pt>
                <c:pt idx="863">
                  <c:v>91</c:v>
                </c:pt>
                <c:pt idx="864">
                  <c:v>93</c:v>
                </c:pt>
                <c:pt idx="865">
                  <c:v>95</c:v>
                </c:pt>
                <c:pt idx="866">
                  <c:v>96</c:v>
                </c:pt>
                <c:pt idx="867">
                  <c:v>97</c:v>
                </c:pt>
                <c:pt idx="868">
                  <c:v>98</c:v>
                </c:pt>
                <c:pt idx="869">
                  <c:v>98</c:v>
                </c:pt>
                <c:pt idx="870">
                  <c:v>97</c:v>
                </c:pt>
                <c:pt idx="871">
                  <c:v>95</c:v>
                </c:pt>
                <c:pt idx="872">
                  <c:v>95</c:v>
                </c:pt>
                <c:pt idx="873">
                  <c:v>95</c:v>
                </c:pt>
                <c:pt idx="874">
                  <c:v>95</c:v>
                </c:pt>
                <c:pt idx="875">
                  <c:v>94</c:v>
                </c:pt>
                <c:pt idx="876">
                  <c:v>94</c:v>
                </c:pt>
                <c:pt idx="877">
                  <c:v>94</c:v>
                </c:pt>
                <c:pt idx="878">
                  <c:v>94</c:v>
                </c:pt>
                <c:pt idx="879">
                  <c:v>94</c:v>
                </c:pt>
                <c:pt idx="880">
                  <c:v>95</c:v>
                </c:pt>
                <c:pt idx="881">
                  <c:v>93</c:v>
                </c:pt>
                <c:pt idx="882">
                  <c:v>95</c:v>
                </c:pt>
                <c:pt idx="883">
                  <c:v>93</c:v>
                </c:pt>
                <c:pt idx="884">
                  <c:v>92</c:v>
                </c:pt>
                <c:pt idx="885">
                  <c:v>92</c:v>
                </c:pt>
                <c:pt idx="886">
                  <c:v>92</c:v>
                </c:pt>
                <c:pt idx="887">
                  <c:v>93</c:v>
                </c:pt>
                <c:pt idx="888">
                  <c:v>94</c:v>
                </c:pt>
                <c:pt idx="889">
                  <c:v>93</c:v>
                </c:pt>
                <c:pt idx="890">
                  <c:v>93</c:v>
                </c:pt>
                <c:pt idx="891">
                  <c:v>93</c:v>
                </c:pt>
                <c:pt idx="892">
                  <c:v>92</c:v>
                </c:pt>
                <c:pt idx="893">
                  <c:v>93</c:v>
                </c:pt>
                <c:pt idx="894">
                  <c:v>93</c:v>
                </c:pt>
                <c:pt idx="895">
                  <c:v>94</c:v>
                </c:pt>
                <c:pt idx="896">
                  <c:v>95</c:v>
                </c:pt>
                <c:pt idx="897">
                  <c:v>95</c:v>
                </c:pt>
                <c:pt idx="898">
                  <c:v>97</c:v>
                </c:pt>
                <c:pt idx="899">
                  <c:v>98</c:v>
                </c:pt>
                <c:pt idx="900">
                  <c:v>96</c:v>
                </c:pt>
                <c:pt idx="901">
                  <c:v>96</c:v>
                </c:pt>
                <c:pt idx="902">
                  <c:v>96</c:v>
                </c:pt>
                <c:pt idx="903">
                  <c:v>93</c:v>
                </c:pt>
                <c:pt idx="904">
                  <c:v>93</c:v>
                </c:pt>
                <c:pt idx="905">
                  <c:v>94</c:v>
                </c:pt>
                <c:pt idx="906">
                  <c:v>96</c:v>
                </c:pt>
                <c:pt idx="907">
                  <c:v>97</c:v>
                </c:pt>
                <c:pt idx="908">
                  <c:v>97</c:v>
                </c:pt>
                <c:pt idx="909">
                  <c:v>96</c:v>
                </c:pt>
                <c:pt idx="910">
                  <c:v>97</c:v>
                </c:pt>
                <c:pt idx="911">
                  <c:v>94</c:v>
                </c:pt>
                <c:pt idx="912">
                  <c:v>92</c:v>
                </c:pt>
                <c:pt idx="913">
                  <c:v>91</c:v>
                </c:pt>
                <c:pt idx="914">
                  <c:v>91</c:v>
                </c:pt>
                <c:pt idx="915">
                  <c:v>93</c:v>
                </c:pt>
                <c:pt idx="916">
                  <c:v>95</c:v>
                </c:pt>
                <c:pt idx="917">
                  <c:v>96</c:v>
                </c:pt>
                <c:pt idx="918">
                  <c:v>96</c:v>
                </c:pt>
                <c:pt idx="919">
                  <c:v>96</c:v>
                </c:pt>
                <c:pt idx="920">
                  <c:v>97</c:v>
                </c:pt>
                <c:pt idx="921">
                  <c:v>96</c:v>
                </c:pt>
                <c:pt idx="922">
                  <c:v>98</c:v>
                </c:pt>
                <c:pt idx="923">
                  <c:v>99</c:v>
                </c:pt>
                <c:pt idx="924">
                  <c:v>100</c:v>
                </c:pt>
                <c:pt idx="925">
                  <c:v>100</c:v>
                </c:pt>
                <c:pt idx="926">
                  <c:v>100</c:v>
                </c:pt>
                <c:pt idx="927">
                  <c:v>100</c:v>
                </c:pt>
                <c:pt idx="928">
                  <c:v>100</c:v>
                </c:pt>
                <c:pt idx="929">
                  <c:v>100</c:v>
                </c:pt>
                <c:pt idx="930">
                  <c:v>100</c:v>
                </c:pt>
                <c:pt idx="931">
                  <c:v>100</c:v>
                </c:pt>
                <c:pt idx="932">
                  <c:v>100</c:v>
                </c:pt>
                <c:pt idx="933">
                  <c:v>100</c:v>
                </c:pt>
                <c:pt idx="934">
                  <c:v>100</c:v>
                </c:pt>
                <c:pt idx="935">
                  <c:v>100</c:v>
                </c:pt>
                <c:pt idx="936">
                  <c:v>100</c:v>
                </c:pt>
                <c:pt idx="937">
                  <c:v>100</c:v>
                </c:pt>
                <c:pt idx="938">
                  <c:v>100</c:v>
                </c:pt>
                <c:pt idx="939">
                  <c:v>100</c:v>
                </c:pt>
                <c:pt idx="940">
                  <c:v>100</c:v>
                </c:pt>
                <c:pt idx="941">
                  <c:v>100</c:v>
                </c:pt>
                <c:pt idx="942">
                  <c:v>100</c:v>
                </c:pt>
                <c:pt idx="943">
                  <c:v>100</c:v>
                </c:pt>
                <c:pt idx="944">
                  <c:v>100</c:v>
                </c:pt>
                <c:pt idx="945">
                  <c:v>100</c:v>
                </c:pt>
                <c:pt idx="946">
                  <c:v>100</c:v>
                </c:pt>
                <c:pt idx="947">
                  <c:v>100</c:v>
                </c:pt>
                <c:pt idx="948">
                  <c:v>100</c:v>
                </c:pt>
                <c:pt idx="949">
                  <c:v>100</c:v>
                </c:pt>
                <c:pt idx="950">
                  <c:v>100</c:v>
                </c:pt>
                <c:pt idx="951">
                  <c:v>100</c:v>
                </c:pt>
                <c:pt idx="952">
                  <c:v>100</c:v>
                </c:pt>
                <c:pt idx="953">
                  <c:v>100</c:v>
                </c:pt>
                <c:pt idx="954">
                  <c:v>100</c:v>
                </c:pt>
                <c:pt idx="955">
                  <c:v>100</c:v>
                </c:pt>
                <c:pt idx="956">
                  <c:v>100</c:v>
                </c:pt>
                <c:pt idx="957">
                  <c:v>100</c:v>
                </c:pt>
                <c:pt idx="958">
                  <c:v>100</c:v>
                </c:pt>
                <c:pt idx="959">
                  <c:v>100</c:v>
                </c:pt>
                <c:pt idx="960">
                  <c:v>100</c:v>
                </c:pt>
                <c:pt idx="961">
                  <c:v>100</c:v>
                </c:pt>
                <c:pt idx="962">
                  <c:v>100</c:v>
                </c:pt>
                <c:pt idx="963">
                  <c:v>100</c:v>
                </c:pt>
                <c:pt idx="964">
                  <c:v>100</c:v>
                </c:pt>
                <c:pt idx="965">
                  <c:v>100</c:v>
                </c:pt>
                <c:pt idx="966">
                  <c:v>100</c:v>
                </c:pt>
                <c:pt idx="967">
                  <c:v>100</c:v>
                </c:pt>
                <c:pt idx="968">
                  <c:v>100</c:v>
                </c:pt>
                <c:pt idx="969">
                  <c:v>100</c:v>
                </c:pt>
                <c:pt idx="970">
                  <c:v>100</c:v>
                </c:pt>
                <c:pt idx="971">
                  <c:v>100</c:v>
                </c:pt>
                <c:pt idx="972">
                  <c:v>100</c:v>
                </c:pt>
                <c:pt idx="973">
                  <c:v>100</c:v>
                </c:pt>
                <c:pt idx="974">
                  <c:v>100</c:v>
                </c:pt>
                <c:pt idx="975">
                  <c:v>100</c:v>
                </c:pt>
                <c:pt idx="976">
                  <c:v>100</c:v>
                </c:pt>
                <c:pt idx="977">
                  <c:v>100</c:v>
                </c:pt>
                <c:pt idx="978">
                  <c:v>100</c:v>
                </c:pt>
                <c:pt idx="979">
                  <c:v>100</c:v>
                </c:pt>
                <c:pt idx="980">
                  <c:v>100</c:v>
                </c:pt>
                <c:pt idx="981">
                  <c:v>100</c:v>
                </c:pt>
                <c:pt idx="982">
                  <c:v>100</c:v>
                </c:pt>
                <c:pt idx="983">
                  <c:v>100</c:v>
                </c:pt>
                <c:pt idx="984">
                  <c:v>100</c:v>
                </c:pt>
                <c:pt idx="985">
                  <c:v>100</c:v>
                </c:pt>
                <c:pt idx="986">
                  <c:v>100</c:v>
                </c:pt>
                <c:pt idx="987">
                  <c:v>100</c:v>
                </c:pt>
                <c:pt idx="988">
                  <c:v>100</c:v>
                </c:pt>
                <c:pt idx="989">
                  <c:v>100</c:v>
                </c:pt>
                <c:pt idx="990">
                  <c:v>100</c:v>
                </c:pt>
                <c:pt idx="991">
                  <c:v>100</c:v>
                </c:pt>
                <c:pt idx="992">
                  <c:v>100</c:v>
                </c:pt>
                <c:pt idx="993">
                  <c:v>100</c:v>
                </c:pt>
                <c:pt idx="994">
                  <c:v>100</c:v>
                </c:pt>
                <c:pt idx="995">
                  <c:v>100</c:v>
                </c:pt>
                <c:pt idx="996">
                  <c:v>100</c:v>
                </c:pt>
                <c:pt idx="997">
                  <c:v>99</c:v>
                </c:pt>
                <c:pt idx="998">
                  <c:v>85</c:v>
                </c:pt>
                <c:pt idx="999">
                  <c:v>86</c:v>
                </c:pt>
                <c:pt idx="1000">
                  <c:v>82</c:v>
                </c:pt>
                <c:pt idx="1001">
                  <c:v>83</c:v>
                </c:pt>
                <c:pt idx="1002">
                  <c:v>86</c:v>
                </c:pt>
                <c:pt idx="1003">
                  <c:v>90</c:v>
                </c:pt>
                <c:pt idx="1004">
                  <c:v>94</c:v>
                </c:pt>
                <c:pt idx="1005">
                  <c:v>94</c:v>
                </c:pt>
                <c:pt idx="1006">
                  <c:v>93</c:v>
                </c:pt>
                <c:pt idx="1007">
                  <c:v>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7C9-4C20-9861-9A0D7EC35F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897664"/>
        <c:axId val="138895744"/>
      </c:scatterChart>
      <c:valAx>
        <c:axId val="138887168"/>
        <c:scaling>
          <c:orientation val="minMax"/>
          <c:max val="42491.199999999997"/>
          <c:min val="42483.9"/>
        </c:scaling>
        <c:delete val="0"/>
        <c:axPos val="b"/>
        <c:majorGridlines>
          <c:spPr>
            <a:ln>
              <a:solidFill>
                <a:sysClr val="window" lastClr="FFFFFF">
                  <a:lumMod val="95000"/>
                </a:sysClr>
              </a:solidFill>
              <a:prstDash val="lgDash"/>
            </a:ln>
          </c:spPr>
        </c:majorGridlines>
        <c:title>
          <c:tx>
            <c:rich>
              <a:bodyPr/>
              <a:lstStyle/>
              <a:p>
                <a:pPr>
                  <a:defRPr sz="1400" b="1"/>
                </a:pPr>
                <a:r>
                  <a:rPr lang="tr-TR" sz="1400" b="1"/>
                  <a:t>t (Gün/Ay)</a:t>
                </a:r>
              </a:p>
            </c:rich>
          </c:tx>
          <c:layout/>
          <c:overlay val="0"/>
        </c:title>
        <c:numFmt formatCode="dd\/mm" sourceLinked="0"/>
        <c:majorTickMark val="cross"/>
        <c:minorTickMark val="in"/>
        <c:tickLblPos val="low"/>
        <c:spPr>
          <a:ln>
            <a:solidFill>
              <a:sysClr val="windowText" lastClr="000000">
                <a:alpha val="99000"/>
              </a:sysClr>
            </a:solidFill>
          </a:ln>
        </c:spPr>
        <c:crossAx val="138889472"/>
        <c:crossesAt val="-10"/>
        <c:crossBetween val="midCat"/>
      </c:valAx>
      <c:valAx>
        <c:axId val="138889472"/>
        <c:scaling>
          <c:orientation val="minMax"/>
        </c:scaling>
        <c:delete val="0"/>
        <c:axPos val="l"/>
        <c:majorGridlines>
          <c:spPr>
            <a:ln>
              <a:solidFill>
                <a:sysClr val="window" lastClr="FFFFFF">
                  <a:lumMod val="95000"/>
                </a:sysClr>
              </a:solidFill>
              <a:prstDash val="lgDash"/>
            </a:ln>
          </c:spPr>
        </c:majorGridlines>
        <c:title>
          <c:tx>
            <c:rich>
              <a:bodyPr/>
              <a:lstStyle/>
              <a:p>
                <a:pPr>
                  <a:defRPr sz="1400" b="1"/>
                </a:pPr>
                <a:r>
                  <a:rPr lang="tr-TR" sz="1400" b="1"/>
                  <a:t>T (°C)</a:t>
                </a:r>
              </a:p>
            </c:rich>
          </c:tx>
          <c:layout>
            <c:manualLayout>
              <c:xMode val="edge"/>
              <c:yMode val="edge"/>
              <c:x val="1.2156693328589666E-2"/>
              <c:y val="0.36248940593202489"/>
            </c:manualLayout>
          </c:layout>
          <c:overlay val="0"/>
        </c:title>
        <c:numFmt formatCode="General" sourceLinked="1"/>
        <c:majorTickMark val="cross"/>
        <c:minorTickMark val="in"/>
        <c:tickLblPos val="nextTo"/>
        <c:spPr>
          <a:ln>
            <a:solidFill>
              <a:sysClr val="windowText" lastClr="000000"/>
            </a:solidFill>
          </a:ln>
        </c:spPr>
        <c:crossAx val="138887168"/>
        <c:crosses val="autoZero"/>
        <c:crossBetween val="midCat"/>
      </c:valAx>
      <c:valAx>
        <c:axId val="138895744"/>
        <c:scaling>
          <c:orientation val="minMax"/>
          <c:max val="100"/>
        </c:scaling>
        <c:delete val="0"/>
        <c:axPos val="r"/>
        <c:numFmt formatCode="General" sourceLinked="1"/>
        <c:majorTickMark val="cross"/>
        <c:minorTickMark val="in"/>
        <c:tickLblPos val="nextTo"/>
        <c:spPr>
          <a:ln>
            <a:solidFill>
              <a:sysClr val="windowText" lastClr="000000"/>
            </a:solidFill>
          </a:ln>
        </c:spPr>
        <c:crossAx val="138897664"/>
        <c:crosses val="max"/>
        <c:crossBetween val="midCat"/>
        <c:majorUnit val="20"/>
      </c:valAx>
      <c:valAx>
        <c:axId val="138897664"/>
        <c:scaling>
          <c:orientation val="minMax"/>
        </c:scaling>
        <c:delete val="1"/>
        <c:axPos val="b"/>
        <c:numFmt formatCode="dd\/mm\/yy\ hh:mm;@" sourceLinked="1"/>
        <c:majorTickMark val="out"/>
        <c:minorTickMark val="none"/>
        <c:tickLblPos val="none"/>
        <c:crossAx val="138895744"/>
        <c:crosses val="autoZero"/>
        <c:crossBetween val="midCat"/>
      </c:valAx>
      <c:spPr>
        <a:ln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80362058961180327"/>
          <c:y val="0.50256592817099444"/>
          <c:w val="6.1990749774767991E-2"/>
          <c:h val="0.3087026122956684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 b="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ln w="25400">
          <a:solidFill>
            <a:sysClr val="window" lastClr="FFFFFF">
              <a:lumMod val="65000"/>
            </a:sysClr>
          </a:solidFill>
        </a:ln>
      </c:spPr>
    </c:sideWall>
    <c:backWall>
      <c:thickness val="0"/>
      <c:spPr>
        <a:ln w="25400">
          <a:solidFill>
            <a:sysClr val="window" lastClr="FFFFFF">
              <a:lumMod val="65000"/>
            </a:sysClr>
          </a:solidFill>
        </a:ln>
      </c:spPr>
    </c:backWall>
    <c:plotArea>
      <c:layout>
        <c:manualLayout>
          <c:layoutTarget val="inner"/>
          <c:xMode val="edge"/>
          <c:yMode val="edge"/>
          <c:x val="0.16814366124770386"/>
          <c:y val="5.8970155120755333E-2"/>
          <c:w val="0.81425348560625466"/>
          <c:h val="0.79162034348917443"/>
        </c:manualLayout>
      </c:layout>
      <c:bar3DChart>
        <c:barDir val="col"/>
        <c:grouping val="standard"/>
        <c:varyColors val="0"/>
        <c:ser>
          <c:idx val="0"/>
          <c:order val="0"/>
          <c:tx>
            <c:v>2012</c:v>
          </c:tx>
          <c:spPr>
            <a:solidFill>
              <a:srgbClr val="C00000"/>
            </a:solidFill>
          </c:spPr>
          <c:invertIfNegative val="0"/>
          <c:cat>
            <c:strRef>
              <c:f>'2012+2016'!$D$5:$D$20</c:f>
              <c:strCache>
                <c:ptCount val="16"/>
                <c:pt idx="0">
                  <c:v>K</c:v>
                </c:pt>
                <c:pt idx="1">
                  <c:v>KKD</c:v>
                </c:pt>
                <c:pt idx="2">
                  <c:v>KD</c:v>
                </c:pt>
                <c:pt idx="3">
                  <c:v>DKD</c:v>
                </c:pt>
                <c:pt idx="4">
                  <c:v>D</c:v>
                </c:pt>
                <c:pt idx="5">
                  <c:v>DGD</c:v>
                </c:pt>
                <c:pt idx="6">
                  <c:v>GD</c:v>
                </c:pt>
                <c:pt idx="7">
                  <c:v>GGD</c:v>
                </c:pt>
                <c:pt idx="8">
                  <c:v>G</c:v>
                </c:pt>
                <c:pt idx="9">
                  <c:v>GGB</c:v>
                </c:pt>
                <c:pt idx="10">
                  <c:v>GB</c:v>
                </c:pt>
                <c:pt idx="11">
                  <c:v>BGB</c:v>
                </c:pt>
                <c:pt idx="12">
                  <c:v>B</c:v>
                </c:pt>
                <c:pt idx="13">
                  <c:v>BKB</c:v>
                </c:pt>
                <c:pt idx="14">
                  <c:v>KB</c:v>
                </c:pt>
                <c:pt idx="15">
                  <c:v>KKB</c:v>
                </c:pt>
              </c:strCache>
            </c:strRef>
          </c:cat>
          <c:val>
            <c:numRef>
              <c:f>'2012+2016'!$E$5:$E$20</c:f>
              <c:numCache>
                <c:formatCode>General</c:formatCode>
                <c:ptCount val="16"/>
                <c:pt idx="0">
                  <c:v>607</c:v>
                </c:pt>
                <c:pt idx="1">
                  <c:v>2139</c:v>
                </c:pt>
                <c:pt idx="2">
                  <c:v>3402</c:v>
                </c:pt>
                <c:pt idx="3">
                  <c:v>1413</c:v>
                </c:pt>
                <c:pt idx="4">
                  <c:v>807</c:v>
                </c:pt>
                <c:pt idx="5">
                  <c:v>437</c:v>
                </c:pt>
                <c:pt idx="6">
                  <c:v>453</c:v>
                </c:pt>
                <c:pt idx="7">
                  <c:v>861</c:v>
                </c:pt>
                <c:pt idx="8">
                  <c:v>1760</c:v>
                </c:pt>
                <c:pt idx="9">
                  <c:v>1608</c:v>
                </c:pt>
                <c:pt idx="10">
                  <c:v>1196</c:v>
                </c:pt>
                <c:pt idx="11">
                  <c:v>1222</c:v>
                </c:pt>
                <c:pt idx="12">
                  <c:v>1258</c:v>
                </c:pt>
                <c:pt idx="13">
                  <c:v>958</c:v>
                </c:pt>
                <c:pt idx="14">
                  <c:v>965</c:v>
                </c:pt>
                <c:pt idx="15">
                  <c:v>691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E5-4AA4-9264-779186CBDA56}"/>
            </c:ext>
          </c:extLst>
        </c:ser>
        <c:ser>
          <c:idx val="1"/>
          <c:order val="1"/>
          <c:tx>
            <c:v>2013</c:v>
          </c:tx>
          <c:spPr>
            <a:solidFill>
              <a:srgbClr val="FFFF00"/>
            </a:solidFill>
          </c:spPr>
          <c:invertIfNegative val="0"/>
          <c:val>
            <c:numRef>
              <c:f>'2012+2016'!$K$5:$K$20</c:f>
              <c:numCache>
                <c:formatCode>General</c:formatCode>
                <c:ptCount val="16"/>
                <c:pt idx="0">
                  <c:v>712</c:v>
                </c:pt>
                <c:pt idx="1">
                  <c:v>1696</c:v>
                </c:pt>
                <c:pt idx="2">
                  <c:v>4258</c:v>
                </c:pt>
                <c:pt idx="3">
                  <c:v>1398</c:v>
                </c:pt>
                <c:pt idx="4">
                  <c:v>696</c:v>
                </c:pt>
                <c:pt idx="5">
                  <c:v>494</c:v>
                </c:pt>
                <c:pt idx="6">
                  <c:v>602</c:v>
                </c:pt>
                <c:pt idx="7">
                  <c:v>991</c:v>
                </c:pt>
                <c:pt idx="8">
                  <c:v>3575</c:v>
                </c:pt>
                <c:pt idx="9">
                  <c:v>3111</c:v>
                </c:pt>
                <c:pt idx="10">
                  <c:v>1853</c:v>
                </c:pt>
                <c:pt idx="11">
                  <c:v>1577</c:v>
                </c:pt>
                <c:pt idx="12">
                  <c:v>1991</c:v>
                </c:pt>
                <c:pt idx="13">
                  <c:v>1378</c:v>
                </c:pt>
                <c:pt idx="14">
                  <c:v>1861</c:v>
                </c:pt>
                <c:pt idx="15">
                  <c:v>1139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E5-4AA4-9264-779186CBDA56}"/>
            </c:ext>
          </c:extLst>
        </c:ser>
        <c:ser>
          <c:idx val="2"/>
          <c:order val="2"/>
          <c:tx>
            <c:v>2014</c:v>
          </c:tx>
          <c:spPr>
            <a:solidFill>
              <a:srgbClr val="0070C0"/>
            </a:solidFill>
          </c:spPr>
          <c:invertIfNegative val="0"/>
          <c:val>
            <c:numRef>
              <c:f>'2012+2016'!$Q$5:$Q$20</c:f>
              <c:numCache>
                <c:formatCode>General</c:formatCode>
                <c:ptCount val="16"/>
                <c:pt idx="0">
                  <c:v>732</c:v>
                </c:pt>
                <c:pt idx="1">
                  <c:v>1963</c:v>
                </c:pt>
                <c:pt idx="2">
                  <c:v>4728</c:v>
                </c:pt>
                <c:pt idx="3">
                  <c:v>1671</c:v>
                </c:pt>
                <c:pt idx="4">
                  <c:v>933</c:v>
                </c:pt>
                <c:pt idx="5">
                  <c:v>586</c:v>
                </c:pt>
                <c:pt idx="6">
                  <c:v>784</c:v>
                </c:pt>
                <c:pt idx="7">
                  <c:v>2805</c:v>
                </c:pt>
                <c:pt idx="8">
                  <c:v>5309</c:v>
                </c:pt>
                <c:pt idx="9">
                  <c:v>3936</c:v>
                </c:pt>
                <c:pt idx="10">
                  <c:v>2376</c:v>
                </c:pt>
                <c:pt idx="11">
                  <c:v>1936</c:v>
                </c:pt>
                <c:pt idx="12">
                  <c:v>2455</c:v>
                </c:pt>
                <c:pt idx="13">
                  <c:v>1808</c:v>
                </c:pt>
                <c:pt idx="14">
                  <c:v>1941</c:v>
                </c:pt>
                <c:pt idx="15">
                  <c:v>1120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DE5-4AA4-9264-779186CBDA56}"/>
            </c:ext>
          </c:extLst>
        </c:ser>
        <c:ser>
          <c:idx val="3"/>
          <c:order val="3"/>
          <c:tx>
            <c:v>2015</c:v>
          </c:tx>
          <c:spPr>
            <a:solidFill>
              <a:srgbClr val="002060"/>
            </a:solidFill>
          </c:spPr>
          <c:invertIfNegative val="0"/>
          <c:val>
            <c:numRef>
              <c:f>'2012+2016'!$X$5:$X$20</c:f>
              <c:numCache>
                <c:formatCode>General</c:formatCode>
                <c:ptCount val="16"/>
                <c:pt idx="0">
                  <c:v>600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79</c:v>
                </c:pt>
                <c:pt idx="5">
                  <c:v>4</c:v>
                </c:pt>
                <c:pt idx="6">
                  <c:v>16</c:v>
                </c:pt>
                <c:pt idx="7">
                  <c:v>664</c:v>
                </c:pt>
                <c:pt idx="8">
                  <c:v>295</c:v>
                </c:pt>
                <c:pt idx="9">
                  <c:v>34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DE5-4AA4-9264-779186CBDA56}"/>
            </c:ext>
          </c:extLst>
        </c:ser>
        <c:ser>
          <c:idx val="4"/>
          <c:order val="4"/>
          <c:tx>
            <c:v>2016</c:v>
          </c:tx>
          <c:spPr>
            <a:solidFill>
              <a:srgbClr val="00B050"/>
            </a:solidFill>
          </c:spPr>
          <c:invertIfNegative val="0"/>
          <c:val>
            <c:numRef>
              <c:f>Sayfa1!$X$3:$X$18</c:f>
              <c:numCache>
                <c:formatCode>General</c:formatCode>
                <c:ptCount val="16"/>
                <c:pt idx="0">
                  <c:v>779</c:v>
                </c:pt>
                <c:pt idx="1">
                  <c:v>832</c:v>
                </c:pt>
                <c:pt idx="2">
                  <c:v>333</c:v>
                </c:pt>
                <c:pt idx="3">
                  <c:v>4319</c:v>
                </c:pt>
                <c:pt idx="4">
                  <c:v>2646</c:v>
                </c:pt>
                <c:pt idx="5">
                  <c:v>1124</c:v>
                </c:pt>
                <c:pt idx="6">
                  <c:v>2024</c:v>
                </c:pt>
                <c:pt idx="7">
                  <c:v>1712</c:v>
                </c:pt>
                <c:pt idx="8">
                  <c:v>3636</c:v>
                </c:pt>
                <c:pt idx="9">
                  <c:v>3882</c:v>
                </c:pt>
                <c:pt idx="10">
                  <c:v>964</c:v>
                </c:pt>
                <c:pt idx="11">
                  <c:v>1203</c:v>
                </c:pt>
                <c:pt idx="12">
                  <c:v>944</c:v>
                </c:pt>
                <c:pt idx="13">
                  <c:v>1992</c:v>
                </c:pt>
                <c:pt idx="14">
                  <c:v>1751</c:v>
                </c:pt>
                <c:pt idx="15">
                  <c:v>731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DE5-4AA4-9264-779186CBDA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4269696"/>
        <c:axId val="144272000"/>
        <c:axId val="851952639"/>
      </c:bar3DChart>
      <c:catAx>
        <c:axId val="1442696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tr-TR"/>
                  <a:t>Rüzgar Yönü</a:t>
                </a:r>
              </a:p>
            </c:rich>
          </c:tx>
          <c:layout>
            <c:manualLayout>
              <c:xMode val="edge"/>
              <c:yMode val="edge"/>
              <c:x val="0.46333364085674167"/>
              <c:y val="0.8810313902354493"/>
            </c:manualLayout>
          </c:layout>
          <c:overlay val="0"/>
        </c:title>
        <c:numFmt formatCode="General" sourceLinked="0"/>
        <c:majorTickMark val="in"/>
        <c:minorTickMark val="in"/>
        <c:tickLblPos val="nextTo"/>
        <c:spPr>
          <a:ln>
            <a:solidFill>
              <a:sysClr val="window" lastClr="FFFFFF">
                <a:lumMod val="65000"/>
              </a:sysClr>
            </a:solidFill>
          </a:ln>
        </c:spPr>
        <c:crossAx val="144272000"/>
        <c:crosses val="autoZero"/>
        <c:auto val="1"/>
        <c:lblAlgn val="ctr"/>
        <c:lblOffset val="100"/>
        <c:noMultiLvlLbl val="0"/>
      </c:catAx>
      <c:valAx>
        <c:axId val="144272000"/>
        <c:scaling>
          <c:orientation val="minMax"/>
        </c:scaling>
        <c:delete val="0"/>
        <c:axPos val="l"/>
        <c:majorGridlines>
          <c:spPr>
            <a:ln w="12700">
              <a:solidFill>
                <a:sysClr val="window" lastClr="FFFFFF">
                  <a:lumMod val="95000"/>
                </a:sys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tr-TR" dirty="0"/>
                  <a:t>Sıklık </a:t>
                </a:r>
              </a:p>
            </c:rich>
          </c:tx>
          <c:layout>
            <c:manualLayout>
              <c:xMode val="edge"/>
              <c:yMode val="edge"/>
              <c:x val="1.9210129778435472E-2"/>
              <c:y val="0.45801736505520607"/>
            </c:manualLayout>
          </c:layout>
          <c:overlay val="0"/>
        </c:title>
        <c:numFmt formatCode="General" sourceLinked="1"/>
        <c:majorTickMark val="out"/>
        <c:minorTickMark val="in"/>
        <c:tickLblPos val="nextTo"/>
        <c:spPr>
          <a:ln/>
        </c:spPr>
        <c:crossAx val="144269696"/>
        <c:crosses val="autoZero"/>
        <c:crossBetween val="between"/>
      </c:valAx>
      <c:serAx>
        <c:axId val="851952639"/>
        <c:scaling>
          <c:orientation val="minMax"/>
        </c:scaling>
        <c:delete val="1"/>
        <c:axPos val="b"/>
        <c:majorTickMark val="out"/>
        <c:minorTickMark val="none"/>
        <c:tickLblPos val="nextTo"/>
        <c:crossAx val="144272000"/>
        <c:crosses val="autoZero"/>
      </c:serAx>
      <c:spPr>
        <a:ln>
          <a:noFill/>
        </a:ln>
      </c:spPr>
    </c:plotArea>
    <c:legend>
      <c:legendPos val="r"/>
      <c:layout>
        <c:manualLayout>
          <c:xMode val="edge"/>
          <c:yMode val="edge"/>
          <c:x val="0.85681514053522945"/>
          <c:y val="0.18622967594030421"/>
          <c:w val="0.1179114699500136"/>
          <c:h val="0.22593387947718657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>
          <a:ln>
            <a:noFill/>
          </a:ln>
          <a:latin typeface="Times New Roman" pitchFamily="18" charset="0"/>
          <a:cs typeface="Times New Roman" pitchFamily="18" charset="0"/>
        </a:defRPr>
      </a:pPr>
      <a:endParaRPr lang="en-US"/>
    </a:p>
  </c:txPr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tr-TR" sz="2800" dirty="0" smtClean="0"/>
              <a:t>2014</a:t>
            </a:r>
            <a:endParaRPr lang="tr-TR" sz="2800" dirty="0"/>
          </a:p>
        </c:rich>
      </c:tx>
      <c:layout>
        <c:manualLayout>
          <c:xMode val="edge"/>
          <c:yMode val="edge"/>
          <c:x val="9.1631876163943415E-2"/>
          <c:y val="4.058652311738179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782474383117222"/>
          <c:y val="0.12841652339517928"/>
          <c:w val="0.59526957190030805"/>
          <c:h val="0.79373165379023836"/>
        </c:manualLayout>
      </c:layout>
      <c:radarChart>
        <c:radarStyle val="marker"/>
        <c:varyColors val="0"/>
        <c:ser>
          <c:idx val="0"/>
          <c:order val="0"/>
          <c:tx>
            <c:v>Gündüz</c:v>
          </c:tx>
          <c:spPr>
            <a:ln w="12700">
              <a:solidFill>
                <a:srgbClr val="0070C0"/>
              </a:solidFill>
            </a:ln>
          </c:spPr>
          <c:marker>
            <c:symbol val="diamond"/>
            <c:size val="3"/>
            <c:spPr>
              <a:ln w="12700">
                <a:solidFill>
                  <a:srgbClr val="0070C0"/>
                </a:solidFill>
              </a:ln>
            </c:spPr>
          </c:marker>
          <c:cat>
            <c:strRef>
              <c:f>'meteo_all\2014\[2014_gece_gündüz.xlsx]Sayfa1'!$E$4:$E$19</c:f>
              <c:strCache>
                <c:ptCount val="16"/>
                <c:pt idx="0">
                  <c:v>K</c:v>
                </c:pt>
                <c:pt idx="1">
                  <c:v>KKD</c:v>
                </c:pt>
                <c:pt idx="2">
                  <c:v>KD</c:v>
                </c:pt>
                <c:pt idx="3">
                  <c:v>DKD</c:v>
                </c:pt>
                <c:pt idx="4">
                  <c:v>D</c:v>
                </c:pt>
                <c:pt idx="5">
                  <c:v>DGD</c:v>
                </c:pt>
                <c:pt idx="6">
                  <c:v>GD</c:v>
                </c:pt>
                <c:pt idx="7">
                  <c:v>GGD</c:v>
                </c:pt>
                <c:pt idx="8">
                  <c:v>G</c:v>
                </c:pt>
                <c:pt idx="9">
                  <c:v>GGB</c:v>
                </c:pt>
                <c:pt idx="10">
                  <c:v>GB</c:v>
                </c:pt>
                <c:pt idx="11">
                  <c:v>BGB</c:v>
                </c:pt>
                <c:pt idx="12">
                  <c:v>B</c:v>
                </c:pt>
                <c:pt idx="13">
                  <c:v>BKB</c:v>
                </c:pt>
                <c:pt idx="14">
                  <c:v>KB</c:v>
                </c:pt>
                <c:pt idx="15">
                  <c:v>KKB</c:v>
                </c:pt>
              </c:strCache>
            </c:strRef>
          </c:cat>
          <c:val>
            <c:numRef>
              <c:f>'meteo_all\2014\[2014_gece_gündüz.xlsx]Sayfa1'!$F$4:$F$19</c:f>
              <c:numCache>
                <c:formatCode>General</c:formatCode>
                <c:ptCount val="16"/>
                <c:pt idx="0">
                  <c:v>507</c:v>
                </c:pt>
                <c:pt idx="1">
                  <c:v>1421</c:v>
                </c:pt>
                <c:pt idx="2">
                  <c:v>3388</c:v>
                </c:pt>
                <c:pt idx="3">
                  <c:v>992</c:v>
                </c:pt>
                <c:pt idx="4">
                  <c:v>490</c:v>
                </c:pt>
                <c:pt idx="5">
                  <c:v>476</c:v>
                </c:pt>
                <c:pt idx="6">
                  <c:v>600</c:v>
                </c:pt>
                <c:pt idx="7">
                  <c:v>1917</c:v>
                </c:pt>
                <c:pt idx="8">
                  <c:v>3397</c:v>
                </c:pt>
                <c:pt idx="9">
                  <c:v>2535</c:v>
                </c:pt>
                <c:pt idx="10">
                  <c:v>1789</c:v>
                </c:pt>
                <c:pt idx="11">
                  <c:v>1639</c:v>
                </c:pt>
                <c:pt idx="12">
                  <c:v>2233</c:v>
                </c:pt>
                <c:pt idx="13">
                  <c:v>1607</c:v>
                </c:pt>
                <c:pt idx="14">
                  <c:v>1835</c:v>
                </c:pt>
                <c:pt idx="15">
                  <c:v>1002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51-46E6-A7D6-6CF4405EA1DE}"/>
            </c:ext>
          </c:extLst>
        </c:ser>
        <c:ser>
          <c:idx val="1"/>
          <c:order val="1"/>
          <c:tx>
            <c:v>Gece</c:v>
          </c:tx>
          <c:spPr>
            <a:ln w="12700">
              <a:solidFill>
                <a:srgbClr val="C00000"/>
              </a:solidFill>
            </a:ln>
          </c:spPr>
          <c:marker>
            <c:symbol val="square"/>
            <c:size val="3"/>
            <c:spPr>
              <a:solidFill>
                <a:srgbClr val="C00000"/>
              </a:solidFill>
              <a:ln w="12700">
                <a:solidFill>
                  <a:srgbClr val="C00000"/>
                </a:solidFill>
              </a:ln>
            </c:spPr>
          </c:marker>
          <c:cat>
            <c:strRef>
              <c:f>'meteo_all\2014\[2014_gece_gündüz.xlsx]Sayfa1'!$E$4:$E$19</c:f>
              <c:strCache>
                <c:ptCount val="16"/>
                <c:pt idx="0">
                  <c:v>K</c:v>
                </c:pt>
                <c:pt idx="1">
                  <c:v>KKD</c:v>
                </c:pt>
                <c:pt idx="2">
                  <c:v>KD</c:v>
                </c:pt>
                <c:pt idx="3">
                  <c:v>DKD</c:v>
                </c:pt>
                <c:pt idx="4">
                  <c:v>D</c:v>
                </c:pt>
                <c:pt idx="5">
                  <c:v>DGD</c:v>
                </c:pt>
                <c:pt idx="6">
                  <c:v>GD</c:v>
                </c:pt>
                <c:pt idx="7">
                  <c:v>GGD</c:v>
                </c:pt>
                <c:pt idx="8">
                  <c:v>G</c:v>
                </c:pt>
                <c:pt idx="9">
                  <c:v>GGB</c:v>
                </c:pt>
                <c:pt idx="10">
                  <c:v>GB</c:v>
                </c:pt>
                <c:pt idx="11">
                  <c:v>BGB</c:v>
                </c:pt>
                <c:pt idx="12">
                  <c:v>B</c:v>
                </c:pt>
                <c:pt idx="13">
                  <c:v>BKB</c:v>
                </c:pt>
                <c:pt idx="14">
                  <c:v>KB</c:v>
                </c:pt>
                <c:pt idx="15">
                  <c:v>KKB</c:v>
                </c:pt>
              </c:strCache>
            </c:strRef>
          </c:cat>
          <c:val>
            <c:numRef>
              <c:f>'meteo_all\2014\[2014_gece_gündüz.xlsx]Sayfa1'!$N$4:$N$19</c:f>
              <c:numCache>
                <c:formatCode>General</c:formatCode>
                <c:ptCount val="16"/>
                <c:pt idx="0">
                  <c:v>255</c:v>
                </c:pt>
                <c:pt idx="1">
                  <c:v>542</c:v>
                </c:pt>
                <c:pt idx="2">
                  <c:v>1340</c:v>
                </c:pt>
                <c:pt idx="3">
                  <c:v>679</c:v>
                </c:pt>
                <c:pt idx="4">
                  <c:v>443</c:v>
                </c:pt>
                <c:pt idx="5">
                  <c:v>110</c:v>
                </c:pt>
                <c:pt idx="6">
                  <c:v>184</c:v>
                </c:pt>
                <c:pt idx="7">
                  <c:v>888</c:v>
                </c:pt>
                <c:pt idx="8">
                  <c:v>1912</c:v>
                </c:pt>
                <c:pt idx="9">
                  <c:v>1401</c:v>
                </c:pt>
                <c:pt idx="10">
                  <c:v>587</c:v>
                </c:pt>
                <c:pt idx="11">
                  <c:v>297</c:v>
                </c:pt>
                <c:pt idx="12">
                  <c:v>222</c:v>
                </c:pt>
                <c:pt idx="13">
                  <c:v>201</c:v>
                </c:pt>
                <c:pt idx="14">
                  <c:v>106</c:v>
                </c:pt>
                <c:pt idx="15">
                  <c:v>118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51-46E6-A7D6-6CF4405EA1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9179776"/>
        <c:axId val="1452044800"/>
      </c:radarChart>
      <c:catAx>
        <c:axId val="799179776"/>
        <c:scaling>
          <c:orientation val="minMax"/>
        </c:scaling>
        <c:delete val="0"/>
        <c:axPos val="b"/>
        <c:majorGridlines/>
        <c:numFmt formatCode="General" sourceLinked="0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b="1"/>
            </a:pPr>
            <a:endParaRPr lang="en-US"/>
          </a:p>
        </c:txPr>
        <c:crossAx val="1452044800"/>
        <c:crosses val="autoZero"/>
        <c:auto val="1"/>
        <c:lblAlgn val="ctr"/>
        <c:lblOffset val="100"/>
        <c:noMultiLvlLbl val="0"/>
      </c:catAx>
      <c:valAx>
        <c:axId val="1452044800"/>
        <c:scaling>
          <c:orientation val="minMax"/>
        </c:scaling>
        <c:delete val="0"/>
        <c:axPos val="l"/>
        <c:majorGridlines>
          <c:spPr>
            <a:ln w="6350">
              <a:solidFill>
                <a:sysClr val="window" lastClr="FFFFFF">
                  <a:lumMod val="95000"/>
                </a:sysClr>
              </a:solidFill>
              <a:prstDash val="lgDash"/>
            </a:ln>
          </c:spPr>
        </c:majorGridlines>
        <c:numFmt formatCode="General" sourceLinked="1"/>
        <c:majorTickMark val="none"/>
        <c:minorTickMark val="in"/>
        <c:tickLblPos val="nextTo"/>
        <c:spPr>
          <a:ln w="12700">
            <a:solidFill>
              <a:sysClr val="window" lastClr="FFFFFF">
                <a:lumMod val="95000"/>
              </a:sysClr>
            </a:solidFill>
            <a:prstDash val="lgDash"/>
          </a:ln>
        </c:spPr>
        <c:txPr>
          <a:bodyPr/>
          <a:lstStyle/>
          <a:p>
            <a:pPr>
              <a:defRPr sz="1600" b="0"/>
            </a:pPr>
            <a:endParaRPr lang="en-US"/>
          </a:p>
        </c:txPr>
        <c:crossAx val="799179776"/>
        <c:crosses val="autoZero"/>
        <c:crossBetween val="between"/>
        <c:majorUnit val="1000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0.63554674402095301"/>
          <c:y val="0.89046022509376266"/>
          <c:w val="0.24102696677632446"/>
          <c:h val="9.8129685408376077E-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2000">
          <a:latin typeface="Times New Roman" pitchFamily="18" charset="0"/>
          <a:cs typeface="Times New Roman" pitchFamily="18" charset="0"/>
        </a:defRPr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0.40394</cdr:x>
      <cdr:y>0.17385</cdr:y>
    </cdr:from>
    <cdr:to>
      <cdr:x>0.46282</cdr:x>
      <cdr:y>0.7468</cdr:y>
    </cdr:to>
    <cdr:grpSp>
      <cdr:nvGrpSpPr>
        <cdr:cNvPr id="2" name="Grup 6"/>
        <cdr:cNvGrpSpPr/>
      </cdr:nvGrpSpPr>
      <cdr:grpSpPr>
        <a:xfrm xmlns:a="http://schemas.openxmlformats.org/drawingml/2006/main">
          <a:off x="4697041" y="964901"/>
          <a:ext cx="684661" cy="3179981"/>
          <a:chOff x="2435203" y="686773"/>
          <a:chExt cx="398244" cy="1177660"/>
        </a:xfrm>
      </cdr:grpSpPr>
      <cdr:grpSp>
        <cdr:nvGrpSpPr>
          <cdr:cNvPr id="3" name="Grup 7"/>
          <cdr:cNvGrpSpPr/>
        </cdr:nvGrpSpPr>
        <cdr:grpSpPr>
          <a:xfrm xmlns:a="http://schemas.openxmlformats.org/drawingml/2006/main">
            <a:off x="2435203" y="1050908"/>
            <a:ext cx="398244" cy="813525"/>
            <a:chOff x="2203439" y="1024104"/>
            <a:chExt cx="387282" cy="983528"/>
          </a:xfrm>
        </cdr:grpSpPr>
        <cdr:cxnSp macro="">
          <cdr:nvCxnSpPr>
            <cdr:cNvPr id="6" name="Düz Bağlayıcı 10"/>
            <cdr:cNvCxnSpPr>
              <a:stCxn xmlns:a="http://schemas.openxmlformats.org/drawingml/2006/main" id="7" idx="4"/>
            </cdr:cNvCxnSpPr>
          </cdr:nvCxnSpPr>
          <cdr:spPr>
            <a:xfrm xmlns:a="http://schemas.openxmlformats.org/drawingml/2006/main">
              <a:off x="2397081" y="1487506"/>
              <a:ext cx="178" cy="520126"/>
            </a:xfrm>
            <a:prstGeom xmlns:a="http://schemas.openxmlformats.org/drawingml/2006/main" prst="line">
              <a:avLst/>
            </a:prstGeom>
            <a:ln xmlns:a="http://schemas.openxmlformats.org/drawingml/2006/main">
              <a:solidFill>
                <a:schemeClr val="tx1"/>
              </a:solidFill>
            </a:ln>
          </cdr:spPr>
          <cdr:style>
            <a:lnRef xmlns:a="http://schemas.openxmlformats.org/drawingml/2006/main" idx="1">
              <a:schemeClr val="accent1"/>
            </a:lnRef>
            <a:fillRef xmlns:a="http://schemas.openxmlformats.org/drawingml/2006/main" idx="0">
              <a:schemeClr val="accent1"/>
            </a:fillRef>
            <a:effectRef xmlns:a="http://schemas.openxmlformats.org/drawingml/2006/main" idx="0">
              <a:schemeClr val="accent1"/>
            </a:effectRef>
            <a:fontRef xmlns:a="http://schemas.openxmlformats.org/drawingml/2006/main" idx="minor">
              <a:schemeClr val="tx1"/>
            </a:fontRef>
          </cdr:style>
        </cdr:cxnSp>
        <cdr:sp macro="" textlink="">
          <cdr:nvSpPr>
            <cdr:cNvPr id="7" name="Oval 6"/>
            <cdr:cNvSpPr/>
          </cdr:nvSpPr>
          <cdr:spPr>
            <a:xfrm xmlns:a="http://schemas.openxmlformats.org/drawingml/2006/main">
              <a:off x="2203439" y="1024104"/>
              <a:ext cx="387282" cy="463402"/>
            </a:xfrm>
            <a:prstGeom xmlns:a="http://schemas.openxmlformats.org/drawingml/2006/main" prst="ellipse">
              <a:avLst/>
            </a:prstGeom>
            <a:noFill xmlns:a="http://schemas.openxmlformats.org/drawingml/2006/main"/>
            <a:ln xmlns:a="http://schemas.openxmlformats.org/drawingml/2006/main" w="3175">
              <a:solidFill>
                <a:schemeClr val="tx1"/>
              </a:solidFill>
            </a:ln>
          </cdr:spPr>
          <cdr:style>
            <a:lnRef xmlns:a="http://schemas.openxmlformats.org/drawingml/2006/main" idx="2">
              <a:schemeClr val="accent1">
                <a:shade val="50000"/>
              </a:schemeClr>
            </a:lnRef>
            <a:fillRef xmlns:a="http://schemas.openxmlformats.org/drawingml/2006/main" idx="1">
              <a:schemeClr val="accent1"/>
            </a:fillRef>
            <a:effectRef xmlns:a="http://schemas.openxmlformats.org/drawingml/2006/main" idx="0">
              <a:schemeClr val="accent1"/>
            </a:effectRef>
            <a:fontRef xmlns:a="http://schemas.openxmlformats.org/drawingml/2006/main" idx="minor">
              <a:schemeClr val="lt1"/>
            </a:fontRef>
          </cdr:style>
          <cdr:txBody>
            <a:bodyPr xmlns:a="http://schemas.openxmlformats.org/drawingml/2006/main" rot="0" spcFirstLastPara="0" vert="vert270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 xmlns:a="http://schemas.openxmlformats.org/drawingml/2006/main"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 xmlns:a="http://schemas.openxmlformats.org/drawingml/2006/main">
              <a:pPr algn="ctr"/>
              <a:endParaRPr lang="tr-TR" sz="2000" dirty="0">
                <a:solidFill>
                  <a:schemeClr val="tx1"/>
                </a:solidFill>
              </a:endParaRPr>
            </a:p>
          </cdr:txBody>
        </cdr:sp>
      </cdr:grpSp>
      <cdr:cxnSp macro="">
        <cdr:nvCxnSpPr>
          <cdr:cNvPr id="4" name="Düz Bağlayıcı 8"/>
          <cdr:cNvCxnSpPr>
            <a:endCxn xmlns:a="http://schemas.openxmlformats.org/drawingml/2006/main" id="7" idx="0"/>
          </cdr:cNvCxnSpPr>
        </cdr:nvCxnSpPr>
        <cdr:spPr>
          <a:xfrm xmlns:a="http://schemas.openxmlformats.org/drawingml/2006/main" flipH="1">
            <a:off x="2634324" y="686773"/>
            <a:ext cx="14752" cy="364136"/>
          </a:xfrm>
          <a:prstGeom xmlns:a="http://schemas.openxmlformats.org/drawingml/2006/main" prst="line">
            <a:avLst/>
          </a:prstGeom>
          <a:ln xmlns:a="http://schemas.openxmlformats.org/drawingml/2006/main">
            <a:solidFill>
              <a:schemeClr val="tx1"/>
            </a:solidFill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</cdr:grpSp>
  </cdr:relSizeAnchor>
  <cdr:relSizeAnchor xmlns:cdr="http://schemas.openxmlformats.org/drawingml/2006/chartDrawing">
    <cdr:from>
      <cdr:x>0.28672</cdr:x>
      <cdr:y>0.18371</cdr:y>
    </cdr:from>
    <cdr:to>
      <cdr:x>0.28818</cdr:x>
      <cdr:y>0.75031</cdr:y>
    </cdr:to>
    <cdr:cxnSp macro="">
      <cdr:nvCxnSpPr>
        <cdr:cNvPr id="21" name="Straight Connector 20"/>
        <cdr:cNvCxnSpPr/>
      </cdr:nvCxnSpPr>
      <cdr:spPr>
        <a:xfrm xmlns:a="http://schemas.openxmlformats.org/drawingml/2006/main">
          <a:off x="3264920" y="981659"/>
          <a:ext cx="16626" cy="3027633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>
              <a:lumMod val="50000"/>
            </a:schemeClr>
          </a:solidFill>
          <a:prstDash val="lg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0.24957</cdr:x>
      <cdr:y>0.23517</cdr:y>
    </cdr:from>
    <cdr:to>
      <cdr:x>0.25121</cdr:x>
      <cdr:y>0.75195</cdr:y>
    </cdr:to>
    <cdr:cxnSp macro="">
      <cdr:nvCxnSpPr>
        <cdr:cNvPr id="23" name="Straight Connector 22"/>
        <cdr:cNvCxnSpPr/>
      </cdr:nvCxnSpPr>
      <cdr:spPr>
        <a:xfrm xmlns:a="http://schemas.openxmlformats.org/drawingml/2006/main" flipH="1">
          <a:off x="2841931" y="1256637"/>
          <a:ext cx="18639" cy="2761448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>
              <a:lumMod val="50000"/>
            </a:schemeClr>
          </a:solidFill>
          <a:prstDash val="lg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0.16481</cdr:x>
      <cdr:y>0.27106</cdr:y>
    </cdr:from>
    <cdr:to>
      <cdr:x>0.25421</cdr:x>
      <cdr:y>0.34554</cdr:y>
    </cdr:to>
    <cdr:sp macro="" textlink="">
      <cdr:nvSpPr>
        <cdr:cNvPr id="24" name="Rectangle 23"/>
        <cdr:cNvSpPr/>
      </cdr:nvSpPr>
      <cdr:spPr>
        <a:xfrm xmlns:a="http://schemas.openxmlformats.org/drawingml/2006/main">
          <a:off x="1876715" y="1448416"/>
          <a:ext cx="1017970" cy="39796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bg1">
              <a:lumMod val="5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tr-TR" sz="1800" dirty="0" smtClean="0">
              <a:solidFill>
                <a:schemeClr val="tx1"/>
              </a:solidFill>
            </a:rPr>
            <a:t>2125 m</a:t>
          </a:r>
          <a:endParaRPr lang="en-US" sz="1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0.27211</cdr:x>
      <cdr:y>0.12176</cdr:y>
    </cdr:from>
    <cdr:to>
      <cdr:x>0.35883</cdr:x>
      <cdr:y>0.17937</cdr:y>
    </cdr:to>
    <cdr:sp macro="" textlink="">
      <cdr:nvSpPr>
        <cdr:cNvPr id="25" name="Rectangle 24"/>
        <cdr:cNvSpPr/>
      </cdr:nvSpPr>
      <cdr:spPr>
        <a:xfrm xmlns:a="http://schemas.openxmlformats.org/drawingml/2006/main">
          <a:off x="3098578" y="650631"/>
          <a:ext cx="987419" cy="30782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bg1">
              <a:lumMod val="5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tr-TR" sz="1800" dirty="0" smtClean="0">
              <a:solidFill>
                <a:schemeClr val="tx1"/>
              </a:solidFill>
            </a:rPr>
            <a:t>2350 m</a:t>
          </a:r>
          <a:endParaRPr lang="en-US" sz="1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0.41663</cdr:x>
      <cdr:y>0.39682</cdr:y>
    </cdr:from>
    <cdr:to>
      <cdr:x>0.44681</cdr:x>
      <cdr:y>0.5</cdr:y>
    </cdr:to>
    <cdr:sp macro="" textlink="">
      <cdr:nvSpPr>
        <cdr:cNvPr id="10" name="Metin kutusu 9"/>
        <cdr:cNvSpPr txBox="1"/>
      </cdr:nvSpPr>
      <cdr:spPr>
        <a:xfrm xmlns:a="http://schemas.openxmlformats.org/drawingml/2006/main" rot="16200000">
          <a:off x="4733767" y="2313276"/>
          <a:ext cx="572655" cy="35098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tr-TR" sz="1800" dirty="0" smtClean="0"/>
            <a:t>DAG</a:t>
          </a:r>
          <a:endParaRPr lang="en-US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0.9265</cdr:x>
      <cdr:y>0.36086</cdr:y>
    </cdr:from>
    <cdr:to>
      <cdr:x>0.97917</cdr:x>
      <cdr:y>0.60162</cdr:y>
    </cdr:to>
    <cdr:sp macro="" textlink="">
      <cdr:nvSpPr>
        <cdr:cNvPr id="2" name="Metin Kutusu 2"/>
        <cdr:cNvSpPr txBox="1"/>
      </cdr:nvSpPr>
      <cdr:spPr>
        <a:xfrm xmlns:a="http://schemas.openxmlformats.org/drawingml/2006/main" rot="5400000">
          <a:off x="5947740" y="1639472"/>
          <a:ext cx="908754" cy="3538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r-TR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</a:t>
          </a:r>
          <a:r>
            <a:rPr lang="tr-TR" sz="1600" b="1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tr-TR" sz="1600" b="1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(%)</a:t>
          </a:r>
          <a:endParaRPr lang="tr-TR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0.93838</cdr:x>
      <cdr:y>0.38767</cdr:y>
    </cdr:from>
    <cdr:to>
      <cdr:x>0.99105</cdr:x>
      <cdr:y>0.66944</cdr:y>
    </cdr:to>
    <cdr:sp macro="" textlink="">
      <cdr:nvSpPr>
        <cdr:cNvPr id="3" name="Metin Kutusu 2"/>
        <cdr:cNvSpPr txBox="1"/>
      </cdr:nvSpPr>
      <cdr:spPr>
        <a:xfrm xmlns:a="http://schemas.openxmlformats.org/drawingml/2006/main" rot="5400000">
          <a:off x="4879181" y="1188247"/>
          <a:ext cx="709613" cy="285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tr-TR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</a:t>
          </a:r>
          <a:r>
            <a:rPr lang="tr-TR" sz="1600" b="1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tr-TR" sz="1400" b="1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(%)</a:t>
          </a:r>
          <a:endParaRPr lang="tr-TR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0.53263</cdr:x>
      <cdr:y>0.22326</cdr:y>
    </cdr:from>
    <cdr:to>
      <cdr:x>0.63629</cdr:x>
      <cdr:y>0.30269</cdr:y>
    </cdr:to>
    <cdr:sp macro="" textlink="">
      <cdr:nvSpPr>
        <cdr:cNvPr id="2" name="Metin Kutusu 1"/>
        <cdr:cNvSpPr txBox="1"/>
      </cdr:nvSpPr>
      <cdr:spPr>
        <a:xfrm xmlns:a="http://schemas.openxmlformats.org/drawingml/2006/main">
          <a:off x="2694936" y="632295"/>
          <a:ext cx="524513" cy="2249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tr-TR" sz="1100"/>
            <a:t>5309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C27DEB-AAA5-E94E-9E72-2BB216B22485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0394E-DFFC-E54A-8506-94083580D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08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0394E-DFFC-E54A-8506-94083580DB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08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0394E-DFFC-E54A-8506-94083580DBB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610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0394E-DFFC-E54A-8506-94083580DBB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87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0394E-DFFC-E54A-8506-94083580DB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5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0394E-DFFC-E54A-8506-94083580DB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55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0394E-DFFC-E54A-8506-94083580DB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215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0394E-DFFC-E54A-8506-94083580DB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42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0394E-DFFC-E54A-8506-94083580DB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04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0394E-DFFC-E54A-8506-94083580DBB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749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0394E-DFFC-E54A-8506-94083580DBB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53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0394E-DFFC-E54A-8506-94083580DBB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67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2/4/2019</a:t>
            </a:fld>
            <a:endParaRPr lang="en-US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47348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2/4/2019</a:t>
            </a:fld>
            <a:endParaRPr lang="en-US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14783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2/4/2019</a:t>
            </a:fld>
            <a:endParaRPr lang="en-US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29635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2/4/2019</a:t>
            </a:fld>
            <a:endParaRPr lang="en-US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22280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2/4/2019</a:t>
            </a:fld>
            <a:endParaRPr lang="en-US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27340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2/4/2019</a:t>
            </a:fld>
            <a:endParaRPr lang="en-US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03126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2/4/2019</a:t>
            </a:fld>
            <a:endParaRPr lang="en-US" dirty="0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53136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2/4/2019</a:t>
            </a:fld>
            <a:endParaRPr lang="en-US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1734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2/4/2019</a:t>
            </a:fld>
            <a:endParaRPr lang="en-US" dirty="0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1851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2/4/2019</a:t>
            </a:fld>
            <a:endParaRPr lang="en-US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88213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2/4/2019</a:t>
            </a:fld>
            <a:endParaRPr lang="en-US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63553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2/4/2019</a:t>
            </a:fld>
            <a:endParaRPr lang="en-US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89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0700" y="1333500"/>
            <a:ext cx="10883900" cy="3134531"/>
          </a:xfr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tr-TR" sz="4000" b="1" dirty="0" smtClean="0">
                <a:latin typeface="Verdana" charset="0"/>
                <a:ea typeface="Verdana" charset="0"/>
                <a:cs typeface="Verdana" charset="0"/>
              </a:rPr>
              <a:t>DAG: ATMOSFERİK ÖZELLİKLER</a:t>
            </a:r>
            <a:endParaRPr lang="tr-TR" sz="4000" b="1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60226" y="4450295"/>
            <a:ext cx="5331230" cy="436478"/>
          </a:xfrm>
        </p:spPr>
        <p:txBody>
          <a:bodyPr>
            <a:noAutofit/>
          </a:bodyPr>
          <a:lstStyle/>
          <a:p>
            <a:r>
              <a:rPr lang="tr-TR" sz="3200" b="1" dirty="0" smtClean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Funda YÜZLÜKOĞLU</a:t>
            </a:r>
          </a:p>
          <a:p>
            <a:pPr algn="r"/>
            <a:endParaRPr lang="tr-TR" sz="4000" b="1" dirty="0" smtClean="0">
              <a:solidFill>
                <a:srgbClr val="C00000"/>
              </a:solidFill>
            </a:endParaRPr>
          </a:p>
        </p:txBody>
      </p:sp>
      <p:sp>
        <p:nvSpPr>
          <p:cNvPr id="8" name="Metin kutusu 2"/>
          <p:cNvSpPr txBox="1"/>
          <p:nvPr/>
        </p:nvSpPr>
        <p:spPr>
          <a:xfrm>
            <a:off x="4237463" y="6358038"/>
            <a:ext cx="795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/>
              <a:t>AstroMeteo Çalıştayı, 1-2 Şubat 2019, Atatürk Üniversitesi, Erzurum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1301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265156"/>
              </p:ext>
            </p:extLst>
          </p:nvPr>
        </p:nvGraphicFramePr>
        <p:xfrm>
          <a:off x="300040" y="1012825"/>
          <a:ext cx="11587158" cy="27733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2944">
                  <a:extLst>
                    <a:ext uri="{9D8B030D-6E8A-4147-A177-3AD203B41FA5}">
                      <a16:colId xmlns:a16="http://schemas.microsoft.com/office/drawing/2014/main" val="2712402110"/>
                    </a:ext>
                  </a:extLst>
                </a:gridCol>
                <a:gridCol w="1472944">
                  <a:extLst>
                    <a:ext uri="{9D8B030D-6E8A-4147-A177-3AD203B41FA5}">
                      <a16:colId xmlns:a16="http://schemas.microsoft.com/office/drawing/2014/main" val="1533821377"/>
                    </a:ext>
                  </a:extLst>
                </a:gridCol>
                <a:gridCol w="785570">
                  <a:extLst>
                    <a:ext uri="{9D8B030D-6E8A-4147-A177-3AD203B41FA5}">
                      <a16:colId xmlns:a16="http://schemas.microsoft.com/office/drawing/2014/main" val="4103669424"/>
                    </a:ext>
                  </a:extLst>
                </a:gridCol>
                <a:gridCol w="785570">
                  <a:extLst>
                    <a:ext uri="{9D8B030D-6E8A-4147-A177-3AD203B41FA5}">
                      <a16:colId xmlns:a16="http://schemas.microsoft.com/office/drawing/2014/main" val="2985391286"/>
                    </a:ext>
                  </a:extLst>
                </a:gridCol>
                <a:gridCol w="785570">
                  <a:extLst>
                    <a:ext uri="{9D8B030D-6E8A-4147-A177-3AD203B41FA5}">
                      <a16:colId xmlns:a16="http://schemas.microsoft.com/office/drawing/2014/main" val="2216011869"/>
                    </a:ext>
                  </a:extLst>
                </a:gridCol>
                <a:gridCol w="785570">
                  <a:extLst>
                    <a:ext uri="{9D8B030D-6E8A-4147-A177-3AD203B41FA5}">
                      <a16:colId xmlns:a16="http://schemas.microsoft.com/office/drawing/2014/main" val="1408749849"/>
                    </a:ext>
                  </a:extLst>
                </a:gridCol>
                <a:gridCol w="785570">
                  <a:extLst>
                    <a:ext uri="{9D8B030D-6E8A-4147-A177-3AD203B41FA5}">
                      <a16:colId xmlns:a16="http://schemas.microsoft.com/office/drawing/2014/main" val="1485375011"/>
                    </a:ext>
                  </a:extLst>
                </a:gridCol>
                <a:gridCol w="785570">
                  <a:extLst>
                    <a:ext uri="{9D8B030D-6E8A-4147-A177-3AD203B41FA5}">
                      <a16:colId xmlns:a16="http://schemas.microsoft.com/office/drawing/2014/main" val="3729890678"/>
                    </a:ext>
                  </a:extLst>
                </a:gridCol>
                <a:gridCol w="785570">
                  <a:extLst>
                    <a:ext uri="{9D8B030D-6E8A-4147-A177-3AD203B41FA5}">
                      <a16:colId xmlns:a16="http://schemas.microsoft.com/office/drawing/2014/main" val="2873246167"/>
                    </a:ext>
                  </a:extLst>
                </a:gridCol>
                <a:gridCol w="785570">
                  <a:extLst>
                    <a:ext uri="{9D8B030D-6E8A-4147-A177-3AD203B41FA5}">
                      <a16:colId xmlns:a16="http://schemas.microsoft.com/office/drawing/2014/main" val="2929209603"/>
                    </a:ext>
                  </a:extLst>
                </a:gridCol>
                <a:gridCol w="785570">
                  <a:extLst>
                    <a:ext uri="{9D8B030D-6E8A-4147-A177-3AD203B41FA5}">
                      <a16:colId xmlns:a16="http://schemas.microsoft.com/office/drawing/2014/main" val="1943228379"/>
                    </a:ext>
                  </a:extLst>
                </a:gridCol>
                <a:gridCol w="785570">
                  <a:extLst>
                    <a:ext uri="{9D8B030D-6E8A-4147-A177-3AD203B41FA5}">
                      <a16:colId xmlns:a16="http://schemas.microsoft.com/office/drawing/2014/main" val="3881728828"/>
                    </a:ext>
                  </a:extLst>
                </a:gridCol>
                <a:gridCol w="785570">
                  <a:extLst>
                    <a:ext uri="{9D8B030D-6E8A-4147-A177-3AD203B41FA5}">
                      <a16:colId xmlns:a16="http://schemas.microsoft.com/office/drawing/2014/main" val="3651324367"/>
                    </a:ext>
                  </a:extLst>
                </a:gridCol>
              </a:tblGrid>
              <a:tr h="137609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err="1">
                          <a:effectLst/>
                        </a:rPr>
                        <a:t>Atmosferik</a:t>
                      </a:r>
                      <a:r>
                        <a:rPr lang="en-US" sz="2400" u="none" strike="noStrike" dirty="0">
                          <a:effectLst/>
                        </a:rPr>
                        <a:t> </a:t>
                      </a:r>
                      <a:r>
                        <a:rPr lang="en-US" sz="2400" u="none" strike="noStrike" dirty="0" err="1">
                          <a:effectLst/>
                        </a:rPr>
                        <a:t>Dönüşüm</a:t>
                      </a:r>
                      <a:r>
                        <a:rPr lang="en-US" sz="2400" u="none" strike="noStrike" dirty="0">
                          <a:effectLst/>
                        </a:rPr>
                        <a:t> </a:t>
                      </a:r>
                      <a:r>
                        <a:rPr lang="en-US" sz="2400" u="none" strike="noStrike" dirty="0" err="1">
                          <a:effectLst/>
                        </a:rPr>
                        <a:t>Katmanı</a:t>
                      </a:r>
                      <a:r>
                        <a:rPr lang="en-US" sz="2400" u="none" strike="noStrike" dirty="0">
                          <a:effectLst/>
                        </a:rPr>
                        <a:t> (</a:t>
                      </a:r>
                      <a:r>
                        <a:rPr lang="en-US" sz="2400" u="none" strike="noStrike" dirty="0" smtClean="0">
                          <a:effectLst/>
                        </a:rPr>
                        <a:t>ADK)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2008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2009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2010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2011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2012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2013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2014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2015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2016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2017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2018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8965103"/>
                  </a:ext>
                </a:extLst>
              </a:tr>
              <a:tr h="698634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err="1">
                          <a:effectLst/>
                        </a:rPr>
                        <a:t>Yükseklik</a:t>
                      </a:r>
                      <a:r>
                        <a:rPr lang="en-US" sz="2400" u="none" strike="noStrike" dirty="0">
                          <a:effectLst/>
                        </a:rPr>
                        <a:t> (m</a:t>
                      </a:r>
                      <a:r>
                        <a:rPr lang="en-US" sz="2400" u="none" strike="noStrike" dirty="0" smtClean="0">
                          <a:effectLst/>
                        </a:rPr>
                        <a:t>)</a:t>
                      </a:r>
                      <a:endParaRPr lang="tr-TR" sz="2400" u="none" strike="noStrike" dirty="0" smtClean="0">
                        <a:effectLst/>
                      </a:endParaRPr>
                    </a:p>
                    <a:p>
                      <a:pPr algn="ctr" fontAlgn="b"/>
                      <a:r>
                        <a:rPr lang="tr-TR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(Ortalama)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Gece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Rockwell" panose="020606030202050204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3000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Rockwell" panose="020606030202050204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2940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Rockwell" panose="020606030202050204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2852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Rockwell" panose="020606030202050204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3054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Rockwell" panose="020606030202050204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2975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Rockwell" panose="020606030202050204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2971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Rockwell" panose="020606030202050204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2875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Rockwell" panose="020606030202050204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2854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Rockwell" panose="020606030202050204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2856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Rockwell" panose="020606030202050204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2945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Rockwell" panose="020606030202050204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2976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Rockwell" panose="020606030202050204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8908998"/>
                  </a:ext>
                </a:extLst>
              </a:tr>
              <a:tr h="6986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Gündüz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Rockwell" panose="020606030202050204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2716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Rockwell" panose="020606030202050204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2674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Rockwell" panose="020606030202050204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2969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Rockwell" panose="020606030202050204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2940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Rockwell" panose="020606030202050204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2878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Rockwell" panose="020606030202050204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2883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Rockwell" panose="020606030202050204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2850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Rockwell" panose="020606030202050204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2840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Rockwell" panose="020606030202050204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2900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Rockwell" panose="020606030202050204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3125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Rockwell" panose="020606030202050204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 dirty="0">
                          <a:effectLst/>
                        </a:rPr>
                        <a:t>2928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Rockwell" panose="020606030202050204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5682478"/>
                  </a:ext>
                </a:extLst>
              </a:tr>
            </a:tbl>
          </a:graphicData>
        </a:graphic>
      </p:graphicFrame>
      <p:sp>
        <p:nvSpPr>
          <p:cNvPr id="6" name="Metin kutusu 5"/>
          <p:cNvSpPr txBox="1"/>
          <p:nvPr/>
        </p:nvSpPr>
        <p:spPr>
          <a:xfrm>
            <a:off x="1748833" y="4563330"/>
            <a:ext cx="2926080" cy="138499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b="1" u="sng" dirty="0" smtClean="0">
                <a:solidFill>
                  <a:schemeClr val="bg1"/>
                </a:solidFill>
              </a:rPr>
              <a:t>Ortalama ADK</a:t>
            </a:r>
          </a:p>
          <a:p>
            <a:pPr algn="ctr"/>
            <a:r>
              <a:rPr lang="tr-TR" sz="2800" dirty="0" smtClean="0">
                <a:solidFill>
                  <a:srgbClr val="FFFF00"/>
                </a:solidFill>
              </a:rPr>
              <a:t>Gece: 2882 m</a:t>
            </a:r>
          </a:p>
          <a:p>
            <a:pPr algn="ctr"/>
            <a:r>
              <a:rPr lang="tr-TR" sz="2800" dirty="0" smtClean="0">
                <a:solidFill>
                  <a:srgbClr val="FFFF00"/>
                </a:solidFill>
              </a:rPr>
              <a:t>Gündüz: 2965 m</a:t>
            </a:r>
            <a:endParaRPr lang="tr-TR" sz="2800" dirty="0">
              <a:solidFill>
                <a:srgbClr val="FFFF00"/>
              </a:solidFill>
            </a:endParaRPr>
          </a:p>
        </p:txBody>
      </p:sp>
      <p:sp>
        <p:nvSpPr>
          <p:cNvPr id="5" name="Metin kutusu 5"/>
          <p:cNvSpPr txBox="1"/>
          <p:nvPr/>
        </p:nvSpPr>
        <p:spPr>
          <a:xfrm>
            <a:off x="7481537" y="4655662"/>
            <a:ext cx="2926080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600" b="1" u="sng" dirty="0" smtClean="0">
                <a:solidFill>
                  <a:schemeClr val="bg1"/>
                </a:solidFill>
              </a:rPr>
              <a:t>DAG</a:t>
            </a:r>
          </a:p>
          <a:p>
            <a:pPr algn="ctr"/>
            <a:r>
              <a:rPr lang="tr-TR" sz="3600" dirty="0" smtClean="0">
                <a:solidFill>
                  <a:srgbClr val="FFFF00"/>
                </a:solidFill>
              </a:rPr>
              <a:t>3170 m</a:t>
            </a:r>
            <a:endParaRPr lang="tr-TR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44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4753780"/>
              </p:ext>
            </p:extLst>
          </p:nvPr>
        </p:nvGraphicFramePr>
        <p:xfrm>
          <a:off x="432662" y="678949"/>
          <a:ext cx="11302140" cy="2746955"/>
        </p:xfrm>
        <a:graphic>
          <a:graphicData uri="http://schemas.openxmlformats.org/drawingml/2006/table">
            <a:tbl>
              <a:tblPr/>
              <a:tblGrid>
                <a:gridCol w="894225">
                  <a:extLst>
                    <a:ext uri="{9D8B030D-6E8A-4147-A177-3AD203B41FA5}">
                      <a16:colId xmlns:a16="http://schemas.microsoft.com/office/drawing/2014/main" val="1536746448"/>
                    </a:ext>
                  </a:extLst>
                </a:gridCol>
                <a:gridCol w="1908258">
                  <a:extLst>
                    <a:ext uri="{9D8B030D-6E8A-4147-A177-3AD203B41FA5}">
                      <a16:colId xmlns:a16="http://schemas.microsoft.com/office/drawing/2014/main" val="2165642935"/>
                    </a:ext>
                  </a:extLst>
                </a:gridCol>
                <a:gridCol w="1397786">
                  <a:extLst>
                    <a:ext uri="{9D8B030D-6E8A-4147-A177-3AD203B41FA5}">
                      <a16:colId xmlns:a16="http://schemas.microsoft.com/office/drawing/2014/main" val="1595406065"/>
                    </a:ext>
                  </a:extLst>
                </a:gridCol>
                <a:gridCol w="446448">
                  <a:extLst>
                    <a:ext uri="{9D8B030D-6E8A-4147-A177-3AD203B41FA5}">
                      <a16:colId xmlns:a16="http://schemas.microsoft.com/office/drawing/2014/main" val="1944171638"/>
                    </a:ext>
                  </a:extLst>
                </a:gridCol>
                <a:gridCol w="446448">
                  <a:extLst>
                    <a:ext uri="{9D8B030D-6E8A-4147-A177-3AD203B41FA5}">
                      <a16:colId xmlns:a16="http://schemas.microsoft.com/office/drawing/2014/main" val="4007272354"/>
                    </a:ext>
                  </a:extLst>
                </a:gridCol>
                <a:gridCol w="446448">
                  <a:extLst>
                    <a:ext uri="{9D8B030D-6E8A-4147-A177-3AD203B41FA5}">
                      <a16:colId xmlns:a16="http://schemas.microsoft.com/office/drawing/2014/main" val="1149168994"/>
                    </a:ext>
                  </a:extLst>
                </a:gridCol>
                <a:gridCol w="446448">
                  <a:extLst>
                    <a:ext uri="{9D8B030D-6E8A-4147-A177-3AD203B41FA5}">
                      <a16:colId xmlns:a16="http://schemas.microsoft.com/office/drawing/2014/main" val="446497354"/>
                    </a:ext>
                  </a:extLst>
                </a:gridCol>
                <a:gridCol w="446448">
                  <a:extLst>
                    <a:ext uri="{9D8B030D-6E8A-4147-A177-3AD203B41FA5}">
                      <a16:colId xmlns:a16="http://schemas.microsoft.com/office/drawing/2014/main" val="3227441546"/>
                    </a:ext>
                  </a:extLst>
                </a:gridCol>
                <a:gridCol w="446448">
                  <a:extLst>
                    <a:ext uri="{9D8B030D-6E8A-4147-A177-3AD203B41FA5}">
                      <a16:colId xmlns:a16="http://schemas.microsoft.com/office/drawing/2014/main" val="4293336782"/>
                    </a:ext>
                  </a:extLst>
                </a:gridCol>
                <a:gridCol w="446448">
                  <a:extLst>
                    <a:ext uri="{9D8B030D-6E8A-4147-A177-3AD203B41FA5}">
                      <a16:colId xmlns:a16="http://schemas.microsoft.com/office/drawing/2014/main" val="3180392907"/>
                    </a:ext>
                  </a:extLst>
                </a:gridCol>
                <a:gridCol w="446448">
                  <a:extLst>
                    <a:ext uri="{9D8B030D-6E8A-4147-A177-3AD203B41FA5}">
                      <a16:colId xmlns:a16="http://schemas.microsoft.com/office/drawing/2014/main" val="2561075440"/>
                    </a:ext>
                  </a:extLst>
                </a:gridCol>
                <a:gridCol w="446448">
                  <a:extLst>
                    <a:ext uri="{9D8B030D-6E8A-4147-A177-3AD203B41FA5}">
                      <a16:colId xmlns:a16="http://schemas.microsoft.com/office/drawing/2014/main" val="4151290228"/>
                    </a:ext>
                  </a:extLst>
                </a:gridCol>
                <a:gridCol w="446448">
                  <a:extLst>
                    <a:ext uri="{9D8B030D-6E8A-4147-A177-3AD203B41FA5}">
                      <a16:colId xmlns:a16="http://schemas.microsoft.com/office/drawing/2014/main" val="3246950928"/>
                    </a:ext>
                  </a:extLst>
                </a:gridCol>
                <a:gridCol w="446448">
                  <a:extLst>
                    <a:ext uri="{9D8B030D-6E8A-4147-A177-3AD203B41FA5}">
                      <a16:colId xmlns:a16="http://schemas.microsoft.com/office/drawing/2014/main" val="2200544358"/>
                    </a:ext>
                  </a:extLst>
                </a:gridCol>
                <a:gridCol w="446448">
                  <a:extLst>
                    <a:ext uri="{9D8B030D-6E8A-4147-A177-3AD203B41FA5}">
                      <a16:colId xmlns:a16="http://schemas.microsoft.com/office/drawing/2014/main" val="1593264290"/>
                    </a:ext>
                  </a:extLst>
                </a:gridCol>
                <a:gridCol w="850270">
                  <a:extLst>
                    <a:ext uri="{9D8B030D-6E8A-4147-A177-3AD203B41FA5}">
                      <a16:colId xmlns:a16="http://schemas.microsoft.com/office/drawing/2014/main" val="188885444"/>
                    </a:ext>
                  </a:extLst>
                </a:gridCol>
                <a:gridCol w="894225">
                  <a:extLst>
                    <a:ext uri="{9D8B030D-6E8A-4147-A177-3AD203B41FA5}">
                      <a16:colId xmlns:a16="http://schemas.microsoft.com/office/drawing/2014/main" val="1224868328"/>
                    </a:ext>
                  </a:extLst>
                </a:gridCol>
              </a:tblGrid>
              <a:tr h="332815"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Bulutluluk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(C)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TOP.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 (Gün)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637039"/>
                  </a:ext>
                </a:extLst>
              </a:tr>
              <a:tr h="258856">
                <a:tc rowSpan="6">
                  <a:txBody>
                    <a:bodyPr/>
                    <a:lstStyle/>
                    <a:p>
                      <a:pPr algn="ctr" rtl="0" fontAlgn="ctr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AÇIK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Gece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208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Gece:360 Gündüz:358 </a:t>
                      </a:r>
                    </a:p>
                  </a:txBody>
                  <a:tcPr marL="9245" marR="9245" marT="9245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115958"/>
                  </a:ext>
                </a:extLst>
              </a:tr>
              <a:tr h="1941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Gündüz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217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149303"/>
                  </a:ext>
                </a:extLst>
              </a:tr>
              <a:tr h="1941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BULUTLU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Gece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9551278"/>
                  </a:ext>
                </a:extLst>
              </a:tr>
              <a:tr h="1941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Gündüz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6985314"/>
                  </a:ext>
                </a:extLst>
              </a:tr>
              <a:tr h="2958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KAPALI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Gece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555658"/>
                  </a:ext>
                </a:extLst>
              </a:tr>
              <a:tr h="2958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Gündüz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</a:t>
                      </a: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134294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372338"/>
              </p:ext>
            </p:extLst>
          </p:nvPr>
        </p:nvGraphicFramePr>
        <p:xfrm>
          <a:off x="4043363" y="4155471"/>
          <a:ext cx="4086225" cy="1828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57733">
                  <a:extLst>
                    <a:ext uri="{9D8B030D-6E8A-4147-A177-3AD203B41FA5}">
                      <a16:colId xmlns:a16="http://schemas.microsoft.com/office/drawing/2014/main" val="3003044839"/>
                    </a:ext>
                  </a:extLst>
                </a:gridCol>
                <a:gridCol w="2228492">
                  <a:extLst>
                    <a:ext uri="{9D8B030D-6E8A-4147-A177-3AD203B41FA5}">
                      <a16:colId xmlns:a16="http://schemas.microsoft.com/office/drawing/2014/main" val="17890972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Değer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Durum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34668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  -  4,0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Açık Gün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0870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  -  6,0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Bulutlu Gün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8308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6,1  - 10,0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Kapalı Gün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4935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709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k 7"/>
          <p:cNvGraphicFramePr/>
          <p:nvPr>
            <p:extLst>
              <p:ext uri="{D42A27DB-BD31-4B8C-83A1-F6EECF244321}">
                <p14:modId xmlns:p14="http://schemas.microsoft.com/office/powerpoint/2010/main" val="2058499626"/>
              </p:ext>
            </p:extLst>
          </p:nvPr>
        </p:nvGraphicFramePr>
        <p:xfrm>
          <a:off x="418601" y="448739"/>
          <a:ext cx="10152417" cy="522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Grup 200"/>
          <p:cNvGrpSpPr>
            <a:grpSpLocks/>
          </p:cNvGrpSpPr>
          <p:nvPr/>
        </p:nvGrpSpPr>
        <p:grpSpPr bwMode="auto">
          <a:xfrm>
            <a:off x="10260626" y="1311564"/>
            <a:ext cx="620784" cy="3376043"/>
            <a:chOff x="0" y="269"/>
            <a:chExt cx="2851" cy="14000"/>
          </a:xfrm>
        </p:grpSpPr>
        <p:sp>
          <p:nvSpPr>
            <p:cNvPr id="6" name="Dikdörtgen 180"/>
            <p:cNvSpPr>
              <a:spLocks noChangeArrowheads="1"/>
            </p:cNvSpPr>
            <p:nvPr/>
          </p:nvSpPr>
          <p:spPr bwMode="auto">
            <a:xfrm>
              <a:off x="0" y="269"/>
              <a:ext cx="2851" cy="521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4C06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ts val="120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</a:rPr>
                <a:t>18</a:t>
              </a:r>
            </a:p>
          </p:txBody>
        </p:sp>
        <p:sp>
          <p:nvSpPr>
            <p:cNvPr id="7" name="Dikdörtgen 181"/>
            <p:cNvSpPr>
              <a:spLocks noChangeArrowheads="1"/>
            </p:cNvSpPr>
            <p:nvPr/>
          </p:nvSpPr>
          <p:spPr bwMode="auto">
            <a:xfrm>
              <a:off x="0" y="5480"/>
              <a:ext cx="2851" cy="357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rgbClr val="4C06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</a:rPr>
                <a:t> 6</a:t>
              </a:r>
              <a:endParaRPr kumimoji="0" lang="tr-TR" altLang="tr-TR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Dikdörtgen 178"/>
            <p:cNvSpPr>
              <a:spLocks noChangeArrowheads="1"/>
            </p:cNvSpPr>
            <p:nvPr/>
          </p:nvSpPr>
          <p:spPr bwMode="auto">
            <a:xfrm>
              <a:off x="0" y="9058"/>
              <a:ext cx="2851" cy="5211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rgbClr val="4C06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ts val="120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lang="tr-TR" altLang="tr-TR" b="1" dirty="0" smtClean="0">
                  <a:latin typeface="Times New Roman" panose="02020603050405020304" pitchFamily="18" charset="0"/>
                </a:rPr>
                <a:t>7</a:t>
              </a:r>
              <a:endParaRPr kumimoji="0" lang="tr-TR" altLang="tr-TR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cxnSp>
        <p:nvCxnSpPr>
          <p:cNvPr id="10" name="Straight Connector 9"/>
          <p:cNvCxnSpPr/>
          <p:nvPr/>
        </p:nvCxnSpPr>
        <p:spPr>
          <a:xfrm>
            <a:off x="2050473" y="3436395"/>
            <a:ext cx="8210153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50473" y="2571673"/>
            <a:ext cx="8210153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ikdörtgen 8"/>
          <p:cNvSpPr/>
          <p:nvPr/>
        </p:nvSpPr>
        <p:spPr>
          <a:xfrm>
            <a:off x="418600" y="5492913"/>
            <a:ext cx="53864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Ocak</a:t>
            </a:r>
            <a:r>
              <a:rPr lang="tr-TR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Şubat, Kasım, </a:t>
            </a:r>
            <a:r>
              <a:rPr lang="tr-TR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Aralık</a:t>
            </a:r>
          </a:p>
          <a:p>
            <a:pPr algn="just"/>
            <a:r>
              <a:rPr lang="tr-TR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300 </a:t>
            </a:r>
            <a:r>
              <a:rPr lang="tr-TR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- 500 W/m</a:t>
            </a:r>
            <a:r>
              <a:rPr lang="tr-TR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tr-TR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arası </a:t>
            </a:r>
            <a:r>
              <a:rPr lang="tr-TR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bulutlu</a:t>
            </a:r>
            <a:r>
              <a:rPr lang="tr-TR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tr-TR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tr-TR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500 </a:t>
            </a:r>
            <a:r>
              <a:rPr lang="tr-TR" dirty="0">
                <a:latin typeface="Times New Roman" panose="02020603050405020304" pitchFamily="18" charset="0"/>
                <a:ea typeface="Times New Roman" panose="02020603050405020304" pitchFamily="18" charset="0"/>
              </a:rPr>
              <a:t>W/m</a:t>
            </a:r>
            <a:r>
              <a:rPr lang="tr-TR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tr-TR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üzeri </a:t>
            </a:r>
            <a:r>
              <a:rPr lang="tr-TR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açık</a:t>
            </a:r>
            <a:r>
              <a:rPr lang="tr-TR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tr-TR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tr-TR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300 </a:t>
            </a:r>
            <a:r>
              <a:rPr lang="tr-TR" dirty="0">
                <a:latin typeface="Times New Roman" panose="02020603050405020304" pitchFamily="18" charset="0"/>
                <a:ea typeface="Times New Roman" panose="02020603050405020304" pitchFamily="18" charset="0"/>
              </a:rPr>
              <a:t>W/m</a:t>
            </a:r>
            <a:r>
              <a:rPr lang="tr-TR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tr-TR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altında kalan değerler ise </a:t>
            </a:r>
            <a:r>
              <a:rPr lang="tr-TR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kapalı</a:t>
            </a:r>
            <a:r>
              <a:rPr lang="tr-TR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tr-TR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gün.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1516" y="137045"/>
            <a:ext cx="2924598" cy="620193"/>
          </a:xfr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sz="2800" b="1" dirty="0" smtClean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BULUTLULUK</a:t>
            </a:r>
            <a:endParaRPr lang="en-US" sz="2800" b="1" dirty="0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2" name="Dikdörtgen 8"/>
          <p:cNvSpPr/>
          <p:nvPr/>
        </p:nvSpPr>
        <p:spPr>
          <a:xfrm>
            <a:off x="6805545" y="5354413"/>
            <a:ext cx="53864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Diğer </a:t>
            </a:r>
            <a:r>
              <a:rPr lang="tr-TR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aylar için </a:t>
            </a:r>
            <a:endParaRPr lang="tr-TR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400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- 600 W/m</a:t>
            </a:r>
            <a:r>
              <a:rPr lang="tr-T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arası 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bulutlu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600 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W/m</a:t>
            </a:r>
            <a:r>
              <a:rPr lang="tr-TR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üzeri </a:t>
            </a:r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açık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tr-T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400 W/m</a:t>
            </a:r>
            <a:r>
              <a:rPr lang="tr-TR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>
                <a:latin typeface="Times New Roman" panose="02020603050405020304" pitchFamily="18" charset="0"/>
                <a:ea typeface="Times New Roman" panose="02020603050405020304" pitchFamily="18" charset="0"/>
              </a:rPr>
              <a:t>W/m</a:t>
            </a:r>
            <a:r>
              <a:rPr lang="tr-TR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tr-TR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altında kalan değerler ise </a:t>
            </a:r>
            <a:r>
              <a:rPr lang="tr-TR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kapalı</a:t>
            </a:r>
            <a:r>
              <a:rPr lang="tr-TR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tr-TR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gün.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E: Güneş Işınımı)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82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İçerik Yer Tutucus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9324713"/>
              </p:ext>
            </p:extLst>
          </p:nvPr>
        </p:nvGraphicFramePr>
        <p:xfrm>
          <a:off x="313540" y="174626"/>
          <a:ext cx="11471452" cy="2199122"/>
        </p:xfrm>
        <a:graphic>
          <a:graphicData uri="http://schemas.openxmlformats.org/drawingml/2006/table">
            <a:tbl>
              <a:tblPr firstRow="1" firstCol="1" bandRow="1"/>
              <a:tblGrid>
                <a:gridCol w="1017966">
                  <a:extLst>
                    <a:ext uri="{9D8B030D-6E8A-4147-A177-3AD203B41FA5}">
                      <a16:colId xmlns:a16="http://schemas.microsoft.com/office/drawing/2014/main" val="2872629984"/>
                    </a:ext>
                  </a:extLst>
                </a:gridCol>
                <a:gridCol w="1894370">
                  <a:extLst>
                    <a:ext uri="{9D8B030D-6E8A-4147-A177-3AD203B41FA5}">
                      <a16:colId xmlns:a16="http://schemas.microsoft.com/office/drawing/2014/main" val="3847689196"/>
                    </a:ext>
                  </a:extLst>
                </a:gridCol>
                <a:gridCol w="485032">
                  <a:extLst>
                    <a:ext uri="{9D8B030D-6E8A-4147-A177-3AD203B41FA5}">
                      <a16:colId xmlns:a16="http://schemas.microsoft.com/office/drawing/2014/main" val="2914853359"/>
                    </a:ext>
                  </a:extLst>
                </a:gridCol>
                <a:gridCol w="485032">
                  <a:extLst>
                    <a:ext uri="{9D8B030D-6E8A-4147-A177-3AD203B41FA5}">
                      <a16:colId xmlns:a16="http://schemas.microsoft.com/office/drawing/2014/main" val="3399831181"/>
                    </a:ext>
                  </a:extLst>
                </a:gridCol>
                <a:gridCol w="485032">
                  <a:extLst>
                    <a:ext uri="{9D8B030D-6E8A-4147-A177-3AD203B41FA5}">
                      <a16:colId xmlns:a16="http://schemas.microsoft.com/office/drawing/2014/main" val="3131364459"/>
                    </a:ext>
                  </a:extLst>
                </a:gridCol>
                <a:gridCol w="485032">
                  <a:extLst>
                    <a:ext uri="{9D8B030D-6E8A-4147-A177-3AD203B41FA5}">
                      <a16:colId xmlns:a16="http://schemas.microsoft.com/office/drawing/2014/main" val="2348894017"/>
                    </a:ext>
                  </a:extLst>
                </a:gridCol>
                <a:gridCol w="485032">
                  <a:extLst>
                    <a:ext uri="{9D8B030D-6E8A-4147-A177-3AD203B41FA5}">
                      <a16:colId xmlns:a16="http://schemas.microsoft.com/office/drawing/2014/main" val="411353660"/>
                    </a:ext>
                  </a:extLst>
                </a:gridCol>
                <a:gridCol w="485032">
                  <a:extLst>
                    <a:ext uri="{9D8B030D-6E8A-4147-A177-3AD203B41FA5}">
                      <a16:colId xmlns:a16="http://schemas.microsoft.com/office/drawing/2014/main" val="1964001096"/>
                    </a:ext>
                  </a:extLst>
                </a:gridCol>
                <a:gridCol w="485032">
                  <a:extLst>
                    <a:ext uri="{9D8B030D-6E8A-4147-A177-3AD203B41FA5}">
                      <a16:colId xmlns:a16="http://schemas.microsoft.com/office/drawing/2014/main" val="4286475192"/>
                    </a:ext>
                  </a:extLst>
                </a:gridCol>
                <a:gridCol w="485032">
                  <a:extLst>
                    <a:ext uri="{9D8B030D-6E8A-4147-A177-3AD203B41FA5}">
                      <a16:colId xmlns:a16="http://schemas.microsoft.com/office/drawing/2014/main" val="1209982140"/>
                    </a:ext>
                  </a:extLst>
                </a:gridCol>
                <a:gridCol w="485032">
                  <a:extLst>
                    <a:ext uri="{9D8B030D-6E8A-4147-A177-3AD203B41FA5}">
                      <a16:colId xmlns:a16="http://schemas.microsoft.com/office/drawing/2014/main" val="1877817976"/>
                    </a:ext>
                  </a:extLst>
                </a:gridCol>
                <a:gridCol w="485032">
                  <a:extLst>
                    <a:ext uri="{9D8B030D-6E8A-4147-A177-3AD203B41FA5}">
                      <a16:colId xmlns:a16="http://schemas.microsoft.com/office/drawing/2014/main" val="17675891"/>
                    </a:ext>
                  </a:extLst>
                </a:gridCol>
                <a:gridCol w="485032">
                  <a:extLst>
                    <a:ext uri="{9D8B030D-6E8A-4147-A177-3AD203B41FA5}">
                      <a16:colId xmlns:a16="http://schemas.microsoft.com/office/drawing/2014/main" val="1685047795"/>
                    </a:ext>
                  </a:extLst>
                </a:gridCol>
                <a:gridCol w="485032">
                  <a:extLst>
                    <a:ext uri="{9D8B030D-6E8A-4147-A177-3AD203B41FA5}">
                      <a16:colId xmlns:a16="http://schemas.microsoft.com/office/drawing/2014/main" val="890690385"/>
                    </a:ext>
                  </a:extLst>
                </a:gridCol>
                <a:gridCol w="1720766">
                  <a:extLst>
                    <a:ext uri="{9D8B030D-6E8A-4147-A177-3AD203B41FA5}">
                      <a16:colId xmlns:a16="http://schemas.microsoft.com/office/drawing/2014/main" val="1501655329"/>
                    </a:ext>
                  </a:extLst>
                </a:gridCol>
                <a:gridCol w="1017966">
                  <a:extLst>
                    <a:ext uri="{9D8B030D-6E8A-4147-A177-3AD203B41FA5}">
                      <a16:colId xmlns:a16="http://schemas.microsoft.com/office/drawing/2014/main" val="1087182236"/>
                    </a:ext>
                  </a:extLst>
                </a:gridCol>
              </a:tblGrid>
              <a:tr h="566478">
                <a:tc gridSpan="16"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BULUTLULUK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196669"/>
                  </a:ext>
                </a:extLst>
              </a:tr>
              <a:tr h="408161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AY</a:t>
                      </a:r>
                      <a:r>
                        <a:rPr lang="tr-T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: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TOPLAM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 (Gün)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245672"/>
                  </a:ext>
                </a:extLst>
              </a:tr>
              <a:tr h="40816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AÇIK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sng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2293500"/>
                  </a:ext>
                </a:extLst>
              </a:tr>
              <a:tr h="408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BULUTLU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7640279"/>
                  </a:ext>
                </a:extLst>
              </a:tr>
              <a:tr h="408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KAPALI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5755214"/>
                  </a:ext>
                </a:extLst>
              </a:tr>
            </a:tbl>
          </a:graphicData>
        </a:graphic>
      </p:graphicFrame>
      <p:sp>
        <p:nvSpPr>
          <p:cNvPr id="7" name="Dikdörtgen 6"/>
          <p:cNvSpPr/>
          <p:nvPr/>
        </p:nvSpPr>
        <p:spPr>
          <a:xfrm>
            <a:off x="3244362" y="1154545"/>
            <a:ext cx="471488" cy="1219203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Grafik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3081251"/>
              </p:ext>
            </p:extLst>
          </p:nvPr>
        </p:nvGraphicFramePr>
        <p:xfrm>
          <a:off x="471055" y="2022231"/>
          <a:ext cx="10935854" cy="4835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2343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2" descr="CC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712" y="1655687"/>
            <a:ext cx="5936084" cy="3713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61515" y="137045"/>
            <a:ext cx="4933939" cy="611817"/>
          </a:xfr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sz="2800" b="1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AÇIK </a:t>
            </a:r>
            <a:r>
              <a:rPr lang="tr-TR" sz="2800" b="1" dirty="0" smtClean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GÜN - GECE SAYISI</a:t>
            </a:r>
            <a:endParaRPr lang="en-US" sz="2800" b="1" dirty="0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516" y="4403923"/>
            <a:ext cx="1872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(</a:t>
            </a:r>
            <a:r>
              <a:rPr lang="en-US" sz="1400" dirty="0" err="1"/>
              <a:t>Aksaker</a:t>
            </a:r>
            <a:r>
              <a:rPr lang="en-US" sz="1400" dirty="0"/>
              <a:t> </a:t>
            </a:r>
            <a:r>
              <a:rPr lang="en-US" sz="1400" dirty="0" err="1"/>
              <a:t>vd</a:t>
            </a:r>
            <a:r>
              <a:rPr lang="en-US" sz="1400" dirty="0"/>
              <a:t>. 2015)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3975416"/>
              </p:ext>
            </p:extLst>
          </p:nvPr>
        </p:nvGraphicFramePr>
        <p:xfrm>
          <a:off x="261516" y="968223"/>
          <a:ext cx="5612811" cy="52943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6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9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12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79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73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77593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smtClean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(DAVIS)</a:t>
                      </a:r>
                      <a:endParaRPr lang="en-US" sz="2000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2000" b="0" dirty="0" smtClean="0">
                        <a:solidFill>
                          <a:schemeClr val="tx1"/>
                        </a:solidFill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0" dirty="0" smtClean="0"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 </a:t>
                      </a:r>
                      <a:r>
                        <a:rPr lang="de-DE" sz="2000" b="1" dirty="0" smtClean="0">
                          <a:solidFill>
                            <a:schemeClr val="bg1"/>
                          </a:solidFill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(S</a:t>
                      </a:r>
                      <a:r>
                        <a:rPr lang="tr-TR" sz="2000" b="1" dirty="0" smtClean="0">
                          <a:solidFill>
                            <a:schemeClr val="bg1"/>
                          </a:solidFill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İNOPTİK</a:t>
                      </a:r>
                      <a:r>
                        <a:rPr lang="de-DE" sz="2000" b="1" dirty="0" smtClean="0">
                          <a:solidFill>
                            <a:schemeClr val="bg1"/>
                          </a:solidFill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)</a:t>
                      </a:r>
                      <a:r>
                        <a:rPr lang="de-DE" sz="2000" b="1" baseline="0" dirty="0" smtClean="0">
                          <a:solidFill>
                            <a:schemeClr val="bg1"/>
                          </a:solidFill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 </a:t>
                      </a:r>
                      <a:endParaRPr lang="en-US" sz="2000" b="1" dirty="0" smtClean="0">
                        <a:solidFill>
                          <a:schemeClr val="bg1"/>
                        </a:solidFill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8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smtClean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YIL</a:t>
                      </a:r>
                      <a:endParaRPr lang="en-US" sz="2000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TOPLAM</a:t>
                      </a:r>
                      <a:endParaRPr lang="en-US" sz="2000" b="1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N (Gün)</a:t>
                      </a:r>
                      <a:endParaRPr lang="en-US" sz="2000" b="1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TOPLAM</a:t>
                      </a:r>
                      <a:endParaRPr lang="en-US" sz="2000" b="1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N (Gün)</a:t>
                      </a:r>
                      <a:endParaRPr lang="en-US" sz="2000" b="1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4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2008</a:t>
                      </a:r>
                      <a:endParaRPr lang="en-US" sz="200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u="none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246</a:t>
                      </a:r>
                      <a:endParaRPr lang="en-US" sz="2000" b="1" u="none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0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324</a:t>
                      </a:r>
                      <a:endParaRPr lang="en-US" sz="2000" b="0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-</a:t>
                      </a:r>
                      <a:endParaRPr lang="en-US" sz="2000" b="1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-</a:t>
                      </a:r>
                      <a:endParaRPr lang="en-US" sz="2000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0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2009</a:t>
                      </a:r>
                      <a:endParaRPr lang="en-US" sz="200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u="none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247</a:t>
                      </a:r>
                      <a:endParaRPr lang="en-US" sz="2000" b="1" u="none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0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364</a:t>
                      </a:r>
                      <a:endParaRPr lang="en-US" sz="2000" b="0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u="none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226</a:t>
                      </a:r>
                      <a:endParaRPr lang="en-US" sz="2000" b="1" u="none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smtClean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361</a:t>
                      </a:r>
                      <a:endParaRPr lang="en-US" sz="2000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0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2010</a:t>
                      </a:r>
                      <a:endParaRPr lang="en-US" sz="200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u="none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85</a:t>
                      </a:r>
                      <a:endParaRPr lang="en-US" sz="2000" b="1" u="none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0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140</a:t>
                      </a:r>
                      <a:endParaRPr lang="en-US" sz="2000" b="0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u="none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208</a:t>
                      </a:r>
                      <a:endParaRPr lang="en-US" sz="2000" b="1" u="none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smtClean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333</a:t>
                      </a:r>
                      <a:endParaRPr lang="en-US" sz="2000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0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2011</a:t>
                      </a:r>
                      <a:endParaRPr lang="en-US" sz="200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u="none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165</a:t>
                      </a:r>
                      <a:endParaRPr lang="en-US" sz="2000" b="1" u="none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0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293</a:t>
                      </a:r>
                      <a:endParaRPr lang="en-US" sz="2000" b="0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u="none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233</a:t>
                      </a:r>
                      <a:endParaRPr lang="en-US" sz="2000" b="1" u="none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smtClean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356</a:t>
                      </a:r>
                      <a:endParaRPr lang="en-US" sz="2000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70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2012</a:t>
                      </a:r>
                      <a:endParaRPr lang="en-US" sz="200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u="none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142</a:t>
                      </a:r>
                      <a:endParaRPr lang="en-US" sz="2000" b="1" u="none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0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219</a:t>
                      </a:r>
                      <a:endParaRPr lang="en-US" sz="2000" b="0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u="none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238</a:t>
                      </a:r>
                      <a:endParaRPr lang="en-US" sz="2000" b="1" u="none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smtClean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357</a:t>
                      </a:r>
                      <a:endParaRPr lang="en-US" sz="2000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70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2013</a:t>
                      </a:r>
                      <a:endParaRPr lang="en-US" sz="200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u="none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180</a:t>
                      </a:r>
                      <a:endParaRPr lang="en-US" sz="2000" b="1" u="none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0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255</a:t>
                      </a:r>
                      <a:endParaRPr lang="en-US" sz="2000" b="0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u="none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251</a:t>
                      </a:r>
                      <a:endParaRPr lang="en-US" sz="2000" b="1" u="none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smtClean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359</a:t>
                      </a:r>
                      <a:endParaRPr lang="en-US" sz="2000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70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2014</a:t>
                      </a:r>
                      <a:endParaRPr lang="en-US" sz="200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u="none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171</a:t>
                      </a:r>
                      <a:endParaRPr lang="en-US" sz="2000" b="1" u="none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0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259</a:t>
                      </a:r>
                      <a:endParaRPr lang="en-US" sz="2000" b="0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u="none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238</a:t>
                      </a:r>
                      <a:endParaRPr lang="en-US" sz="2000" b="1" u="none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smtClean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354</a:t>
                      </a:r>
                      <a:endParaRPr lang="en-US" sz="2000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70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2015</a:t>
                      </a:r>
                      <a:endParaRPr lang="en-US" sz="200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u="none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264</a:t>
                      </a:r>
                      <a:endParaRPr lang="en-US" sz="2000" b="1" u="none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0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360</a:t>
                      </a:r>
                      <a:endParaRPr lang="en-US" sz="2000" b="0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u="none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244</a:t>
                      </a:r>
                      <a:endParaRPr lang="en-US" sz="2000" b="1" u="none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smtClean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361</a:t>
                      </a:r>
                      <a:endParaRPr lang="en-US" sz="2000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70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2016</a:t>
                      </a:r>
                      <a:endParaRPr lang="en-US" sz="200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u="none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215</a:t>
                      </a:r>
                      <a:endParaRPr lang="en-US" sz="2000" b="1" u="none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0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303</a:t>
                      </a:r>
                      <a:endParaRPr lang="en-US" sz="2000" b="0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u="none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208</a:t>
                      </a:r>
                      <a:endParaRPr lang="en-US" sz="2000" b="1" u="none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smtClean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360</a:t>
                      </a:r>
                      <a:endParaRPr lang="en-US" sz="2000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74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2017</a:t>
                      </a:r>
                      <a:endParaRPr lang="en-US" sz="200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u="none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32</a:t>
                      </a:r>
                      <a:endParaRPr lang="en-US" sz="2000" b="1" u="none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0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59</a:t>
                      </a:r>
                      <a:endParaRPr lang="en-US" sz="2000" b="0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225</a:t>
                      </a:r>
                      <a:endParaRPr lang="en-US" sz="2000" b="1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smtClean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360</a:t>
                      </a:r>
                      <a:endParaRPr lang="en-US" sz="2000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74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2018</a:t>
                      </a:r>
                      <a:endParaRPr lang="en-US" sz="200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u="none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142</a:t>
                      </a:r>
                      <a:endParaRPr lang="en-US" sz="2000" b="1" u="none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0" dirty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210</a:t>
                      </a:r>
                      <a:endParaRPr lang="en-US" sz="2000" b="0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-</a:t>
                      </a:r>
                      <a:endParaRPr lang="en-US" sz="2000" b="1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-</a:t>
                      </a:r>
                      <a:endParaRPr lang="en-US" sz="2000" dirty="0">
                        <a:effectLst/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>
            <a:off x="10510982" y="2558473"/>
            <a:ext cx="360218" cy="397163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070488" y="5368925"/>
            <a:ext cx="1454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Aksaker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vd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tr-TR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1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fik 5"/>
          <p:cNvGraphicFramePr/>
          <p:nvPr>
            <p:extLst>
              <p:ext uri="{D42A27DB-BD31-4B8C-83A1-F6EECF244321}">
                <p14:modId xmlns:p14="http://schemas.microsoft.com/office/powerpoint/2010/main" val="274321840"/>
              </p:ext>
            </p:extLst>
          </p:nvPr>
        </p:nvGraphicFramePr>
        <p:xfrm>
          <a:off x="0" y="108063"/>
          <a:ext cx="11591635" cy="3808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afik 5"/>
          <p:cNvGraphicFramePr/>
          <p:nvPr>
            <p:extLst>
              <p:ext uri="{D42A27DB-BD31-4B8C-83A1-F6EECF244321}">
                <p14:modId xmlns:p14="http://schemas.microsoft.com/office/powerpoint/2010/main" val="1855864447"/>
              </p:ext>
            </p:extLst>
          </p:nvPr>
        </p:nvGraphicFramePr>
        <p:xfrm>
          <a:off x="4036292" y="3786909"/>
          <a:ext cx="7555344" cy="3061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Metin kutusu 6"/>
          <p:cNvSpPr txBox="1"/>
          <p:nvPr/>
        </p:nvSpPr>
        <p:spPr>
          <a:xfrm>
            <a:off x="873759" y="4134618"/>
            <a:ext cx="309182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tr-TR" sz="2000" u="sng" dirty="0" smtClean="0"/>
              <a:t>Hava Kapalılık Oranları;</a:t>
            </a:r>
          </a:p>
          <a:p>
            <a:pPr algn="ctr"/>
            <a:r>
              <a:rPr lang="tr-TR" sz="2000" dirty="0" smtClean="0"/>
              <a:t>24 Nisan 2016 :	8</a:t>
            </a:r>
          </a:p>
          <a:p>
            <a:pPr algn="ctr"/>
            <a:r>
              <a:rPr lang="tr-TR" sz="2000" dirty="0" smtClean="0"/>
              <a:t>25 Nisan 2016 :	</a:t>
            </a:r>
            <a:r>
              <a:rPr lang="tr-TR" sz="2000" dirty="0"/>
              <a:t>9</a:t>
            </a:r>
            <a:endParaRPr lang="tr-TR" sz="2000" dirty="0" smtClean="0"/>
          </a:p>
          <a:p>
            <a:pPr algn="ctr"/>
            <a:r>
              <a:rPr lang="tr-TR" sz="2000" dirty="0" smtClean="0"/>
              <a:t>26 Nisan 2016 :	7</a:t>
            </a:r>
          </a:p>
          <a:p>
            <a:pPr algn="ctr"/>
            <a:r>
              <a:rPr lang="tr-TR" sz="2000" dirty="0" smtClean="0"/>
              <a:t>27 Nisan 2016 :	8</a:t>
            </a:r>
          </a:p>
          <a:p>
            <a:pPr algn="ctr"/>
            <a:r>
              <a:rPr lang="tr-TR" sz="2000" dirty="0" smtClean="0"/>
              <a:t>28 Nisan 2016 :	</a:t>
            </a:r>
            <a:r>
              <a:rPr lang="tr-TR" sz="2000" dirty="0"/>
              <a:t>6</a:t>
            </a:r>
          </a:p>
        </p:txBody>
      </p:sp>
      <p:cxnSp>
        <p:nvCxnSpPr>
          <p:cNvPr id="3" name="Düz Ok Bağlayıcısı 2"/>
          <p:cNvCxnSpPr/>
          <p:nvPr/>
        </p:nvCxnSpPr>
        <p:spPr>
          <a:xfrm flipH="1">
            <a:off x="4747491" y="3131127"/>
            <a:ext cx="3066477" cy="8682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Düz Ok Bağlayıcısı 7"/>
          <p:cNvCxnSpPr/>
          <p:nvPr/>
        </p:nvCxnSpPr>
        <p:spPr>
          <a:xfrm>
            <a:off x="9809018" y="3131127"/>
            <a:ext cx="997527" cy="8682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92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7568824"/>
              </p:ext>
            </p:extLst>
          </p:nvPr>
        </p:nvGraphicFramePr>
        <p:xfrm>
          <a:off x="581892" y="1636786"/>
          <a:ext cx="11287723" cy="2570679"/>
        </p:xfrm>
        <a:graphic>
          <a:graphicData uri="http://schemas.openxmlformats.org/drawingml/2006/table">
            <a:tbl>
              <a:tblPr firstRow="1" firstCol="1" bandRow="1"/>
              <a:tblGrid>
                <a:gridCol w="2218243">
                  <a:extLst>
                    <a:ext uri="{9D8B030D-6E8A-4147-A177-3AD203B41FA5}">
                      <a16:colId xmlns:a16="http://schemas.microsoft.com/office/drawing/2014/main" val="4288949169"/>
                    </a:ext>
                  </a:extLst>
                </a:gridCol>
                <a:gridCol w="1014323">
                  <a:extLst>
                    <a:ext uri="{9D8B030D-6E8A-4147-A177-3AD203B41FA5}">
                      <a16:colId xmlns:a16="http://schemas.microsoft.com/office/drawing/2014/main" val="3020619176"/>
                    </a:ext>
                  </a:extLst>
                </a:gridCol>
                <a:gridCol w="991612">
                  <a:extLst>
                    <a:ext uri="{9D8B030D-6E8A-4147-A177-3AD203B41FA5}">
                      <a16:colId xmlns:a16="http://schemas.microsoft.com/office/drawing/2014/main" val="3385499590"/>
                    </a:ext>
                  </a:extLst>
                </a:gridCol>
                <a:gridCol w="1147156">
                  <a:extLst>
                    <a:ext uri="{9D8B030D-6E8A-4147-A177-3AD203B41FA5}">
                      <a16:colId xmlns:a16="http://schemas.microsoft.com/office/drawing/2014/main" val="2021537199"/>
                    </a:ext>
                  </a:extLst>
                </a:gridCol>
                <a:gridCol w="1088825">
                  <a:extLst>
                    <a:ext uri="{9D8B030D-6E8A-4147-A177-3AD203B41FA5}">
                      <a16:colId xmlns:a16="http://schemas.microsoft.com/office/drawing/2014/main" val="3830707073"/>
                    </a:ext>
                  </a:extLst>
                </a:gridCol>
                <a:gridCol w="932572">
                  <a:extLst>
                    <a:ext uri="{9D8B030D-6E8A-4147-A177-3AD203B41FA5}">
                      <a16:colId xmlns:a16="http://schemas.microsoft.com/office/drawing/2014/main" val="2405961509"/>
                    </a:ext>
                  </a:extLst>
                </a:gridCol>
                <a:gridCol w="1608992">
                  <a:extLst>
                    <a:ext uri="{9D8B030D-6E8A-4147-A177-3AD203B41FA5}">
                      <a16:colId xmlns:a16="http://schemas.microsoft.com/office/drawing/2014/main" val="338866106"/>
                    </a:ext>
                  </a:extLst>
                </a:gridCol>
                <a:gridCol w="1169377">
                  <a:extLst>
                    <a:ext uri="{9D8B030D-6E8A-4147-A177-3AD203B41FA5}">
                      <a16:colId xmlns:a16="http://schemas.microsoft.com/office/drawing/2014/main" val="530573244"/>
                    </a:ext>
                  </a:extLst>
                </a:gridCol>
                <a:gridCol w="1116623">
                  <a:extLst>
                    <a:ext uri="{9D8B030D-6E8A-4147-A177-3AD203B41FA5}">
                      <a16:colId xmlns:a16="http://schemas.microsoft.com/office/drawing/2014/main" val="591306006"/>
                    </a:ext>
                  </a:extLst>
                </a:gridCol>
              </a:tblGrid>
              <a:tr h="12207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3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2008 -2018</a:t>
                      </a:r>
                      <a:endParaRPr lang="en-US" sz="3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2000" b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tr-TR" sz="2000" b="1" baseline="-25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mak</a:t>
                      </a:r>
                      <a:r>
                        <a:rPr lang="tr-TR" sz="2000" b="1" baseline="-25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tr-TR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(m/s)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2000" b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tr-TR" sz="2000" b="1" baseline="-25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</a:t>
                      </a:r>
                      <a:r>
                        <a:rPr lang="tr-TR" sz="2000" b="1" baseline="-25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tr-TR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(m/s)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2000" b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tr-TR" sz="2000" b="1" baseline="-25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ort</a:t>
                      </a:r>
                      <a:r>
                        <a:rPr lang="tr-TR" sz="2000" b="1" baseline="-25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(m/s</a:t>
                      </a:r>
                      <a:r>
                        <a:rPr lang="tr-TR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σ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ESR RY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(N)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ESRY </a:t>
                      </a:r>
                      <a:r>
                        <a:rPr lang="tr-TR" sz="2000" b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tr-TR" sz="2000" b="1" baseline="-25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mak</a:t>
                      </a:r>
                      <a:r>
                        <a:rPr lang="tr-TR" sz="2000" b="1" baseline="-25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tr-TR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(m/s)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ESRY </a:t>
                      </a:r>
                      <a:r>
                        <a:rPr lang="tr-TR" sz="2000" b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tr-TR" sz="2000" b="1" baseline="-25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ort</a:t>
                      </a:r>
                      <a:r>
                        <a:rPr lang="tr-TR" sz="2000" b="1" baseline="-25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tr-TR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(m/s)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811656"/>
                  </a:ext>
                </a:extLst>
              </a:tr>
              <a:tr h="6844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Gündüz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238108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25,5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GGB (29139)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25,5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259738"/>
                  </a:ext>
                </a:extLst>
              </a:tr>
              <a:tr h="6655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Gece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216637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26,5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GGB (26915)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26,5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5296330"/>
                  </a:ext>
                </a:extLst>
              </a:tr>
            </a:tbl>
          </a:graphicData>
        </a:graphic>
      </p:graphicFrame>
      <p:sp>
        <p:nvSpPr>
          <p:cNvPr id="9" name="Dikdörtgen 5"/>
          <p:cNvSpPr/>
          <p:nvPr/>
        </p:nvSpPr>
        <p:spPr>
          <a:xfrm>
            <a:off x="3166831" y="4459961"/>
            <a:ext cx="494847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r-TR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ESR RY: En Sık Rastlanan Rüzgâr </a:t>
            </a:r>
            <a:r>
              <a:rPr lang="tr-TR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Yönü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r-TR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ESR </a:t>
            </a:r>
            <a:r>
              <a:rPr lang="tr-TR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V: En Sık Rastlanan Rüzgâr </a:t>
            </a:r>
            <a:r>
              <a:rPr lang="tr-TR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Hızı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r-TR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ESRY </a:t>
            </a:r>
            <a:r>
              <a:rPr lang="tr-TR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tr-TR" sz="16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</a:t>
            </a:r>
            <a:r>
              <a:rPr lang="tr-TR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tr-TR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ESR Yönde </a:t>
            </a:r>
            <a:r>
              <a:rPr lang="tr-TR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Maksimum </a:t>
            </a:r>
            <a:r>
              <a:rPr lang="tr-TR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Hız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r-TR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ESRY </a:t>
            </a:r>
            <a:r>
              <a:rPr lang="tr-TR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tr-TR" sz="16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ort</a:t>
            </a:r>
            <a:r>
              <a:rPr lang="tr-TR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tr-TR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ESR Yönde </a:t>
            </a:r>
            <a:r>
              <a:rPr lang="tr-TR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Ortalama </a:t>
            </a:r>
            <a:r>
              <a:rPr lang="tr-TR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Hız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tr-TR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ESRY </a:t>
            </a:r>
            <a:r>
              <a:rPr lang="tr-TR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tr-TR" sz="16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</a:t>
            </a:r>
            <a:r>
              <a:rPr lang="tr-TR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tr-TR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ESR Yönde </a:t>
            </a:r>
            <a:r>
              <a:rPr lang="tr-TR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Ortanca Hız.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61516" y="137045"/>
            <a:ext cx="2015692" cy="620193"/>
          </a:xfrm>
          <a:prstGeom prst="rect">
            <a:avLst/>
          </a:prstGeom>
          <a:solidFill>
            <a:srgbClr val="FFFF99"/>
          </a:solidFill>
          <a:ln w="12700" cap="flat" cmpd="sng" algn="ctr">
            <a:solidFill>
              <a:srgbClr val="FFFF99"/>
            </a:solidFill>
            <a:prstDash val="soli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</a:pPr>
            <a:r>
              <a:rPr lang="tr-TR" sz="2800" b="1" dirty="0" smtClean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RÜZGAR</a:t>
            </a:r>
            <a:endParaRPr lang="en-US" sz="2800" b="1" dirty="0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64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ik 4"/>
          <p:cNvGraphicFramePr/>
          <p:nvPr>
            <p:extLst>
              <p:ext uri="{D42A27DB-BD31-4B8C-83A1-F6EECF244321}">
                <p14:modId xmlns:p14="http://schemas.microsoft.com/office/powerpoint/2010/main" val="2936145649"/>
              </p:ext>
            </p:extLst>
          </p:nvPr>
        </p:nvGraphicFramePr>
        <p:xfrm>
          <a:off x="4738256" y="894566"/>
          <a:ext cx="7264664" cy="5332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afik 48"/>
          <p:cNvGraphicFramePr/>
          <p:nvPr>
            <p:extLst>
              <p:ext uri="{D42A27DB-BD31-4B8C-83A1-F6EECF244321}">
                <p14:modId xmlns:p14="http://schemas.microsoft.com/office/powerpoint/2010/main" val="2412952467"/>
              </p:ext>
            </p:extLst>
          </p:nvPr>
        </p:nvGraphicFramePr>
        <p:xfrm>
          <a:off x="-198444" y="1039091"/>
          <a:ext cx="5574007" cy="5043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261516" y="137045"/>
            <a:ext cx="2015692" cy="620193"/>
          </a:xfrm>
          <a:prstGeom prst="rect">
            <a:avLst/>
          </a:prstGeom>
          <a:solidFill>
            <a:srgbClr val="FFFF99"/>
          </a:solidFill>
          <a:ln w="12700" cap="flat" cmpd="sng" algn="ctr">
            <a:solidFill>
              <a:srgbClr val="FFFF99"/>
            </a:solidFill>
            <a:prstDash val="soli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</a:pPr>
            <a:r>
              <a:rPr lang="tr-TR" sz="2800" b="1" dirty="0" smtClean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RÜZGAR</a:t>
            </a:r>
            <a:endParaRPr lang="en-US" sz="2800" b="1" dirty="0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93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1480359"/>
              </p:ext>
            </p:extLst>
          </p:nvPr>
        </p:nvGraphicFramePr>
        <p:xfrm>
          <a:off x="134305" y="212492"/>
          <a:ext cx="6363476" cy="62171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65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7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67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67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67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97">
                  <a:extLst>
                    <a:ext uri="{9D8B030D-6E8A-4147-A177-3AD203B41FA5}">
                      <a16:colId xmlns:a16="http://schemas.microsoft.com/office/drawing/2014/main" val="3037355129"/>
                    </a:ext>
                  </a:extLst>
                </a:gridCol>
              </a:tblGrid>
              <a:tr h="42774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3200" dirty="0" smtClean="0"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tr-TR" sz="3200" baseline="-25000" dirty="0" smtClean="0"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3200" dirty="0" smtClean="0"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(%)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800" b="1" dirty="0" smtClean="0"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EJD</a:t>
                      </a:r>
                      <a:r>
                        <a:rPr lang="tr-TR" sz="2800" b="1" baseline="0" dirty="0" smtClean="0"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tr-TR" sz="2800" b="1" dirty="0" smtClean="0"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KON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5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 smtClean="0"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&lt;%10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 smtClean="0"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&lt;%20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 smtClean="0"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&lt;%60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 smtClean="0"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&lt;%80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 smtClean="0"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49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u="sng" dirty="0"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170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240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314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49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146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202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360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49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139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200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340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49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2011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140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182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49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0" u="sng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124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157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217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49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b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149</a:t>
                      </a:r>
                      <a:endParaRPr lang="en-US" sz="2000" b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242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270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49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0" u="sng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125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u="sng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261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310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49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114</a:t>
                      </a:r>
                      <a:endParaRPr lang="en-US" sz="2000" b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174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335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26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87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135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335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79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0" dirty="0" smtClean="0"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0" dirty="0" smtClean="0"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0" dirty="0" smtClean="0"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89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u="sng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220</a:t>
                      </a:r>
                      <a:endParaRPr lang="en-US" sz="2000" b="1" u="sng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u="sng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358</a:t>
                      </a:r>
                      <a:endParaRPr lang="en-US" sz="2000" b="1" u="sng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926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49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u="sng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205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effectLst/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320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10280073" y="212492"/>
            <a:ext cx="1330037" cy="611817"/>
          </a:xfr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NEM</a:t>
            </a:r>
            <a:endParaRPr lang="tr-TR" sz="3200" b="1" dirty="0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3078948"/>
              </p:ext>
            </p:extLst>
          </p:nvPr>
        </p:nvGraphicFramePr>
        <p:xfrm>
          <a:off x="7102322" y="1089191"/>
          <a:ext cx="4658703" cy="51356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3173">
                  <a:extLst>
                    <a:ext uri="{9D8B030D-6E8A-4147-A177-3AD203B41FA5}">
                      <a16:colId xmlns:a16="http://schemas.microsoft.com/office/drawing/2014/main" val="1304888532"/>
                    </a:ext>
                  </a:extLst>
                </a:gridCol>
                <a:gridCol w="2335530">
                  <a:extLst>
                    <a:ext uri="{9D8B030D-6E8A-4147-A177-3AD203B41FA5}">
                      <a16:colId xmlns:a16="http://schemas.microsoft.com/office/drawing/2014/main" val="918329884"/>
                    </a:ext>
                  </a:extLst>
                </a:gridCol>
              </a:tblGrid>
              <a:tr h="4279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Yıl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Hmin. (%)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37074538"/>
                  </a:ext>
                </a:extLst>
              </a:tr>
              <a:tr h="4279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tr-TR" sz="2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(Ocak)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24492385"/>
                  </a:ext>
                </a:extLst>
              </a:tr>
              <a:tr h="4279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tr-TR" sz="2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(Ocak-Şubat)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35513746"/>
                  </a:ext>
                </a:extLst>
              </a:tr>
              <a:tr h="4279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tr-TR" sz="2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(Şubat)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67014387"/>
                  </a:ext>
                </a:extLst>
              </a:tr>
              <a:tr h="4279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tr-TR" sz="2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</a:t>
                      </a:r>
                      <a:r>
                        <a:rPr lang="tr-TR" sz="2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Aralık)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05395497"/>
                  </a:ext>
                </a:extLst>
              </a:tr>
              <a:tr h="4279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tr-TR" sz="2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tr-TR" sz="2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(Ocak-Şubat)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2097522"/>
                  </a:ext>
                </a:extLst>
              </a:tr>
              <a:tr h="4279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tr-TR" sz="2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(Kasım)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1468395"/>
                  </a:ext>
                </a:extLst>
              </a:tr>
              <a:tr h="4279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tr-TR" sz="2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(Şubat)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04122630"/>
                  </a:ext>
                </a:extLst>
              </a:tr>
              <a:tr h="4279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tr-TR" sz="2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(Ocak-</a:t>
                      </a:r>
                      <a:r>
                        <a:rPr lang="tr-TR" sz="2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Şubat)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04833059"/>
                  </a:ext>
                </a:extLst>
              </a:tr>
              <a:tr h="4279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tr-TR" sz="2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(Ekim)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35797845"/>
                  </a:ext>
                </a:extLst>
              </a:tr>
              <a:tr h="4279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tr-TR" sz="2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tr-TR" sz="2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(Mart)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44059879"/>
                  </a:ext>
                </a:extLst>
              </a:tr>
              <a:tr h="4279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tr-TR" sz="2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tr-TR" sz="2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(Ocak)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78369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636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7463" y="151291"/>
            <a:ext cx="2072408" cy="611817"/>
          </a:xfrm>
          <a:prstGeom prst="rect">
            <a:avLst/>
          </a:prstGeom>
          <a:solidFill>
            <a:srgbClr val="FFFF99"/>
          </a:solidFill>
          <a:ln w="12700" cap="flat" cmpd="sng" algn="ctr">
            <a:solidFill>
              <a:srgbClr val="FFFF99"/>
            </a:solidFill>
            <a:prstDash val="soli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SICAKLIK</a:t>
            </a:r>
            <a:endParaRPr lang="tr-TR" sz="2800" b="1" dirty="0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graphicFrame>
        <p:nvGraphicFramePr>
          <p:cNvPr id="10" name="Tablo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571495"/>
              </p:ext>
            </p:extLst>
          </p:nvPr>
        </p:nvGraphicFramePr>
        <p:xfrm>
          <a:off x="409574" y="2656609"/>
          <a:ext cx="11071225" cy="1878330"/>
        </p:xfrm>
        <a:graphic>
          <a:graphicData uri="http://schemas.openxmlformats.org/drawingml/2006/table">
            <a:tbl>
              <a:tblPr/>
              <a:tblGrid>
                <a:gridCol w="2592244">
                  <a:extLst>
                    <a:ext uri="{9D8B030D-6E8A-4147-A177-3AD203B41FA5}">
                      <a16:colId xmlns:a16="http://schemas.microsoft.com/office/drawing/2014/main" val="362564701"/>
                    </a:ext>
                  </a:extLst>
                </a:gridCol>
                <a:gridCol w="1559466">
                  <a:extLst>
                    <a:ext uri="{9D8B030D-6E8A-4147-A177-3AD203B41FA5}">
                      <a16:colId xmlns:a16="http://schemas.microsoft.com/office/drawing/2014/main" val="29393417"/>
                    </a:ext>
                  </a:extLst>
                </a:gridCol>
                <a:gridCol w="1383903">
                  <a:extLst>
                    <a:ext uri="{9D8B030D-6E8A-4147-A177-3AD203B41FA5}">
                      <a16:colId xmlns:a16="http://schemas.microsoft.com/office/drawing/2014/main" val="221737360"/>
                    </a:ext>
                  </a:extLst>
                </a:gridCol>
                <a:gridCol w="1383903">
                  <a:extLst>
                    <a:ext uri="{9D8B030D-6E8A-4147-A177-3AD203B41FA5}">
                      <a16:colId xmlns:a16="http://schemas.microsoft.com/office/drawing/2014/main" val="3667173052"/>
                    </a:ext>
                  </a:extLst>
                </a:gridCol>
                <a:gridCol w="1383903">
                  <a:extLst>
                    <a:ext uri="{9D8B030D-6E8A-4147-A177-3AD203B41FA5}">
                      <a16:colId xmlns:a16="http://schemas.microsoft.com/office/drawing/2014/main" val="62446291"/>
                    </a:ext>
                  </a:extLst>
                </a:gridCol>
                <a:gridCol w="1383903">
                  <a:extLst>
                    <a:ext uri="{9D8B030D-6E8A-4147-A177-3AD203B41FA5}">
                      <a16:colId xmlns:a16="http://schemas.microsoft.com/office/drawing/2014/main" val="804217753"/>
                    </a:ext>
                  </a:extLst>
                </a:gridCol>
                <a:gridCol w="1383903">
                  <a:extLst>
                    <a:ext uri="{9D8B030D-6E8A-4147-A177-3AD203B41FA5}">
                      <a16:colId xmlns:a16="http://schemas.microsoft.com/office/drawing/2014/main" val="1890491996"/>
                    </a:ext>
                  </a:extLst>
                </a:gridCol>
              </a:tblGrid>
              <a:tr h="460375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 (°</a:t>
                      </a:r>
                      <a:r>
                        <a:rPr lang="en-US" sz="3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C)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2008 -2018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116618"/>
                  </a:ext>
                </a:extLst>
              </a:tr>
              <a:tr h="4603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  <a:r>
                        <a:rPr lang="en-US" sz="2000" b="1" i="0" u="none" strike="noStrike" baseline="-25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mak</a:t>
                      </a:r>
                      <a:r>
                        <a:rPr lang="en-US" sz="20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  <a:r>
                        <a:rPr lang="en-US" sz="2000" b="1" i="0" u="none" strike="noStrike" baseline="-25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min</a:t>
                      </a:r>
                      <a:r>
                        <a:rPr lang="en-US" sz="20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  <a:r>
                        <a:rPr lang="en-US" sz="2000" b="1" i="0" u="none" strike="noStrike" baseline="-25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med</a:t>
                      </a:r>
                      <a:r>
                        <a:rPr lang="tr-TR" sz="2000" b="1" i="0" u="none" strike="noStrike" baseline="-25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  <a:r>
                        <a:rPr lang="en-US" sz="20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ort.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</a:rPr>
                        <a:t>σ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0784182"/>
                  </a:ext>
                </a:extLst>
              </a:tr>
              <a:tr h="4603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Gece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38618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tr-T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tr-TR" sz="20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586680"/>
                  </a:ext>
                </a:extLst>
              </a:tr>
              <a:tr h="4603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Gündüz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44540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45772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117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İçerik Yer Tutucusu 4"/>
          <p:cNvSpPr>
            <a:spLocks noGrp="1"/>
          </p:cNvSpPr>
          <p:nvPr>
            <p:ph idx="1"/>
          </p:nvPr>
        </p:nvSpPr>
        <p:spPr>
          <a:xfrm>
            <a:off x="623455" y="1394691"/>
            <a:ext cx="10326255" cy="41009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4800" b="1" dirty="0" smtClean="0"/>
              <a:t>EKİP</a:t>
            </a:r>
          </a:p>
          <a:p>
            <a:endParaRPr lang="tr-TR" sz="3200" dirty="0" smtClean="0"/>
          </a:p>
          <a:p>
            <a:pPr lvl="6"/>
            <a:r>
              <a:rPr lang="tr-TR" sz="3200" dirty="0" smtClean="0"/>
              <a:t>Doç. Dr. Cahit YEŞİLYAPRAK</a:t>
            </a:r>
          </a:p>
          <a:p>
            <a:pPr lvl="6"/>
            <a:r>
              <a:rPr lang="tr-TR" sz="3200" dirty="0" smtClean="0"/>
              <a:t>Uzm. Ast. Mohammad Shameoni NIAEI</a:t>
            </a:r>
          </a:p>
          <a:p>
            <a:pPr lvl="6"/>
            <a:r>
              <a:rPr lang="tr-TR" sz="3200" dirty="0" smtClean="0"/>
              <a:t>Uzm. Ast. Recep BALBAY</a:t>
            </a:r>
          </a:p>
          <a:p>
            <a:pPr lvl="6"/>
            <a:r>
              <a:rPr lang="tr-TR" sz="3200" dirty="0" smtClean="0"/>
              <a:t>ATASAM ve DAG Ekibi</a:t>
            </a:r>
          </a:p>
        </p:txBody>
      </p:sp>
    </p:spTree>
    <p:extLst>
      <p:ext uri="{BB962C8B-B14F-4D97-AF65-F5344CB8AC3E}">
        <p14:creationId xmlns:p14="http://schemas.microsoft.com/office/powerpoint/2010/main" val="42843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6068818"/>
              </p:ext>
            </p:extLst>
          </p:nvPr>
        </p:nvGraphicFramePr>
        <p:xfrm>
          <a:off x="226330" y="586098"/>
          <a:ext cx="11448593" cy="56309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0661">
                  <a:extLst>
                    <a:ext uri="{9D8B030D-6E8A-4147-A177-3AD203B41FA5}">
                      <a16:colId xmlns:a16="http://schemas.microsoft.com/office/drawing/2014/main" val="3044848791"/>
                    </a:ext>
                  </a:extLst>
                </a:gridCol>
                <a:gridCol w="880661">
                  <a:extLst>
                    <a:ext uri="{9D8B030D-6E8A-4147-A177-3AD203B41FA5}">
                      <a16:colId xmlns:a16="http://schemas.microsoft.com/office/drawing/2014/main" val="3873261949"/>
                    </a:ext>
                  </a:extLst>
                </a:gridCol>
                <a:gridCol w="880661">
                  <a:extLst>
                    <a:ext uri="{9D8B030D-6E8A-4147-A177-3AD203B41FA5}">
                      <a16:colId xmlns:a16="http://schemas.microsoft.com/office/drawing/2014/main" val="1127152635"/>
                    </a:ext>
                  </a:extLst>
                </a:gridCol>
                <a:gridCol w="880661">
                  <a:extLst>
                    <a:ext uri="{9D8B030D-6E8A-4147-A177-3AD203B41FA5}">
                      <a16:colId xmlns:a16="http://schemas.microsoft.com/office/drawing/2014/main" val="1286078767"/>
                    </a:ext>
                  </a:extLst>
                </a:gridCol>
                <a:gridCol w="880661">
                  <a:extLst>
                    <a:ext uri="{9D8B030D-6E8A-4147-A177-3AD203B41FA5}">
                      <a16:colId xmlns:a16="http://schemas.microsoft.com/office/drawing/2014/main" val="838500124"/>
                    </a:ext>
                  </a:extLst>
                </a:gridCol>
                <a:gridCol w="880661">
                  <a:extLst>
                    <a:ext uri="{9D8B030D-6E8A-4147-A177-3AD203B41FA5}">
                      <a16:colId xmlns:a16="http://schemas.microsoft.com/office/drawing/2014/main" val="2941743649"/>
                    </a:ext>
                  </a:extLst>
                </a:gridCol>
                <a:gridCol w="880661">
                  <a:extLst>
                    <a:ext uri="{9D8B030D-6E8A-4147-A177-3AD203B41FA5}">
                      <a16:colId xmlns:a16="http://schemas.microsoft.com/office/drawing/2014/main" val="1685769131"/>
                    </a:ext>
                  </a:extLst>
                </a:gridCol>
                <a:gridCol w="880661">
                  <a:extLst>
                    <a:ext uri="{9D8B030D-6E8A-4147-A177-3AD203B41FA5}">
                      <a16:colId xmlns:a16="http://schemas.microsoft.com/office/drawing/2014/main" val="2928727289"/>
                    </a:ext>
                  </a:extLst>
                </a:gridCol>
                <a:gridCol w="880661">
                  <a:extLst>
                    <a:ext uri="{9D8B030D-6E8A-4147-A177-3AD203B41FA5}">
                      <a16:colId xmlns:a16="http://schemas.microsoft.com/office/drawing/2014/main" val="3274384714"/>
                    </a:ext>
                  </a:extLst>
                </a:gridCol>
                <a:gridCol w="880661">
                  <a:extLst>
                    <a:ext uri="{9D8B030D-6E8A-4147-A177-3AD203B41FA5}">
                      <a16:colId xmlns:a16="http://schemas.microsoft.com/office/drawing/2014/main" val="313597110"/>
                    </a:ext>
                  </a:extLst>
                </a:gridCol>
                <a:gridCol w="880661">
                  <a:extLst>
                    <a:ext uri="{9D8B030D-6E8A-4147-A177-3AD203B41FA5}">
                      <a16:colId xmlns:a16="http://schemas.microsoft.com/office/drawing/2014/main" val="1834353599"/>
                    </a:ext>
                  </a:extLst>
                </a:gridCol>
                <a:gridCol w="880661">
                  <a:extLst>
                    <a:ext uri="{9D8B030D-6E8A-4147-A177-3AD203B41FA5}">
                      <a16:colId xmlns:a16="http://schemas.microsoft.com/office/drawing/2014/main" val="3054134667"/>
                    </a:ext>
                  </a:extLst>
                </a:gridCol>
                <a:gridCol w="880661">
                  <a:extLst>
                    <a:ext uri="{9D8B030D-6E8A-4147-A177-3AD203B41FA5}">
                      <a16:colId xmlns:a16="http://schemas.microsoft.com/office/drawing/2014/main" val="3619944934"/>
                    </a:ext>
                  </a:extLst>
                </a:gridCol>
              </a:tblGrid>
              <a:tr h="478762">
                <a:tc gridSpan="13">
                  <a:txBody>
                    <a:bodyPr/>
                    <a:lstStyle/>
                    <a:p>
                      <a:pPr algn="ctr" rtl="0" fontAlgn="ctr"/>
                      <a:r>
                        <a:rPr lang="el-GR" sz="3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(Δ</a:t>
                      </a:r>
                      <a:r>
                        <a:rPr lang="en-US" sz="3200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T</a:t>
                      </a:r>
                      <a:r>
                        <a:rPr lang="en-US" sz="3200" u="none" strike="noStrike" baseline="-25000" dirty="0" err="1" smtClean="0">
                          <a:solidFill>
                            <a:schemeClr val="bg1"/>
                          </a:solidFill>
                          <a:effectLst/>
                        </a:rPr>
                        <a:t>mak</a:t>
                      </a:r>
                      <a:r>
                        <a:rPr lang="en-US" sz="3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)   </a:t>
                      </a:r>
                      <a:r>
                        <a:rPr lang="en-US" sz="3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(°C)</a:t>
                      </a:r>
                      <a:endParaRPr lang="en-US" sz="3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4052598"/>
                  </a:ext>
                </a:extLst>
              </a:tr>
              <a:tr h="4278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Ay: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83192"/>
                  </a:ext>
                </a:extLst>
              </a:tr>
              <a:tr h="4278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2008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10.5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13.8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7.9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11.6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11.9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11</a:t>
                      </a:r>
                      <a:r>
                        <a:rPr lang="tr-TR" sz="2000" u="none" strike="noStrike" dirty="0" smtClean="0">
                          <a:effectLst/>
                        </a:rPr>
                        <a:t>.0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11.5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11.6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9.8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8</a:t>
                      </a:r>
                      <a:r>
                        <a:rPr lang="tr-TR" sz="2000" u="none" strike="noStrike" dirty="0" smtClean="0">
                          <a:effectLst/>
                        </a:rPr>
                        <a:t>.0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7.8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8.4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86035282"/>
                  </a:ext>
                </a:extLst>
              </a:tr>
              <a:tr h="4278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2009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10.1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8.9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10.1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7.9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10.2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10</a:t>
                      </a:r>
                      <a:r>
                        <a:rPr lang="tr-TR" sz="2000" u="none" strike="noStrike" dirty="0" smtClean="0">
                          <a:effectLst/>
                        </a:rPr>
                        <a:t>.0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12.5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9.7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12.5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8.9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10.4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8.2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24265521"/>
                  </a:ext>
                </a:extLst>
              </a:tr>
              <a:tr h="4278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11.1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11.5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12.3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9.9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7</a:t>
                      </a:r>
                      <a:r>
                        <a:rPr lang="tr-TR" sz="2000" u="none" strike="noStrike" dirty="0" smtClean="0">
                          <a:effectLst/>
                        </a:rPr>
                        <a:t>.0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16.2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11.4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15.6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12.1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8.7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15.1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12.2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09535636"/>
                  </a:ext>
                </a:extLst>
              </a:tr>
              <a:tr h="4278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9.5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9.2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14.7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8.4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10.2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12.4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10.3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10.8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10.1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11.8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9.7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7.1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27720147"/>
                  </a:ext>
                </a:extLst>
              </a:tr>
              <a:tr h="4278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7.3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12.1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16.1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13.6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16.1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18.1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20.7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20.6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20.3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20.2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15.6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15.9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23755733"/>
                  </a:ext>
                </a:extLst>
              </a:tr>
              <a:tr h="4278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13.2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12.9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16.7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19.1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17.2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20.3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21.1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20.6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21.6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19.2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17</a:t>
                      </a:r>
                      <a:r>
                        <a:rPr lang="tr-TR" sz="2000" u="none" strike="noStrike" dirty="0" smtClean="0">
                          <a:effectLst/>
                        </a:rPr>
                        <a:t>.0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13.7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69065854"/>
                  </a:ext>
                </a:extLst>
              </a:tr>
              <a:tr h="4278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7.9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14.1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17.9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16.2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17.5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19.2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18.8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17.7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17.2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24.5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8.2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9.9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22526683"/>
                  </a:ext>
                </a:extLst>
              </a:tr>
              <a:tr h="4278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2015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7.6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12.7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13.6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7.6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8.7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11.2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11.7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17.8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10.6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7.6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16.3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10</a:t>
                      </a:r>
                      <a:r>
                        <a:rPr lang="tr-TR" sz="2000" u="none" strike="noStrike" dirty="0" smtClean="0">
                          <a:effectLst/>
                        </a:rPr>
                        <a:t>.0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03946670"/>
                  </a:ext>
                </a:extLst>
              </a:tr>
              <a:tr h="4278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10.5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13.8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7.9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11.6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9.6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10.3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11.1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11.4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9.7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8</a:t>
                      </a:r>
                      <a:r>
                        <a:rPr lang="tr-TR" sz="2000" u="none" strike="noStrike" dirty="0" smtClean="0">
                          <a:effectLst/>
                        </a:rPr>
                        <a:t>.0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7.8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8.4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45338139"/>
                  </a:ext>
                </a:extLst>
              </a:tr>
              <a:tr h="4278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7.1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10.3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12.1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8.6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10.4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10.4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6.2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4.3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14.7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10.2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12.1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10.1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30298226"/>
                  </a:ext>
                </a:extLst>
              </a:tr>
              <a:tr h="4278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12.7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5.7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7.9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8.6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18.3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12.9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14.4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7.1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13.6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15.8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11.4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9.7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02483835"/>
                  </a:ext>
                </a:extLst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9046030" y="4078020"/>
            <a:ext cx="865414" cy="4572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6329" y="138546"/>
            <a:ext cx="2387561" cy="281298"/>
          </a:xfrm>
          <a:prstGeom prst="rect">
            <a:avLst/>
          </a:prstGeom>
          <a:solidFill>
            <a:srgbClr val="FFFF99"/>
          </a:solidFill>
          <a:ln w="12700" cap="flat" cmpd="sng" algn="ctr">
            <a:solidFill>
              <a:srgbClr val="FFFF99"/>
            </a:solidFill>
            <a:prstDash val="soli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SICAKLIK</a:t>
            </a:r>
            <a:endParaRPr lang="tr-TR" sz="2800" dirty="0">
              <a:solidFill>
                <a:srgbClr val="C00000"/>
              </a:solidFill>
              <a:latin typeface="Times New Roman" panose="02020603050405020304" pitchFamily="18" charset="0"/>
              <a:ea typeface="Verdana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328066" y="5366492"/>
            <a:ext cx="865414" cy="45720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89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442257"/>
              </p:ext>
            </p:extLst>
          </p:nvPr>
        </p:nvGraphicFramePr>
        <p:xfrm>
          <a:off x="307766" y="612163"/>
          <a:ext cx="5551908" cy="59410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2932">
                  <a:extLst>
                    <a:ext uri="{9D8B030D-6E8A-4147-A177-3AD203B41FA5}">
                      <a16:colId xmlns:a16="http://schemas.microsoft.com/office/drawing/2014/main" val="3537260749"/>
                    </a:ext>
                  </a:extLst>
                </a:gridCol>
                <a:gridCol w="2458976">
                  <a:extLst>
                    <a:ext uri="{9D8B030D-6E8A-4147-A177-3AD203B41FA5}">
                      <a16:colId xmlns:a16="http://schemas.microsoft.com/office/drawing/2014/main" val="29710170"/>
                    </a:ext>
                  </a:extLst>
                </a:gridCol>
              </a:tblGrid>
              <a:tr h="513385"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>
                          <a:solidFill>
                            <a:schemeClr val="tx1"/>
                          </a:solidFill>
                        </a:rPr>
                        <a:t>Nicelik</a:t>
                      </a:r>
                      <a:endParaRPr lang="tr-TR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>
                          <a:solidFill>
                            <a:schemeClr val="tx1"/>
                          </a:solidFill>
                        </a:rPr>
                        <a:t>DAG - ERZURUM</a:t>
                      </a:r>
                    </a:p>
                    <a:p>
                      <a:pPr algn="ctr"/>
                      <a:r>
                        <a:rPr lang="tr-TR" sz="2400" dirty="0" smtClean="0">
                          <a:solidFill>
                            <a:schemeClr val="tx1"/>
                          </a:solidFill>
                        </a:rPr>
                        <a:t>(3170 m)</a:t>
                      </a:r>
                      <a:endParaRPr lang="tr-TR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5838154"/>
                  </a:ext>
                </a:extLst>
              </a:tr>
              <a:tr h="9082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0" u="none" strike="noStrike" dirty="0" smtClean="0">
                          <a:effectLst/>
                        </a:rPr>
                        <a:t>Atmosferik dönüşüm katmanı</a:t>
                      </a:r>
                      <a:endParaRPr lang="tr-TR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tr-TR" sz="2000" b="0" dirty="0" smtClean="0"/>
                        <a:t>~2890 m</a:t>
                      </a:r>
                      <a:endParaRPr lang="tr-TR" sz="20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384608"/>
                  </a:ext>
                </a:extLst>
              </a:tr>
              <a:tr h="797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0" u="none" strike="noStrike" dirty="0" smtClean="0">
                          <a:effectLst/>
                        </a:rPr>
                        <a:t>Ortalama</a:t>
                      </a:r>
                      <a:r>
                        <a:rPr lang="tr-TR" sz="2000" b="0" u="none" strike="noStrike" baseline="0" dirty="0" smtClean="0">
                          <a:effectLst/>
                        </a:rPr>
                        <a:t> a</a:t>
                      </a:r>
                      <a:r>
                        <a:rPr lang="tr-TR" sz="2000" b="0" u="none" strike="noStrike" dirty="0" smtClean="0">
                          <a:effectLst/>
                        </a:rPr>
                        <a:t>çık gece sayısı</a:t>
                      </a:r>
                      <a:endParaRPr lang="tr-TR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tr-TR" sz="2000" b="0" dirty="0" smtClean="0"/>
                        <a:t>~232 </a:t>
                      </a:r>
                      <a:endParaRPr lang="tr-TR" sz="20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663861"/>
                  </a:ext>
                </a:extLst>
              </a:tr>
              <a:tr h="9082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0" u="none" strike="noStrike" dirty="0" smtClean="0">
                          <a:effectLst/>
                        </a:rPr>
                        <a:t>%80</a:t>
                      </a:r>
                      <a:r>
                        <a:rPr lang="tr-TR" sz="2000" b="0" u="none" strike="noStrike" baseline="0" dirty="0" smtClean="0">
                          <a:effectLst/>
                        </a:rPr>
                        <a:t> nem oranının</a:t>
                      </a:r>
                      <a:r>
                        <a:rPr lang="tr-TR" sz="2000" b="0" u="none" strike="noStrike" dirty="0" smtClean="0">
                          <a:effectLst/>
                        </a:rPr>
                        <a:t> altında ortalama</a:t>
                      </a:r>
                      <a:r>
                        <a:rPr lang="tr-TR" sz="2000" b="0" u="none" strike="noStrike" baseline="0" dirty="0" smtClean="0">
                          <a:effectLst/>
                        </a:rPr>
                        <a:t> gece </a:t>
                      </a:r>
                      <a:r>
                        <a:rPr lang="tr-TR" sz="2000" b="0" u="none" strike="noStrike" dirty="0" smtClean="0">
                          <a:effectLst/>
                        </a:rPr>
                        <a:t>sayısı</a:t>
                      </a:r>
                      <a:endParaRPr lang="tr-TR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tr-TR" sz="2000" b="0" dirty="0" smtClean="0"/>
                        <a:t>~242</a:t>
                      </a:r>
                      <a:endParaRPr lang="tr-TR" sz="20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560526"/>
                  </a:ext>
                </a:extLst>
              </a:tr>
              <a:tr h="9082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000" b="0" u="none" strike="noStrike" dirty="0" smtClean="0">
                          <a:effectLst/>
                        </a:rPr>
                        <a:t>İnilebilen </a:t>
                      </a:r>
                      <a:r>
                        <a:rPr lang="tr-TR" sz="2000" b="0" u="none" strike="noStrike" dirty="0" smtClean="0">
                          <a:effectLst/>
                        </a:rPr>
                        <a:t>e</a:t>
                      </a:r>
                      <a:r>
                        <a:rPr lang="nb-NO" sz="2000" b="0" u="none" strike="noStrike" dirty="0" smtClean="0">
                          <a:effectLst/>
                        </a:rPr>
                        <a:t>n düşük nem oranı </a:t>
                      </a:r>
                      <a:endParaRPr lang="nb-NO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tr-TR" sz="2000" b="0" dirty="0" smtClean="0"/>
                        <a:t>%1</a:t>
                      </a:r>
                      <a:endParaRPr lang="tr-TR" sz="20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692966"/>
                  </a:ext>
                </a:extLst>
              </a:tr>
              <a:tr h="797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0" u="none" strike="noStrike" dirty="0" err="1" smtClean="0">
                          <a:effectLst/>
                        </a:rPr>
                        <a:t>Vort</a:t>
                      </a:r>
                      <a:r>
                        <a:rPr lang="tr-TR" sz="2000" b="0" u="none" strike="noStrike" dirty="0" smtClean="0">
                          <a:effectLst/>
                        </a:rPr>
                        <a:t>.</a:t>
                      </a:r>
                      <a:endParaRPr lang="tr-TR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tr-TR" sz="2000" b="0" dirty="0" smtClean="0"/>
                        <a:t>6,3 m/s</a:t>
                      </a:r>
                      <a:endParaRPr lang="tr-TR" sz="20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768279"/>
                  </a:ext>
                </a:extLst>
              </a:tr>
              <a:tr h="797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ESRRY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tr-TR" sz="2000" b="0" dirty="0" smtClean="0"/>
                        <a:t>GGB</a:t>
                      </a:r>
                      <a:endParaRPr lang="tr-TR" sz="20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804388"/>
                  </a:ext>
                </a:extLst>
              </a:tr>
            </a:tbl>
          </a:graphicData>
        </a:graphic>
      </p:graphicFrame>
      <p:graphicFrame>
        <p:nvGraphicFramePr>
          <p:cNvPr id="5" name="İçerik Yer Tutucus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1205930"/>
              </p:ext>
            </p:extLst>
          </p:nvPr>
        </p:nvGraphicFramePr>
        <p:xfrm>
          <a:off x="6168681" y="313039"/>
          <a:ext cx="5530975" cy="2579022"/>
        </p:xfrm>
        <a:graphic>
          <a:graphicData uri="http://schemas.openxmlformats.org/drawingml/2006/table">
            <a:tbl>
              <a:tblPr firstRow="1" firstCol="1" bandRow="1"/>
              <a:tblGrid>
                <a:gridCol w="2135646">
                  <a:extLst>
                    <a:ext uri="{9D8B030D-6E8A-4147-A177-3AD203B41FA5}">
                      <a16:colId xmlns:a16="http://schemas.microsoft.com/office/drawing/2014/main" val="2269909691"/>
                    </a:ext>
                  </a:extLst>
                </a:gridCol>
                <a:gridCol w="1428972">
                  <a:extLst>
                    <a:ext uri="{9D8B030D-6E8A-4147-A177-3AD203B41FA5}">
                      <a16:colId xmlns:a16="http://schemas.microsoft.com/office/drawing/2014/main" val="3567405498"/>
                    </a:ext>
                  </a:extLst>
                </a:gridCol>
                <a:gridCol w="1966357">
                  <a:extLst>
                    <a:ext uri="{9D8B030D-6E8A-4147-A177-3AD203B41FA5}">
                      <a16:colId xmlns:a16="http://schemas.microsoft.com/office/drawing/2014/main" val="1638694652"/>
                    </a:ext>
                  </a:extLst>
                </a:gridCol>
              </a:tblGrid>
              <a:tr h="7815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Gözlemevi</a:t>
                      </a:r>
                      <a:endParaRPr lang="tr-T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Yükseklik (m)</a:t>
                      </a:r>
                      <a:endParaRPr lang="tr-T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Açık Gece Sayısı</a:t>
                      </a:r>
                      <a:endParaRPr lang="tr-T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674225"/>
                  </a:ext>
                </a:extLst>
              </a:tr>
              <a:tr h="3907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Paranal </a:t>
                      </a: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Şili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2635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285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157599"/>
                  </a:ext>
                </a:extLst>
              </a:tr>
              <a:tr h="3907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Hanle </a:t>
                      </a: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Hindistan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4500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190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481711"/>
                  </a:ext>
                </a:extLst>
              </a:tr>
              <a:tr h="52162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Las </a:t>
                      </a:r>
                      <a:r>
                        <a:rPr lang="tr-TR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Campanas </a:t>
                      </a: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Şili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2551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219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697202"/>
                  </a:ext>
                </a:extLst>
              </a:tr>
              <a:tr h="3907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DAG - Erzurum</a:t>
                      </a:r>
                      <a:endParaRPr lang="tr-TR" sz="18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3170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800" b="1" u="sng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endParaRPr lang="tr-TR" sz="1800" b="1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4663573"/>
                  </a:ext>
                </a:extLst>
              </a:tr>
            </a:tbl>
          </a:graphicData>
        </a:graphic>
      </p:graphicFrame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029633"/>
              </p:ext>
            </p:extLst>
          </p:nvPr>
        </p:nvGraphicFramePr>
        <p:xfrm>
          <a:off x="6121731" y="3168137"/>
          <a:ext cx="5577925" cy="3385040"/>
        </p:xfrm>
        <a:graphic>
          <a:graphicData uri="http://schemas.openxmlformats.org/drawingml/2006/table">
            <a:tbl>
              <a:tblPr firstRow="1" firstCol="1" bandRow="1"/>
              <a:tblGrid>
                <a:gridCol w="2860248">
                  <a:extLst>
                    <a:ext uri="{9D8B030D-6E8A-4147-A177-3AD203B41FA5}">
                      <a16:colId xmlns:a16="http://schemas.microsoft.com/office/drawing/2014/main" val="1051635469"/>
                    </a:ext>
                  </a:extLst>
                </a:gridCol>
                <a:gridCol w="1558891">
                  <a:extLst>
                    <a:ext uri="{9D8B030D-6E8A-4147-A177-3AD203B41FA5}">
                      <a16:colId xmlns:a16="http://schemas.microsoft.com/office/drawing/2014/main" val="179846636"/>
                    </a:ext>
                  </a:extLst>
                </a:gridCol>
                <a:gridCol w="1158786">
                  <a:extLst>
                    <a:ext uri="{9D8B030D-6E8A-4147-A177-3AD203B41FA5}">
                      <a16:colId xmlns:a16="http://schemas.microsoft.com/office/drawing/2014/main" val="2634907045"/>
                    </a:ext>
                  </a:extLst>
                </a:gridCol>
              </a:tblGrid>
              <a:tr h="7580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Gözlemevleri</a:t>
                      </a:r>
                      <a:endParaRPr lang="tr-TR" sz="2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Yükseklik (m)</a:t>
                      </a:r>
                      <a:endParaRPr lang="tr-TR" sz="2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tr-TR" sz="2200" b="1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ort.</a:t>
                      </a:r>
                      <a:r>
                        <a:rPr lang="tr-TR" sz="2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(m/s)</a:t>
                      </a:r>
                      <a:endParaRPr lang="tr-TR" sz="2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982128"/>
                  </a:ext>
                </a:extLst>
              </a:tr>
              <a:tr h="369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Hanle - </a:t>
                      </a:r>
                      <a:r>
                        <a:rPr lang="tr-TR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Hindistan </a:t>
                      </a:r>
                      <a:endParaRPr lang="tr-TR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4500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2,2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904690"/>
                  </a:ext>
                </a:extLst>
              </a:tr>
              <a:tr h="369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Dome </a:t>
                      </a:r>
                      <a:r>
                        <a:rPr lang="tr-TR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tr-TR" sz="1800" b="0" baseline="30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800" b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tr-TR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Antartika</a:t>
                      </a:r>
                      <a:endParaRPr lang="tr-TR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3250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2,7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3781238"/>
                  </a:ext>
                </a:extLst>
              </a:tr>
              <a:tr h="369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Paranal - Şili </a:t>
                      </a:r>
                      <a:endParaRPr lang="tr-TR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2635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6,6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9257592"/>
                  </a:ext>
                </a:extLst>
              </a:tr>
              <a:tr h="369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 </a:t>
                      </a:r>
                      <a:r>
                        <a:rPr lang="tr-TR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Palma</a:t>
                      </a:r>
                      <a:r>
                        <a:rPr lang="tr-TR" sz="1800" b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tr-TR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Kanarya </a:t>
                      </a:r>
                      <a:r>
                        <a:rPr lang="tr-TR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Adaları</a:t>
                      </a:r>
                      <a:endParaRPr lang="tr-TR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2400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6,6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3801628"/>
                  </a:ext>
                </a:extLst>
              </a:tr>
              <a:tr h="369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S.Pedro </a:t>
                      </a:r>
                      <a:r>
                        <a:rPr lang="tr-TR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Martir - </a:t>
                      </a:r>
                      <a:r>
                        <a:rPr lang="tr-TR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Amerika</a:t>
                      </a:r>
                      <a:endParaRPr lang="tr-TR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2830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5,3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768939"/>
                  </a:ext>
                </a:extLst>
              </a:tr>
              <a:tr h="369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Las </a:t>
                      </a:r>
                      <a:r>
                        <a:rPr lang="tr-TR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Companas - </a:t>
                      </a:r>
                      <a:r>
                        <a:rPr lang="tr-TR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Şili </a:t>
                      </a:r>
                      <a:endParaRPr lang="tr-TR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2551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6,3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695740"/>
                  </a:ext>
                </a:extLst>
              </a:tr>
              <a:tr h="4104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DAG - Erzurum </a:t>
                      </a:r>
                      <a:endParaRPr lang="tr-TR" sz="18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3170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6,3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5369357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157463" y="151292"/>
            <a:ext cx="2072408" cy="323494"/>
          </a:xfrm>
          <a:prstGeom prst="rect">
            <a:avLst/>
          </a:prstGeom>
          <a:solidFill>
            <a:srgbClr val="FFFF99"/>
          </a:solidFill>
          <a:ln w="12700" cap="flat" cmpd="sng" algn="ctr">
            <a:solidFill>
              <a:srgbClr val="FFFF99"/>
            </a:solidFill>
            <a:prstDash val="soli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800" b="1" dirty="0" smtClean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SONUÇ</a:t>
            </a:r>
            <a:endParaRPr lang="tr-TR" sz="2800" b="1" dirty="0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0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648" y="2554732"/>
            <a:ext cx="7743952" cy="1609344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  <a:ea typeface="Verdana" charset="0"/>
                <a:cs typeface="Verdana" charset="0"/>
              </a:rPr>
              <a:t>TEŞEKKÜRLER . . 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9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353974"/>
          </a:xfrm>
        </p:spPr>
        <p:txBody>
          <a:bodyPr>
            <a:normAutofit/>
          </a:bodyPr>
          <a:lstStyle/>
          <a:p>
            <a:pPr algn="l"/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Gözlemevi yer seçim kriterleri: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İçerik Yer Tutucusu 2"/>
          <p:cNvSpPr>
            <a:spLocks noGrp="1"/>
          </p:cNvSpPr>
          <p:nvPr>
            <p:ph idx="1"/>
          </p:nvPr>
        </p:nvSpPr>
        <p:spPr>
          <a:xfrm>
            <a:off x="913775" y="2150912"/>
            <a:ext cx="10603970" cy="3818707"/>
          </a:xfrm>
          <a:prstGeom prst="rect">
            <a:avLst/>
          </a:prstGeom>
        </p:spPr>
        <p:txBody>
          <a:bodyPr/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Yüksek rakım (ince ve temiz atmosfer tabakası) (&gt;2000 m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endParaRPr lang="tr-TR" sz="2800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tr-TR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Açık gece sayısının fazlalığı (&gt;200 gece),</a:t>
            </a:r>
          </a:p>
          <a:p>
            <a:pPr lvl="0"/>
            <a:r>
              <a:rPr lang="tr-TR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Işık, ısı, elektromanyetik, toz, duman, yapılaşma kirliliklerinden uzak,</a:t>
            </a:r>
          </a:p>
          <a:p>
            <a:pPr lvl="0"/>
            <a:r>
              <a:rPr lang="tr-TR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Uygun rüzgâr hızı (&lt;12 m/s) ve mümkünse kararlı rüzgâr yönü,</a:t>
            </a:r>
          </a:p>
          <a:p>
            <a:pPr lvl="0"/>
            <a:r>
              <a:rPr lang="tr-TR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Düşük atmosferik sıcaklık ve nem oranı,</a:t>
            </a:r>
          </a:p>
          <a:p>
            <a:pPr lvl="0"/>
            <a:r>
              <a:rPr lang="tr-TR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Altyapı, ekipman ve ekip potansiyeli.</a:t>
            </a:r>
          </a:p>
          <a:p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288105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İçerik Yer Tutucusu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7065240"/>
              </p:ext>
            </p:extLst>
          </p:nvPr>
        </p:nvGraphicFramePr>
        <p:xfrm>
          <a:off x="541068" y="304270"/>
          <a:ext cx="11095176" cy="6280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4387">
                  <a:extLst>
                    <a:ext uri="{9D8B030D-6E8A-4147-A177-3AD203B41FA5}">
                      <a16:colId xmlns:a16="http://schemas.microsoft.com/office/drawing/2014/main" val="719511349"/>
                    </a:ext>
                  </a:extLst>
                </a:gridCol>
                <a:gridCol w="1899612">
                  <a:extLst>
                    <a:ext uri="{9D8B030D-6E8A-4147-A177-3AD203B41FA5}">
                      <a16:colId xmlns:a16="http://schemas.microsoft.com/office/drawing/2014/main" val="1122320557"/>
                    </a:ext>
                  </a:extLst>
                </a:gridCol>
                <a:gridCol w="2367588">
                  <a:extLst>
                    <a:ext uri="{9D8B030D-6E8A-4147-A177-3AD203B41FA5}">
                      <a16:colId xmlns:a16="http://schemas.microsoft.com/office/drawing/2014/main" val="2430560234"/>
                    </a:ext>
                  </a:extLst>
                </a:gridCol>
                <a:gridCol w="2173589">
                  <a:extLst>
                    <a:ext uri="{9D8B030D-6E8A-4147-A177-3AD203B41FA5}">
                      <a16:colId xmlns:a16="http://schemas.microsoft.com/office/drawing/2014/main" val="3513102061"/>
                    </a:ext>
                  </a:extLst>
                </a:gridCol>
              </a:tblGrid>
              <a:tr h="561077">
                <a:tc gridSpan="4">
                  <a:txBody>
                    <a:bodyPr/>
                    <a:lstStyle/>
                    <a:p>
                      <a:pPr algn="ctr"/>
                      <a:r>
                        <a:rPr lang="tr-TR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Atmosferik</a:t>
                      </a:r>
                      <a:r>
                        <a:rPr lang="tr-TR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Sistemler</a:t>
                      </a:r>
                      <a:endParaRPr lang="tr-TR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sz="2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sz="2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1702964"/>
                  </a:ext>
                </a:extLst>
              </a:tr>
              <a:tr h="495068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Konum</a:t>
                      </a:r>
                      <a:endParaRPr lang="tr-TR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Rakım</a:t>
                      </a:r>
                      <a:endParaRPr lang="tr-TR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r-TR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Aletler</a:t>
                      </a:r>
                      <a:endParaRPr lang="tr-TR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5940295"/>
                  </a:ext>
                </a:extLst>
              </a:tr>
              <a:tr h="26799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Konaklı – Karakaya</a:t>
                      </a:r>
                      <a:r>
                        <a:rPr lang="tr-TR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Tepeleri </a:t>
                      </a:r>
                      <a:endParaRPr lang="tr-TR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2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tr-TR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3170 m</a:t>
                      </a:r>
                      <a:endParaRPr lang="tr-TR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tr-TR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AWOS (AW)</a:t>
                      </a:r>
                      <a:endParaRPr lang="tr-TR" sz="22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tr-TR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DAVIS (DS)</a:t>
                      </a:r>
                    </a:p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tr-TR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VAISALA (VA)</a:t>
                      </a:r>
                    </a:p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tr-TR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BOLTWOOD</a:t>
                      </a:r>
                    </a:p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tr-TR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METEOSAT</a:t>
                      </a:r>
                    </a:p>
                    <a:p>
                      <a:pPr marL="342900" marR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200" dirty="0" smtClean="0"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ASC</a:t>
                      </a:r>
                    </a:p>
                    <a:p>
                      <a:pPr marL="342900" marR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200" dirty="0" smtClean="0"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R-SQM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 smtClean="0"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SM</a:t>
                      </a:r>
                    </a:p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 smtClean="0"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DIMM</a:t>
                      </a:r>
                    </a:p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MASS-DIMM</a:t>
                      </a:r>
                    </a:p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GNSS</a:t>
                      </a:r>
                    </a:p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Verdana" charset="0"/>
                          <a:cs typeface="Times New Roman" panose="02020603050405020304" pitchFamily="18" charset="0"/>
                        </a:rPr>
                        <a:t>SLODAR</a:t>
                      </a:r>
                    </a:p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endParaRPr lang="en-US" sz="2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Verdana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3777846"/>
                  </a:ext>
                </a:extLst>
              </a:tr>
              <a:tr h="723486">
                <a:tc>
                  <a:txBody>
                    <a:bodyPr/>
                    <a:lstStyle/>
                    <a:p>
                      <a:pPr algn="ctr"/>
                      <a:r>
                        <a:rPr lang="tr-TR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Palandöken Dağı – Ejder Tepesi</a:t>
                      </a:r>
                      <a:endParaRPr lang="tr-TR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tr-TR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3175 m</a:t>
                      </a:r>
                      <a:endParaRPr lang="tr-TR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tr-TR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DAVIS</a:t>
                      </a:r>
                      <a:r>
                        <a:rPr lang="tr-TR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tr-TR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5327383"/>
                  </a:ext>
                </a:extLst>
              </a:tr>
              <a:tr h="1188162">
                <a:tc>
                  <a:txBody>
                    <a:bodyPr/>
                    <a:lstStyle/>
                    <a:p>
                      <a:pPr algn="ctr"/>
                      <a:r>
                        <a:rPr lang="tr-TR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Meteoroloji Genel Müdürlüğü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Meteoroloji Bölge Müdürlüğü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≥</a:t>
                      </a:r>
                      <a:r>
                        <a:rPr lang="tr-TR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1900 m</a:t>
                      </a:r>
                      <a:endParaRPr lang="tr-TR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indent="-342900" algn="just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tr-TR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RADYOSONDA (RS)</a:t>
                      </a:r>
                    </a:p>
                    <a:p>
                      <a:pPr marL="342900" indent="-342900" algn="just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tr-TR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SİNOPTİK (C)</a:t>
                      </a:r>
                    </a:p>
                    <a:p>
                      <a:pPr marL="342900" indent="-342900" algn="just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tr-TR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OMGİ</a:t>
                      </a:r>
                      <a:endParaRPr lang="tr-TR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337970"/>
                  </a:ext>
                </a:extLst>
              </a:tr>
              <a:tr h="587343">
                <a:tc>
                  <a:txBody>
                    <a:bodyPr/>
                    <a:lstStyle/>
                    <a:p>
                      <a:pPr algn="ctr"/>
                      <a:r>
                        <a:rPr lang="tr-TR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ATA50</a:t>
                      </a:r>
                      <a:r>
                        <a:rPr lang="tr-TR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Yerleşkesi</a:t>
                      </a:r>
                      <a:endParaRPr lang="tr-TR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~1900 m</a:t>
                      </a:r>
                      <a:endParaRPr lang="tr-TR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tr-TR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DAVIS</a:t>
                      </a:r>
                      <a:endParaRPr lang="tr-TR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484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566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İçerik Yer Tutucus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7343737"/>
              </p:ext>
            </p:extLst>
          </p:nvPr>
        </p:nvGraphicFramePr>
        <p:xfrm>
          <a:off x="308987" y="2162252"/>
          <a:ext cx="11636789" cy="2574292"/>
        </p:xfrm>
        <a:graphic>
          <a:graphicData uri="http://schemas.openxmlformats.org/drawingml/2006/table">
            <a:tbl>
              <a:tblPr/>
              <a:tblGrid>
                <a:gridCol w="2002867">
                  <a:extLst>
                    <a:ext uri="{9D8B030D-6E8A-4147-A177-3AD203B41FA5}">
                      <a16:colId xmlns:a16="http://schemas.microsoft.com/office/drawing/2014/main" val="3377390282"/>
                    </a:ext>
                  </a:extLst>
                </a:gridCol>
                <a:gridCol w="1427734">
                  <a:extLst>
                    <a:ext uri="{9D8B030D-6E8A-4147-A177-3AD203B41FA5}">
                      <a16:colId xmlns:a16="http://schemas.microsoft.com/office/drawing/2014/main" val="3378020984"/>
                    </a:ext>
                  </a:extLst>
                </a:gridCol>
                <a:gridCol w="1529968">
                  <a:extLst>
                    <a:ext uri="{9D8B030D-6E8A-4147-A177-3AD203B41FA5}">
                      <a16:colId xmlns:a16="http://schemas.microsoft.com/office/drawing/2014/main" val="3152167532"/>
                    </a:ext>
                  </a:extLst>
                </a:gridCol>
                <a:gridCol w="1335244">
                  <a:extLst>
                    <a:ext uri="{9D8B030D-6E8A-4147-A177-3AD203B41FA5}">
                      <a16:colId xmlns:a16="http://schemas.microsoft.com/office/drawing/2014/main" val="1553058785"/>
                    </a:ext>
                  </a:extLst>
                </a:gridCol>
                <a:gridCol w="1335244">
                  <a:extLst>
                    <a:ext uri="{9D8B030D-6E8A-4147-A177-3AD203B41FA5}">
                      <a16:colId xmlns:a16="http://schemas.microsoft.com/office/drawing/2014/main" val="3869833508"/>
                    </a:ext>
                  </a:extLst>
                </a:gridCol>
                <a:gridCol w="1335244">
                  <a:extLst>
                    <a:ext uri="{9D8B030D-6E8A-4147-A177-3AD203B41FA5}">
                      <a16:colId xmlns:a16="http://schemas.microsoft.com/office/drawing/2014/main" val="2025513177"/>
                    </a:ext>
                  </a:extLst>
                </a:gridCol>
                <a:gridCol w="1335244">
                  <a:extLst>
                    <a:ext uri="{9D8B030D-6E8A-4147-A177-3AD203B41FA5}">
                      <a16:colId xmlns:a16="http://schemas.microsoft.com/office/drawing/2014/main" val="2398857125"/>
                    </a:ext>
                  </a:extLst>
                </a:gridCol>
                <a:gridCol w="1335244">
                  <a:extLst>
                    <a:ext uri="{9D8B030D-6E8A-4147-A177-3AD203B41FA5}">
                      <a16:colId xmlns:a16="http://schemas.microsoft.com/office/drawing/2014/main" val="3766760678"/>
                    </a:ext>
                  </a:extLst>
                </a:gridCol>
              </a:tblGrid>
              <a:tr h="727517"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ALETLER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Sıcaklık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Nem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Basınç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Çiğ Noktası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Rüzgar Yönü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Rüzgar Hızı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Güneş Işınımı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86947"/>
                  </a:ext>
                </a:extLst>
              </a:tr>
              <a:tr h="3693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AWOS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2F2F2F"/>
                          </a:solidFill>
                          <a:effectLst/>
                          <a:latin typeface="Segoe UI Light" panose="020B0502040204020203" pitchFamily="34" charset="0"/>
                        </a:rPr>
                        <a:t>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2F2F2F"/>
                          </a:solidFill>
                          <a:effectLst/>
                          <a:latin typeface="Segoe UI Light" panose="020B0502040204020203" pitchFamily="34" charset="0"/>
                        </a:rPr>
                        <a:t>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2F2F2F"/>
                          </a:solidFill>
                          <a:effectLst/>
                          <a:latin typeface="Segoe UI Light" panose="020B0502040204020203" pitchFamily="34" charset="0"/>
                        </a:rPr>
                        <a:t>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2F2F2F"/>
                          </a:solidFill>
                          <a:effectLst/>
                          <a:latin typeface="Segoe UI Light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2F2F2F"/>
                          </a:solidFill>
                          <a:effectLst/>
                          <a:latin typeface="Segoe UI Light" panose="020B0502040204020203" pitchFamily="34" charset="0"/>
                        </a:rPr>
                        <a:t>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2F2F2F"/>
                          </a:solidFill>
                          <a:effectLst/>
                          <a:latin typeface="Segoe UI Light" panose="020B0502040204020203" pitchFamily="34" charset="0"/>
                        </a:rPr>
                        <a:t>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2F2F2F"/>
                          </a:solidFill>
                          <a:effectLst/>
                          <a:latin typeface="Segoe UI Light" panose="020B0502040204020203" pitchFamily="34" charset="0"/>
                        </a:rPr>
                        <a:t>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9812896"/>
                  </a:ext>
                </a:extLst>
              </a:tr>
              <a:tr h="3693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DAVIS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9041188"/>
                  </a:ext>
                </a:extLst>
              </a:tr>
              <a:tr h="3693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VAISALA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5682160"/>
                  </a:ext>
                </a:extLst>
              </a:tr>
              <a:tr h="3693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BOLTWOOD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6987950"/>
                  </a:ext>
                </a:extLst>
              </a:tr>
              <a:tr h="369355">
                <a:tc>
                  <a:txBody>
                    <a:bodyPr/>
                    <a:lstStyle/>
                    <a:p>
                      <a:pPr algn="ctr" fontAlgn="b"/>
                      <a:r>
                        <a:rPr lang="tr-T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RADYOSONDA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✔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7389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522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5" name="Dikdörtgen 4"/>
          <p:cNvSpPr/>
          <p:nvPr/>
        </p:nvSpPr>
        <p:spPr>
          <a:xfrm>
            <a:off x="88973" y="3454400"/>
            <a:ext cx="1528619" cy="36945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solidFill>
                  <a:srgbClr val="C00000"/>
                </a:solidFill>
              </a:rPr>
              <a:t>RADYOLİNK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3603336" y="1821871"/>
            <a:ext cx="1052946" cy="36945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solidFill>
                  <a:schemeClr val="tx1"/>
                </a:solidFill>
              </a:rPr>
              <a:t>AWOS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5482359" y="1870360"/>
            <a:ext cx="1052946" cy="36945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solidFill>
                  <a:srgbClr val="C00000"/>
                </a:solidFill>
              </a:rPr>
              <a:t>GNSS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7084001" y="2022760"/>
            <a:ext cx="1052946" cy="36945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solidFill>
                  <a:schemeClr val="tx1"/>
                </a:solidFill>
              </a:rPr>
              <a:t>DAVIS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10077163" y="1838032"/>
            <a:ext cx="1052946" cy="36945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solidFill>
                  <a:srgbClr val="C00000"/>
                </a:solidFill>
              </a:rPr>
              <a:t>ASC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2" name="Düz Ok Bağlayıcısı 11"/>
          <p:cNvCxnSpPr/>
          <p:nvPr/>
        </p:nvCxnSpPr>
        <p:spPr>
          <a:xfrm flipH="1" flipV="1">
            <a:off x="674255" y="3777673"/>
            <a:ext cx="471342" cy="96981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Düz Ok Bağlayıcısı 13"/>
          <p:cNvCxnSpPr/>
          <p:nvPr/>
        </p:nvCxnSpPr>
        <p:spPr>
          <a:xfrm flipV="1">
            <a:off x="3676073" y="2279071"/>
            <a:ext cx="387927" cy="8982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Düz Ok Bağlayıcısı 15"/>
          <p:cNvCxnSpPr/>
          <p:nvPr/>
        </p:nvCxnSpPr>
        <p:spPr>
          <a:xfrm flipH="1" flipV="1">
            <a:off x="4338634" y="2239815"/>
            <a:ext cx="475237" cy="4318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Düz Ok Bağlayıcısı 17"/>
          <p:cNvCxnSpPr/>
          <p:nvPr/>
        </p:nvCxnSpPr>
        <p:spPr>
          <a:xfrm flipV="1">
            <a:off x="5385232" y="2207487"/>
            <a:ext cx="350551" cy="25631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Düz Ok Bağlayıcısı 19"/>
          <p:cNvCxnSpPr/>
          <p:nvPr/>
        </p:nvCxnSpPr>
        <p:spPr>
          <a:xfrm flipV="1">
            <a:off x="6386369" y="3574473"/>
            <a:ext cx="106794" cy="60036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ikdörtgen 20"/>
          <p:cNvSpPr/>
          <p:nvPr/>
        </p:nvSpPr>
        <p:spPr>
          <a:xfrm>
            <a:off x="5990502" y="3269673"/>
            <a:ext cx="1052946" cy="36945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solidFill>
                  <a:srgbClr val="C00000"/>
                </a:solidFill>
              </a:rPr>
              <a:t>RSQM</a:t>
            </a:r>
            <a:endParaRPr lang="en-US" sz="2000" b="1" dirty="0">
              <a:solidFill>
                <a:srgbClr val="C00000"/>
              </a:solidFill>
            </a:endParaRPr>
          </a:p>
        </p:txBody>
      </p:sp>
      <p:cxnSp>
        <p:nvCxnSpPr>
          <p:cNvPr id="24" name="Düz Ok Bağlayıcısı 23"/>
          <p:cNvCxnSpPr/>
          <p:nvPr/>
        </p:nvCxnSpPr>
        <p:spPr>
          <a:xfrm flipV="1">
            <a:off x="7510609" y="2373745"/>
            <a:ext cx="87383" cy="969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Düz Ok Bağlayıcısı 25"/>
          <p:cNvCxnSpPr/>
          <p:nvPr/>
        </p:nvCxnSpPr>
        <p:spPr>
          <a:xfrm flipH="1" flipV="1">
            <a:off x="9024217" y="2858654"/>
            <a:ext cx="406400" cy="4110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Dikdörtgen 26"/>
          <p:cNvSpPr/>
          <p:nvPr/>
        </p:nvSpPr>
        <p:spPr>
          <a:xfrm>
            <a:off x="8077057" y="2543462"/>
            <a:ext cx="1300018" cy="36945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solidFill>
                  <a:schemeClr val="tx1"/>
                </a:solidFill>
              </a:rPr>
              <a:t>VAISALA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29" name="Düz Ok Bağlayıcısı 28"/>
          <p:cNvCxnSpPr/>
          <p:nvPr/>
        </p:nvCxnSpPr>
        <p:spPr>
          <a:xfrm flipV="1">
            <a:off x="10276035" y="2191326"/>
            <a:ext cx="312302" cy="53801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Düz Ok Bağlayıcısı 30"/>
          <p:cNvCxnSpPr/>
          <p:nvPr/>
        </p:nvCxnSpPr>
        <p:spPr>
          <a:xfrm flipH="1" flipV="1">
            <a:off x="8542409" y="3639128"/>
            <a:ext cx="122743" cy="63038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Dikdörtgen 31"/>
          <p:cNvSpPr/>
          <p:nvPr/>
        </p:nvSpPr>
        <p:spPr>
          <a:xfrm>
            <a:off x="7971271" y="3343564"/>
            <a:ext cx="1052946" cy="36945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solidFill>
                  <a:srgbClr val="C00000"/>
                </a:solidFill>
              </a:rPr>
              <a:t>SM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45" name="Metin kutusu 44"/>
          <p:cNvSpPr txBox="1"/>
          <p:nvPr/>
        </p:nvSpPr>
        <p:spPr>
          <a:xfrm>
            <a:off x="88973" y="134187"/>
            <a:ext cx="7950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DAG YERLEŞKESİ - KARAKAYA TEPELERİ - 3170m   </a:t>
            </a:r>
            <a:endParaRPr lang="en-US" sz="2800" b="1" dirty="0"/>
          </a:p>
        </p:txBody>
      </p:sp>
      <p:sp>
        <p:nvSpPr>
          <p:cNvPr id="46" name="Metin kutusu 45"/>
          <p:cNvSpPr txBox="1"/>
          <p:nvPr/>
        </p:nvSpPr>
        <p:spPr>
          <a:xfrm>
            <a:off x="10699173" y="6391563"/>
            <a:ext cx="1492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MAYIS - 2018 </a:t>
            </a:r>
            <a:endParaRPr lang="en-US" b="1" dirty="0"/>
          </a:p>
        </p:txBody>
      </p:sp>
      <p:sp>
        <p:nvSpPr>
          <p:cNvPr id="25" name="Dikdörtgen 8"/>
          <p:cNvSpPr/>
          <p:nvPr/>
        </p:nvSpPr>
        <p:spPr>
          <a:xfrm>
            <a:off x="8402634" y="2094343"/>
            <a:ext cx="1491567" cy="36945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solidFill>
                  <a:schemeClr val="tx1"/>
                </a:solidFill>
              </a:rPr>
              <a:t>BOLTWOOD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28" name="Düz Ok Bağlayıcısı 25"/>
          <p:cNvCxnSpPr/>
          <p:nvPr/>
        </p:nvCxnSpPr>
        <p:spPr>
          <a:xfrm flipH="1" flipV="1">
            <a:off x="9420155" y="2392216"/>
            <a:ext cx="394117" cy="4664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44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İçerik Yer Tutucusu" descr="ex_mgmGununFotograf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485745" cy="6858000"/>
          </a:xfrm>
          <a:prstGeom prst="rect">
            <a:avLst/>
          </a:prstGeom>
        </p:spPr>
      </p:pic>
      <p:pic>
        <p:nvPicPr>
          <p:cNvPr id="5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887" y="906103"/>
            <a:ext cx="2813102" cy="2750359"/>
          </a:xfrm>
          <a:prstGeom prst="rect">
            <a:avLst/>
          </a:prstGeom>
        </p:spPr>
      </p:pic>
      <p:cxnSp>
        <p:nvCxnSpPr>
          <p:cNvPr id="6" name="Düz Ok Bağlayıcısı 7"/>
          <p:cNvCxnSpPr/>
          <p:nvPr/>
        </p:nvCxnSpPr>
        <p:spPr>
          <a:xfrm flipV="1">
            <a:off x="4858327" y="3629479"/>
            <a:ext cx="3932560" cy="138586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etin kutusu 6"/>
          <p:cNvSpPr txBox="1"/>
          <p:nvPr/>
        </p:nvSpPr>
        <p:spPr>
          <a:xfrm>
            <a:off x="10438369" y="906103"/>
            <a:ext cx="1479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DAVIS</a:t>
            </a:r>
            <a:endParaRPr lang="tr-T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Metin kutusu 10"/>
          <p:cNvSpPr txBox="1"/>
          <p:nvPr/>
        </p:nvSpPr>
        <p:spPr>
          <a:xfrm>
            <a:off x="9578098" y="4689661"/>
            <a:ext cx="2761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Palandöken Dağı  Ejder Tepesi</a:t>
            </a:r>
          </a:p>
          <a:p>
            <a:r>
              <a:rPr 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3175m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72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55" y="304800"/>
            <a:ext cx="5680363" cy="572656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Ata50 Teleskop Yerleşkesi</a:t>
            </a:r>
            <a:endParaRPr lang="en-US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2" t="35139" r="13470" b="11498"/>
          <a:stretch/>
        </p:blipFill>
        <p:spPr>
          <a:xfrm rot="5400000">
            <a:off x="6295121" y="1461116"/>
            <a:ext cx="5836301" cy="4682836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10358195" y="444500"/>
            <a:ext cx="974822" cy="29325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chemeClr val="tx1"/>
                </a:solidFill>
              </a:rPr>
              <a:t>DAVIS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Düz Ok Bağlayıcısı 9"/>
          <p:cNvCxnSpPr/>
          <p:nvPr/>
        </p:nvCxnSpPr>
        <p:spPr>
          <a:xfrm flipV="1">
            <a:off x="9365285" y="729672"/>
            <a:ext cx="992910" cy="9164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77455"/>
            <a:ext cx="5135032" cy="583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0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2007920"/>
              </p:ext>
            </p:extLst>
          </p:nvPr>
        </p:nvGraphicFramePr>
        <p:xfrm>
          <a:off x="161503" y="822036"/>
          <a:ext cx="11628066" cy="5550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161502" y="108470"/>
            <a:ext cx="4946207" cy="473421"/>
          </a:xfrm>
          <a:prstGeom prst="rect">
            <a:avLst/>
          </a:prstGeom>
          <a:solidFill>
            <a:srgbClr val="FFFF99"/>
          </a:solidFill>
          <a:ln w="12700" cap="flat" cmpd="sng" algn="ctr">
            <a:solidFill>
              <a:srgbClr val="FFFF99"/>
            </a:solidFill>
            <a:prstDash val="soli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</a:pPr>
            <a:r>
              <a:rPr lang="tr-TR" sz="2800" b="1" dirty="0" smtClean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ATMOSFERİK DÖNÜŞÜM KATMANI</a:t>
            </a:r>
            <a:endParaRPr lang="en-US" sz="2800" b="1" dirty="0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83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i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is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is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i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is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is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i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is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is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6120</TotalTime>
  <Words>1304</Words>
  <Application>Microsoft Office PowerPoint</Application>
  <PresentationFormat>Geniş ekran</PresentationFormat>
  <Paragraphs>814</Paragraphs>
  <Slides>22</Slides>
  <Notes>11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Rockwell</vt:lpstr>
      <vt:lpstr>Segoe UI Light</vt:lpstr>
      <vt:lpstr>Times New Roman</vt:lpstr>
      <vt:lpstr>Verdana</vt:lpstr>
      <vt:lpstr>Office Teması</vt:lpstr>
      <vt:lpstr>DAG: ATMOSFERİK ÖZELLİKLER</vt:lpstr>
      <vt:lpstr>PowerPoint Sunusu</vt:lpstr>
      <vt:lpstr>Gözlemevi yer seçim kriterleri:</vt:lpstr>
      <vt:lpstr>PowerPoint Sunusu</vt:lpstr>
      <vt:lpstr>PowerPoint Sunusu</vt:lpstr>
      <vt:lpstr>PowerPoint Sunusu</vt:lpstr>
      <vt:lpstr>PowerPoint Sunusu</vt:lpstr>
      <vt:lpstr>Ata50 Teleskop Yerleşkesi</vt:lpstr>
      <vt:lpstr>PowerPoint Sunusu</vt:lpstr>
      <vt:lpstr>PowerPoint Sunusu</vt:lpstr>
      <vt:lpstr>PowerPoint Sunusu</vt:lpstr>
      <vt:lpstr>BULUTLULUK</vt:lpstr>
      <vt:lpstr>PowerPoint Sunusu</vt:lpstr>
      <vt:lpstr>AÇIK GÜN - GECE SAYISI</vt:lpstr>
      <vt:lpstr>PowerPoint Sunusu</vt:lpstr>
      <vt:lpstr>PowerPoint Sunusu</vt:lpstr>
      <vt:lpstr>PowerPoint Sunusu</vt:lpstr>
      <vt:lpstr>NEM</vt:lpstr>
      <vt:lpstr>PowerPoint Sunusu</vt:lpstr>
      <vt:lpstr>PowerPoint Sunusu</vt:lpstr>
      <vt:lpstr>PowerPoint Sunusu</vt:lpstr>
      <vt:lpstr>TEŞEKKÜRLER . . .</vt:lpstr>
    </vt:vector>
  </TitlesOfParts>
  <Company>Ataturk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Tuba</dc:creator>
  <cp:lastModifiedBy>Funda YÜZLÜKOĞLU</cp:lastModifiedBy>
  <cp:revision>320</cp:revision>
  <cp:lastPrinted>2019-01-31T16:27:04Z</cp:lastPrinted>
  <dcterms:created xsi:type="dcterms:W3CDTF">2018-06-23T13:56:31Z</dcterms:created>
  <dcterms:modified xsi:type="dcterms:W3CDTF">2019-02-04T08:22:48Z</dcterms:modified>
</cp:coreProperties>
</file>