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102"/>
  </p:notesMasterIdLst>
  <p:handoutMasterIdLst>
    <p:handoutMasterId r:id="rId103"/>
  </p:handoutMasterIdLst>
  <p:sldIdLst>
    <p:sldId id="372" r:id="rId6"/>
    <p:sldId id="386" r:id="rId7"/>
    <p:sldId id="522" r:id="rId8"/>
    <p:sldId id="524" r:id="rId9"/>
    <p:sldId id="525" r:id="rId10"/>
    <p:sldId id="387" r:id="rId11"/>
    <p:sldId id="567" r:id="rId12"/>
    <p:sldId id="389" r:id="rId13"/>
    <p:sldId id="550" r:id="rId14"/>
    <p:sldId id="390" r:id="rId15"/>
    <p:sldId id="391" r:id="rId16"/>
    <p:sldId id="394" r:id="rId17"/>
    <p:sldId id="395" r:id="rId18"/>
    <p:sldId id="398" r:id="rId19"/>
    <p:sldId id="404" r:id="rId20"/>
    <p:sldId id="409" r:id="rId21"/>
    <p:sldId id="423" r:id="rId22"/>
    <p:sldId id="568" r:id="rId23"/>
    <p:sldId id="569" r:id="rId24"/>
    <p:sldId id="570" r:id="rId25"/>
    <p:sldId id="571" r:id="rId26"/>
    <p:sldId id="426" r:id="rId27"/>
    <p:sldId id="427" r:id="rId28"/>
    <p:sldId id="428" r:id="rId29"/>
    <p:sldId id="429" r:id="rId30"/>
    <p:sldId id="430" r:id="rId31"/>
    <p:sldId id="431" r:id="rId32"/>
    <p:sldId id="526" r:id="rId33"/>
    <p:sldId id="434" r:id="rId34"/>
    <p:sldId id="435" r:id="rId35"/>
    <p:sldId id="527" r:id="rId36"/>
    <p:sldId id="528" r:id="rId37"/>
    <p:sldId id="529" r:id="rId38"/>
    <p:sldId id="436" r:id="rId39"/>
    <p:sldId id="441" r:id="rId40"/>
    <p:sldId id="442" r:id="rId41"/>
    <p:sldId id="443" r:id="rId42"/>
    <p:sldId id="444" r:id="rId43"/>
    <p:sldId id="445" r:id="rId44"/>
    <p:sldId id="446" r:id="rId45"/>
    <p:sldId id="448" r:id="rId46"/>
    <p:sldId id="454" r:id="rId47"/>
    <p:sldId id="453" r:id="rId48"/>
    <p:sldId id="456" r:id="rId49"/>
    <p:sldId id="556" r:id="rId50"/>
    <p:sldId id="547" r:id="rId51"/>
    <p:sldId id="457" r:id="rId52"/>
    <p:sldId id="458" r:id="rId53"/>
    <p:sldId id="530" r:id="rId54"/>
    <p:sldId id="531" r:id="rId55"/>
    <p:sldId id="532" r:id="rId56"/>
    <p:sldId id="466" r:id="rId57"/>
    <p:sldId id="534" r:id="rId58"/>
    <p:sldId id="535" r:id="rId59"/>
    <p:sldId id="537" r:id="rId60"/>
    <p:sldId id="538" r:id="rId61"/>
    <p:sldId id="539" r:id="rId62"/>
    <p:sldId id="540" r:id="rId63"/>
    <p:sldId id="541" r:id="rId64"/>
    <p:sldId id="542" r:id="rId65"/>
    <p:sldId id="543" r:id="rId66"/>
    <p:sldId id="544" r:id="rId67"/>
    <p:sldId id="545" r:id="rId68"/>
    <p:sldId id="546" r:id="rId69"/>
    <p:sldId id="485" r:id="rId70"/>
    <p:sldId id="489" r:id="rId71"/>
    <p:sldId id="490" r:id="rId72"/>
    <p:sldId id="494" r:id="rId73"/>
    <p:sldId id="495" r:id="rId74"/>
    <p:sldId id="496" r:id="rId75"/>
    <p:sldId id="502" r:id="rId76"/>
    <p:sldId id="503" r:id="rId77"/>
    <p:sldId id="557" r:id="rId78"/>
    <p:sldId id="558" r:id="rId79"/>
    <p:sldId id="565" r:id="rId80"/>
    <p:sldId id="561" r:id="rId81"/>
    <p:sldId id="562" r:id="rId82"/>
    <p:sldId id="563" r:id="rId83"/>
    <p:sldId id="564" r:id="rId84"/>
    <p:sldId id="566" r:id="rId85"/>
    <p:sldId id="507" r:id="rId86"/>
    <p:sldId id="508" r:id="rId87"/>
    <p:sldId id="509" r:id="rId88"/>
    <p:sldId id="510" r:id="rId89"/>
    <p:sldId id="511" r:id="rId90"/>
    <p:sldId id="512" r:id="rId91"/>
    <p:sldId id="513" r:id="rId92"/>
    <p:sldId id="514" r:id="rId93"/>
    <p:sldId id="515" r:id="rId94"/>
    <p:sldId id="553" r:id="rId95"/>
    <p:sldId id="555" r:id="rId96"/>
    <p:sldId id="519" r:id="rId97"/>
    <p:sldId id="520" r:id="rId98"/>
    <p:sldId id="554" r:id="rId99"/>
    <p:sldId id="521" r:id="rId100"/>
    <p:sldId id="359" r:id="rId101"/>
  </p:sldIdLst>
  <p:sldSz cx="12192000" cy="6858000"/>
  <p:notesSz cx="6797675" cy="9928225"/>
  <p:defaultTex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CC00"/>
    <a:srgbClr val="990033"/>
    <a:srgbClr val="CC6600"/>
    <a:srgbClr val="CC3399"/>
    <a:srgbClr val="FF9900"/>
    <a:srgbClr val="FF0000"/>
    <a:srgbClr val="33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85" autoAdjust="0"/>
    <p:restoredTop sz="91971" autoAdjust="0"/>
  </p:normalViewPr>
  <p:slideViewPr>
    <p:cSldViewPr snapToGrid="0">
      <p:cViewPr varScale="1">
        <p:scale>
          <a:sx n="49" d="100"/>
          <a:sy n="49" d="100"/>
        </p:scale>
        <p:origin x="-797" y="-67"/>
      </p:cViewPr>
      <p:guideLst>
        <p:guide orient="horz" pos="2160"/>
        <p:guide pos="3840"/>
      </p:guideLst>
    </p:cSldViewPr>
  </p:slideViewPr>
  <p:notesTextViewPr>
    <p:cViewPr>
      <p:scale>
        <a:sx n="1" d="1"/>
        <a:sy n="1" d="1"/>
      </p:scale>
      <p:origin x="0" y="0"/>
    </p:cViewPr>
  </p:notesTextViewPr>
  <p:notesViewPr>
    <p:cSldViewPr snapToGrid="0" showGuides="1">
      <p:cViewPr varScale="1">
        <p:scale>
          <a:sx n="50" d="100"/>
          <a:sy n="50" d="100"/>
        </p:scale>
        <p:origin x="-882" y="-84"/>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ableStyles" Target="tableStyle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pPr rtl="0"/>
            <a:endParaRPr lang="tr-TR" dirty="0"/>
          </a:p>
        </p:txBody>
      </p:sp>
      <p:sp>
        <p:nvSpPr>
          <p:cNvPr id="3" name="Tarih Yer Tutucusu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pPr rtl="0"/>
            <a:fld id="{74D046C5-D051-4D74-96C7-4C3B967743F5}" type="datetime1">
              <a:rPr lang="tr-TR" smtClean="0"/>
              <a:pPr rtl="0"/>
              <a:t>01.02.2019</a:t>
            </a:fld>
            <a:endParaRPr lang="tr-TR" dirty="0"/>
          </a:p>
        </p:txBody>
      </p:sp>
      <p:sp>
        <p:nvSpPr>
          <p:cNvPr id="4" name="Alt Bilgi Yer Tutucusu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pPr rtl="0"/>
            <a:endParaRPr lang="tr-TR" dirty="0"/>
          </a:p>
        </p:txBody>
      </p:sp>
      <p:sp>
        <p:nvSpPr>
          <p:cNvPr id="5" name="Slayt Numarası Yer Tutucusu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pPr rtl="0"/>
            <a:fld id="{4E286890-466E-41CD-A28A-B1EBDF22CA33}" type="slidenum">
              <a:rPr lang="tr-TR" smtClean="0"/>
              <a:pPr rtl="0"/>
              <a:t>‹#›</a:t>
            </a:fld>
            <a:endParaRPr lang="tr-TR" dirty="0"/>
          </a:p>
        </p:txBody>
      </p:sp>
    </p:spTree>
    <p:extLst>
      <p:ext uri="{BB962C8B-B14F-4D97-AF65-F5344CB8AC3E}">
        <p14:creationId xmlns:p14="http://schemas.microsoft.com/office/powerpoint/2010/main" xmlns="" val="1586294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pPr rtl="0"/>
            <a:endParaRPr lang="tr-TR" dirty="0"/>
          </a:p>
        </p:txBody>
      </p:sp>
      <p:sp>
        <p:nvSpPr>
          <p:cNvPr id="3" name="Tarih Yer Tutucusu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88CECE8-F93A-46C3-8C3B-C1A51A1B7553}" type="datetime1">
              <a:rPr lang="tr-TR" smtClean="0"/>
              <a:pPr/>
              <a:t>01.02.2019</a:t>
            </a:fld>
            <a:endParaRPr lang="tr-TR" dirty="0"/>
          </a:p>
        </p:txBody>
      </p:sp>
      <p:sp>
        <p:nvSpPr>
          <p:cNvPr id="4" name="Slayt Görüntüsü Yer Tutucus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tr-TR" dirty="0"/>
          </a:p>
        </p:txBody>
      </p:sp>
      <p:sp>
        <p:nvSpPr>
          <p:cNvPr id="5" name="Notlar Yer Tutucusu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lang="tr-TR" dirty="0"/>
          </a:p>
        </p:txBody>
      </p:sp>
      <p:sp>
        <p:nvSpPr>
          <p:cNvPr id="6" name="Alt Bilgi Yer Tutucusu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pPr rtl="0"/>
            <a:endParaRPr lang="tr-TR" dirty="0"/>
          </a:p>
        </p:txBody>
      </p:sp>
      <p:sp>
        <p:nvSpPr>
          <p:cNvPr id="7" name="Slayt Numarası Yer Tutucusu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pPr rtl="0"/>
            <a:fld id="{927CD11A-EED3-40CE-98A3-28FEE84867B3}" type="slidenum">
              <a:rPr lang="tr-TR" smtClean="0"/>
              <a:pPr rtl="0"/>
              <a:t>‹#›</a:t>
            </a:fld>
            <a:endParaRPr lang="tr-TR" dirty="0"/>
          </a:p>
        </p:txBody>
      </p:sp>
    </p:spTree>
    <p:extLst>
      <p:ext uri="{BB962C8B-B14F-4D97-AF65-F5344CB8AC3E}">
        <p14:creationId xmlns:p14="http://schemas.microsoft.com/office/powerpoint/2010/main" xmlns="" val="19957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radartutorial.eu/index.en.html" TargetMode="External"/><Relationship Id="rId7" Type="http://schemas.openxmlformats.org/officeDocument/2006/relationships/hyperlink" Target="http://www.radartutorial.eu/15.weather/wx22.en.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www.radartutorial.eu/11.coherent/co06.en.html" TargetMode="External"/><Relationship Id="rId5" Type="http://schemas.openxmlformats.org/officeDocument/2006/relationships/hyperlink" Target="http://www.radartutorial.eu/11.coherent/co04.en.html" TargetMode="External"/><Relationship Id="rId4" Type="http://schemas.openxmlformats.org/officeDocument/2006/relationships/hyperlink" Target="http://www.radartutorial.eu/15.weather/wx01.en.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fld id="{927CD11A-EED3-40CE-98A3-28FEE84867B3}" type="slidenum">
              <a:rPr lang="tr-TR" smtClean="0">
                <a:solidFill>
                  <a:prstClr val="black"/>
                </a:solidFill>
              </a:rPr>
              <a:pPr/>
              <a:t>1</a:t>
            </a:fld>
            <a:endParaRPr lang="tr-TR" dirty="0">
              <a:solidFill>
                <a:prstClr val="black"/>
              </a:solidFill>
            </a:endParaRPr>
          </a:p>
        </p:txBody>
      </p:sp>
    </p:spTree>
    <p:extLst>
      <p:ext uri="{BB962C8B-B14F-4D97-AF65-F5344CB8AC3E}">
        <p14:creationId xmlns:p14="http://schemas.microsoft.com/office/powerpoint/2010/main" xmlns="" val="2491160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rtl="0"/>
            <a:fld id="{927CD11A-EED3-40CE-98A3-28FEE84867B3}" type="slidenum">
              <a:rPr lang="tr-TR" smtClean="0"/>
              <a:pPr rtl="0"/>
              <a:t>12</a:t>
            </a:fld>
            <a:endParaRPr lang="tr-TR" dirty="0"/>
          </a:p>
        </p:txBody>
      </p:sp>
    </p:spTree>
    <p:extLst>
      <p:ext uri="{BB962C8B-B14F-4D97-AF65-F5344CB8AC3E}">
        <p14:creationId xmlns:p14="http://schemas.microsoft.com/office/powerpoint/2010/main" xmlns="" val="1302267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rtl="0"/>
            <a:fld id="{927CD11A-EED3-40CE-98A3-28FEE84867B3}" type="slidenum">
              <a:rPr lang="tr-TR" smtClean="0"/>
              <a:pPr rtl="0"/>
              <a:t>13</a:t>
            </a:fld>
            <a:endParaRPr lang="tr-TR" dirty="0"/>
          </a:p>
        </p:txBody>
      </p:sp>
    </p:spTree>
    <p:extLst>
      <p:ext uri="{BB962C8B-B14F-4D97-AF65-F5344CB8AC3E}">
        <p14:creationId xmlns:p14="http://schemas.microsoft.com/office/powerpoint/2010/main" xmlns="" val="1302267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rtl="0"/>
            <a:fld id="{927CD11A-EED3-40CE-98A3-28FEE84867B3}" type="slidenum">
              <a:rPr lang="tr-TR" smtClean="0"/>
              <a:pPr rtl="0"/>
              <a:t>14</a:t>
            </a:fld>
            <a:endParaRPr lang="tr-TR" dirty="0"/>
          </a:p>
        </p:txBody>
      </p:sp>
    </p:spTree>
    <p:extLst>
      <p:ext uri="{BB962C8B-B14F-4D97-AF65-F5344CB8AC3E}">
        <p14:creationId xmlns:p14="http://schemas.microsoft.com/office/powerpoint/2010/main" xmlns="" val="1302267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rtl="0"/>
            <a:fld id="{927CD11A-EED3-40CE-98A3-28FEE84867B3}" type="slidenum">
              <a:rPr lang="tr-TR" smtClean="0"/>
              <a:pPr rtl="0"/>
              <a:t>15</a:t>
            </a:fld>
            <a:endParaRPr lang="tr-TR" dirty="0"/>
          </a:p>
        </p:txBody>
      </p:sp>
    </p:spTree>
    <p:extLst>
      <p:ext uri="{BB962C8B-B14F-4D97-AF65-F5344CB8AC3E}">
        <p14:creationId xmlns:p14="http://schemas.microsoft.com/office/powerpoint/2010/main" xmlns="" val="1302267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rtl="0"/>
            <a:fld id="{927CD11A-EED3-40CE-98A3-28FEE84867B3}" type="slidenum">
              <a:rPr lang="tr-TR" smtClean="0"/>
              <a:pPr rtl="0"/>
              <a:t>16</a:t>
            </a:fld>
            <a:endParaRPr lang="tr-TR" dirty="0"/>
          </a:p>
        </p:txBody>
      </p:sp>
    </p:spTree>
    <p:extLst>
      <p:ext uri="{BB962C8B-B14F-4D97-AF65-F5344CB8AC3E}">
        <p14:creationId xmlns="" xmlns:p14="http://schemas.microsoft.com/office/powerpoint/2010/main" val="1302267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953C1147-2620-46C8-83B0-BE60874C1C4C}" type="slidenum">
              <a:rPr lang="en-US" smtClean="0"/>
              <a:pPr/>
              <a:t>29</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lnSpc>
                <a:spcPct val="80000"/>
              </a:lnSpc>
            </a:pPr>
            <a:r>
              <a:rPr lang="tr-TR" sz="1000" b="1" smtClean="0"/>
              <a:t>Ground based Weather Radar</a:t>
            </a:r>
          </a:p>
          <a:p>
            <a:pPr eaLnBrk="1" hangingPunct="1">
              <a:lnSpc>
                <a:spcPct val="80000"/>
              </a:lnSpc>
            </a:pPr>
            <a:r>
              <a:rPr lang="tr-TR" sz="1000" smtClean="0"/>
              <a:t>  </a:t>
            </a:r>
          </a:p>
          <a:p>
            <a:pPr eaLnBrk="1" hangingPunct="1">
              <a:lnSpc>
                <a:spcPct val="80000"/>
              </a:lnSpc>
            </a:pPr>
            <a:r>
              <a:rPr lang="tr-TR" sz="1000" smtClean="0"/>
              <a:t>  </a:t>
            </a:r>
          </a:p>
          <a:p>
            <a:pPr eaLnBrk="1" hangingPunct="1">
              <a:lnSpc>
                <a:spcPct val="80000"/>
              </a:lnSpc>
            </a:pPr>
            <a:endParaRPr lang="tr-TR" sz="1000" b="1" smtClean="0"/>
          </a:p>
          <a:p>
            <a:pPr eaLnBrk="1" hangingPunct="1">
              <a:lnSpc>
                <a:spcPct val="80000"/>
              </a:lnSpc>
            </a:pPr>
            <a:r>
              <a:rPr lang="tr-TR" sz="1000" b="1" smtClean="0"/>
              <a:t>You are here: </a:t>
            </a:r>
            <a:r>
              <a:rPr lang="tr-TR" sz="1000" b="1" smtClean="0">
                <a:hlinkClick r:id="rId3" tooltip="Home"/>
              </a:rPr>
              <a:t>Radar Principles</a:t>
            </a:r>
            <a:r>
              <a:rPr lang="tr-TR" sz="1000" b="1" smtClean="0"/>
              <a:t> »»  </a:t>
            </a:r>
            <a:r>
              <a:rPr lang="tr-TR" sz="1000" b="1" smtClean="0">
                <a:hlinkClick r:id="rId4" tooltip="Chapter"/>
              </a:rPr>
              <a:t>Weather Radar</a:t>
            </a:r>
            <a:r>
              <a:rPr lang="tr-TR" sz="1000" b="1" smtClean="0"/>
              <a:t> »» Ground based Weather Radar</a:t>
            </a:r>
          </a:p>
          <a:p>
            <a:pPr eaLnBrk="1" hangingPunct="1">
              <a:lnSpc>
                <a:spcPct val="80000"/>
              </a:lnSpc>
            </a:pPr>
            <a:r>
              <a:rPr lang="tr-TR" sz="1000" smtClean="0"/>
              <a:t>Source: www.radartutorial.eu/15.weather/wx07.en.html</a:t>
            </a:r>
          </a:p>
          <a:p>
            <a:pPr eaLnBrk="1" hangingPunct="1">
              <a:lnSpc>
                <a:spcPct val="80000"/>
              </a:lnSpc>
            </a:pPr>
            <a:r>
              <a:rPr lang="tr-TR" sz="1000" smtClean="0"/>
              <a:t>  Figure 1: Map of weather radars in Europe </a:t>
            </a:r>
            <a:br>
              <a:rPr lang="tr-TR" sz="1000" smtClean="0"/>
            </a:br>
            <a:r>
              <a:rPr lang="tr-TR" sz="1000" b="1" smtClean="0"/>
              <a:t>•</a:t>
            </a:r>
            <a:r>
              <a:rPr lang="tr-TR" sz="1000" smtClean="0"/>
              <a:t> conventional weatherradar </a:t>
            </a:r>
            <a:br>
              <a:rPr lang="tr-TR" sz="1000" smtClean="0"/>
            </a:br>
            <a:r>
              <a:rPr lang="tr-TR" sz="1000" b="1" smtClean="0"/>
              <a:t>•</a:t>
            </a:r>
            <a:r>
              <a:rPr lang="tr-TR" sz="1000" smtClean="0"/>
              <a:t> doppler radar </a:t>
            </a:r>
            <a:br>
              <a:rPr lang="tr-TR" sz="1000" smtClean="0"/>
            </a:br>
            <a:r>
              <a:rPr lang="tr-TR" sz="1000" b="1" smtClean="0"/>
              <a:t>•</a:t>
            </a:r>
            <a:r>
              <a:rPr lang="tr-TR" sz="1000" smtClean="0"/>
              <a:t> polarimetric radar</a:t>
            </a:r>
          </a:p>
          <a:p>
            <a:pPr eaLnBrk="1" hangingPunct="1">
              <a:lnSpc>
                <a:spcPct val="80000"/>
              </a:lnSpc>
            </a:pPr>
            <a:r>
              <a:rPr lang="tr-TR" sz="1000" smtClean="0"/>
              <a:t>The European Commission sponsored „COST 75” project has developed an inventory of all weather stations during 1995 (so it should be noted that this is provided for illustrative purpose only and will be out of date). The Graphic depicts this station inventory. The stations shown are classed into three types: </a:t>
            </a:r>
          </a:p>
          <a:p>
            <a:pPr eaLnBrk="1" hangingPunct="1">
              <a:lnSpc>
                <a:spcPct val="80000"/>
              </a:lnSpc>
            </a:pPr>
            <a:r>
              <a:rPr lang="tr-TR" sz="1000" b="1" smtClean="0"/>
              <a:t>Conventional Weather Radars (non Doppler)</a:t>
            </a:r>
            <a:r>
              <a:rPr lang="tr-TR" sz="1000" smtClean="0"/>
              <a:t> </a:t>
            </a:r>
            <a:br>
              <a:rPr lang="tr-TR" sz="1000" smtClean="0"/>
            </a:br>
            <a:r>
              <a:rPr lang="tr-TR" sz="1000" smtClean="0"/>
              <a:t>A conventional weather radar can be defined as an early, non-Doppler weather radar system which uses earlier, less efficient clutter elimination processing (such as </a:t>
            </a:r>
            <a:r>
              <a:rPr lang="tr-TR" sz="1000" smtClean="0">
                <a:hlinkClick r:id="rId5"/>
              </a:rPr>
              <a:t>clutter map</a:t>
            </a:r>
            <a:r>
              <a:rPr lang="tr-TR" sz="1000" smtClean="0"/>
              <a:t> and statistics) than modern systems. Althought there are still several conventional weather radar systems in operation, these are no longer manufactured specifically. </a:t>
            </a:r>
          </a:p>
          <a:p>
            <a:pPr eaLnBrk="1" hangingPunct="1">
              <a:lnSpc>
                <a:spcPct val="80000"/>
              </a:lnSpc>
            </a:pPr>
            <a:r>
              <a:rPr lang="tr-TR" sz="1000" b="1" smtClean="0"/>
              <a:t>Doppler Weather Radars</a:t>
            </a:r>
            <a:r>
              <a:rPr lang="tr-TR" sz="1000" smtClean="0"/>
              <a:t> </a:t>
            </a:r>
            <a:br>
              <a:rPr lang="tr-TR" sz="1000" smtClean="0"/>
            </a:br>
            <a:r>
              <a:rPr lang="tr-TR" sz="1000" smtClean="0"/>
              <a:t>The Module has concentrated on the characteristics of </a:t>
            </a:r>
            <a:r>
              <a:rPr lang="tr-TR" sz="1000" smtClean="0">
                <a:hlinkClick r:id="rId6" tooltip="The Doppler- Effect"/>
              </a:rPr>
              <a:t>Doppler</a:t>
            </a:r>
            <a:r>
              <a:rPr lang="tr-TR" sz="1000" smtClean="0"/>
              <a:t> Weather Radars (althought some principles are common to all primary systems). Their implementation is widespread througout the world. </a:t>
            </a:r>
          </a:p>
          <a:p>
            <a:pPr eaLnBrk="1" hangingPunct="1">
              <a:lnSpc>
                <a:spcPct val="80000"/>
              </a:lnSpc>
            </a:pPr>
            <a:r>
              <a:rPr lang="tr-TR" sz="1000" b="1" smtClean="0"/>
              <a:t>Polarimetric Doppler Weather radars</a:t>
            </a:r>
            <a:r>
              <a:rPr lang="tr-TR" sz="1000" smtClean="0"/>
              <a:t> </a:t>
            </a:r>
            <a:br>
              <a:rPr lang="tr-TR" sz="1000" smtClean="0"/>
            </a:br>
            <a:r>
              <a:rPr lang="tr-TR" sz="1000" smtClean="0">
                <a:hlinkClick r:id="rId7"/>
              </a:rPr>
              <a:t>Polarimetric Radars</a:t>
            </a:r>
            <a:r>
              <a:rPr lang="tr-TR" sz="1000" smtClean="0"/>
              <a:t> are Doppler weather radars with additional processing functionality to allow them to further compute more advanced profiles based on the directionaly of the reflected electromagnetic energy received.</a:t>
            </a:r>
          </a:p>
          <a:p>
            <a:pPr eaLnBrk="1" hangingPunct="1">
              <a:lnSpc>
                <a:spcPct val="80000"/>
              </a:lnSpc>
            </a:pPr>
            <a:endParaRPr lang="tr-TR" sz="10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endParaRPr lang="tr-T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6C416B0D-3D68-44F8-9346-E8FF5787D4E3}" type="slidenum">
              <a:rPr lang="en-US" smtClean="0"/>
              <a:pPr/>
              <a:t>36</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D9929967-EEF4-4129-90A2-E259446891EF}" type="slidenum">
              <a:rPr lang="en-US" smtClean="0"/>
              <a:pPr/>
              <a:t>37</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829E549C-9B2F-4F7B-BAF9-0E6893BC6014}" type="slidenum">
              <a:rPr lang="en-US" smtClean="0"/>
              <a:pPr/>
              <a:t>38</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rtl="0"/>
            <a:fld id="{927CD11A-EED3-40CE-98A3-28FEE84867B3}" type="slidenum">
              <a:rPr lang="tr-TR" smtClean="0"/>
              <a:pPr rtl="0"/>
              <a:t>2</a:t>
            </a:fld>
            <a:endParaRPr lang="tr-TR" dirty="0"/>
          </a:p>
        </p:txBody>
      </p:sp>
    </p:spTree>
    <p:extLst>
      <p:ext uri="{BB962C8B-B14F-4D97-AF65-F5344CB8AC3E}">
        <p14:creationId xmlns:p14="http://schemas.microsoft.com/office/powerpoint/2010/main" xmlns="" val="1302267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CA44265E-4C74-4371-A01E-22D9F4B1F477}" type="slidenum">
              <a:rPr lang="en-US" smtClean="0"/>
              <a:pPr/>
              <a:t>39</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7203DA40-87CD-4B6F-9714-E597AA313094}" type="slidenum">
              <a:rPr lang="en-US" smtClean="0"/>
              <a:pPr/>
              <a:t>40</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Slayt Görüntüsü Yer Tutucusu"/>
          <p:cNvSpPr>
            <a:spLocks noGrp="1" noRot="1" noChangeAspect="1" noTextEdit="1"/>
          </p:cNvSpPr>
          <p:nvPr>
            <p:ph type="sldImg"/>
          </p:nvPr>
        </p:nvSpPr>
        <p:spPr>
          <a:xfrm>
            <a:off x="88900" y="744538"/>
            <a:ext cx="6619875" cy="3724275"/>
          </a:xfrm>
          <a:ln/>
        </p:spPr>
      </p:sp>
      <p:sp>
        <p:nvSpPr>
          <p:cNvPr id="130051" name="2 Not Yer Tutucusu"/>
          <p:cNvSpPr>
            <a:spLocks noGrp="1"/>
          </p:cNvSpPr>
          <p:nvPr>
            <p:ph type="body" idx="1"/>
          </p:nvPr>
        </p:nvSpPr>
        <p:spPr>
          <a:noFill/>
          <a:ln/>
        </p:spPr>
        <p:txBody>
          <a:bodyPr/>
          <a:lstStyle/>
          <a:p>
            <a:endParaRPr lang="tr-TR" dirty="0" smtClean="0"/>
          </a:p>
        </p:txBody>
      </p:sp>
      <p:sp>
        <p:nvSpPr>
          <p:cNvPr id="130052" name="3 Slayt Numarası Yer Tutucusu"/>
          <p:cNvSpPr>
            <a:spLocks noGrp="1"/>
          </p:cNvSpPr>
          <p:nvPr>
            <p:ph type="sldNum" sz="quarter" idx="5"/>
          </p:nvPr>
        </p:nvSpPr>
        <p:spPr>
          <a:noFill/>
        </p:spPr>
        <p:txBody>
          <a:bodyPr/>
          <a:lstStyle/>
          <a:p>
            <a:fld id="{86539943-359A-417B-90DF-4FAB17F499C0}" type="slidenum">
              <a:rPr lang="tr-TR" smtClean="0"/>
              <a:pPr/>
              <a:t>43</a:t>
            </a:fld>
            <a:endParaRPr lang="tr-T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88982F92-77B9-4BDE-9BE4-74D0E2A40A27}" type="slidenum">
              <a:rPr lang="tr-TR" smtClean="0"/>
              <a:pPr/>
              <a:t>47</a:t>
            </a:fld>
            <a:endParaRPr lang="tr-TR"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endParaRPr lang="tr-T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p:spPr>
        <p:txBody>
          <a:bodyPr/>
          <a:lstStyle/>
          <a:p>
            <a:endParaRPr lang="tr-T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A18A089-8085-46DF-959A-AE97E1819489}" type="slidenum">
              <a:rPr lang="tr-TR" smtClean="0"/>
              <a:pPr/>
              <a:t>68</a:t>
            </a:fld>
            <a:endParaRPr lang="tr-TR"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C84BE3E9-E231-40CE-8B00-BF249777A29A}" type="slidenum">
              <a:rPr lang="tr-TR" smtClean="0"/>
              <a:pPr/>
              <a:t>3</a:t>
            </a:fld>
            <a:endParaRPr lang="tr-TR"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0"/>
          <p:cNvSpPr>
            <a:spLocks noGrp="1" noChangeArrowheads="1"/>
          </p:cNvSpPr>
          <p:nvPr>
            <p:ph type="sldNum" sz="quarter" idx="5"/>
          </p:nvPr>
        </p:nvSpPr>
        <p:spPr>
          <a:noFill/>
        </p:spPr>
        <p:txBody>
          <a:bodyPr/>
          <a:lstStyle/>
          <a:p>
            <a:fld id="{AD1AB5AF-AD37-49A7-94B1-822A3C144DEF}" type="slidenum">
              <a:rPr lang="en-GB" smtClean="0">
                <a:latin typeface="Arial" pitchFamily="34" charset="0"/>
              </a:rPr>
              <a:pPr/>
              <a:t>76</a:t>
            </a:fld>
            <a:endParaRPr lang="en-GB" smtClean="0">
              <a:latin typeface="Arial" pitchFamily="34" charset="0"/>
            </a:endParaRPr>
          </a:p>
        </p:txBody>
      </p:sp>
      <p:sp>
        <p:nvSpPr>
          <p:cNvPr id="180227" name="Rectangle 2"/>
          <p:cNvSpPr>
            <a:spLocks noGrp="1" noRot="1" noChangeAspect="1" noChangeArrowheads="1" noTextEdit="1"/>
          </p:cNvSpPr>
          <p:nvPr>
            <p:ph type="sldImg"/>
          </p:nvPr>
        </p:nvSpPr>
        <p:spPr>
          <a:xfrm>
            <a:off x="338138" y="884238"/>
            <a:ext cx="6119812" cy="3443287"/>
          </a:xfrm>
          <a:ln/>
        </p:spPr>
      </p:sp>
      <p:sp>
        <p:nvSpPr>
          <p:cNvPr id="180228" name="Rectangle 3"/>
          <p:cNvSpPr>
            <a:spLocks noGrp="1" noChangeArrowheads="1"/>
          </p:cNvSpPr>
          <p:nvPr>
            <p:ph type="body" idx="1"/>
          </p:nvPr>
        </p:nvSpPr>
        <p:spPr>
          <a:xfrm>
            <a:off x="907931" y="4721078"/>
            <a:ext cx="4981815" cy="4178128"/>
          </a:xfrm>
          <a:noFill/>
          <a:ln/>
        </p:spPr>
        <p:txBody>
          <a:bodyPr/>
          <a:lstStyle/>
          <a:p>
            <a:endParaRPr lang="fi-FI"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rtl="0"/>
            <a:fld id="{927CD11A-EED3-40CE-98A3-28FEE84867B3}" type="slidenum">
              <a:rPr lang="tr-TR" smtClean="0"/>
              <a:pPr rtl="0"/>
              <a:t>96</a:t>
            </a:fld>
            <a:endParaRPr lang="tr-TR" dirty="0"/>
          </a:p>
        </p:txBody>
      </p:sp>
    </p:spTree>
    <p:extLst>
      <p:ext uri="{BB962C8B-B14F-4D97-AF65-F5344CB8AC3E}">
        <p14:creationId xmlns:p14="http://schemas.microsoft.com/office/powerpoint/2010/main" xmlns="" val="1302267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BFA6B6B-A64C-4FC9-A231-D61767729950}" type="slidenum">
              <a:rPr lang="tr-TR" smtClean="0"/>
              <a:pPr/>
              <a:t>4</a:t>
            </a:fld>
            <a:endParaRPr lang="tr-TR"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75A91552-9261-4630-B040-FAF1CB83FADE}" type="slidenum">
              <a:rPr lang="tr-TR" smtClean="0"/>
              <a:pPr/>
              <a:t>5</a:t>
            </a:fld>
            <a:endParaRPr lang="tr-TR"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rtl="0"/>
            <a:fld id="{927CD11A-EED3-40CE-98A3-28FEE84867B3}" type="slidenum">
              <a:rPr lang="tr-TR" smtClean="0"/>
              <a:pPr rtl="0"/>
              <a:t>6</a:t>
            </a:fld>
            <a:endParaRPr lang="tr-TR" dirty="0"/>
          </a:p>
        </p:txBody>
      </p:sp>
    </p:spTree>
    <p:extLst>
      <p:ext uri="{BB962C8B-B14F-4D97-AF65-F5344CB8AC3E}">
        <p14:creationId xmlns:p14="http://schemas.microsoft.com/office/powerpoint/2010/main" xmlns="" val="1302267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rtl="0"/>
            <a:fld id="{927CD11A-EED3-40CE-98A3-28FEE84867B3}" type="slidenum">
              <a:rPr lang="tr-TR" smtClean="0"/>
              <a:pPr rtl="0"/>
              <a:t>8</a:t>
            </a:fld>
            <a:endParaRPr lang="tr-TR" dirty="0"/>
          </a:p>
        </p:txBody>
      </p:sp>
    </p:spTree>
    <p:extLst>
      <p:ext uri="{BB962C8B-B14F-4D97-AF65-F5344CB8AC3E}">
        <p14:creationId xmlns:p14="http://schemas.microsoft.com/office/powerpoint/2010/main" xmlns="" val="1302267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rtl="0"/>
            <a:fld id="{927CD11A-EED3-40CE-98A3-28FEE84867B3}" type="slidenum">
              <a:rPr lang="tr-TR" smtClean="0"/>
              <a:pPr rtl="0"/>
              <a:t>10</a:t>
            </a:fld>
            <a:endParaRPr lang="tr-TR" dirty="0"/>
          </a:p>
        </p:txBody>
      </p:sp>
    </p:spTree>
    <p:extLst>
      <p:ext uri="{BB962C8B-B14F-4D97-AF65-F5344CB8AC3E}">
        <p14:creationId xmlns:p14="http://schemas.microsoft.com/office/powerpoint/2010/main" xmlns="" val="1302267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rtl="0"/>
            <a:fld id="{927CD11A-EED3-40CE-98A3-28FEE84867B3}" type="slidenum">
              <a:rPr lang="tr-TR" smtClean="0"/>
              <a:pPr rtl="0"/>
              <a:t>11</a:t>
            </a:fld>
            <a:endParaRPr lang="tr-TR" dirty="0"/>
          </a:p>
        </p:txBody>
      </p:sp>
    </p:spTree>
    <p:extLst>
      <p:ext uri="{BB962C8B-B14F-4D97-AF65-F5344CB8AC3E}">
        <p14:creationId xmlns:p14="http://schemas.microsoft.com/office/powerpoint/2010/main" xmlns="" val="1302267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041400"/>
            <a:ext cx="9144000" cy="2387600"/>
          </a:xfrm>
        </p:spPr>
        <p:txBody>
          <a:bodyPr rtlCol="0" anchor="b"/>
          <a:lstStyle>
            <a:lvl1pPr algn="ctr">
              <a:lnSpc>
                <a:spcPts val="5500"/>
              </a:lnSpc>
              <a:defRPr sz="6000">
                <a:solidFill>
                  <a:schemeClr val="tx2">
                    <a:lumMod val="20000"/>
                    <a:lumOff val="80000"/>
                  </a:schemeClr>
                </a:solidFill>
              </a:defRPr>
            </a:lvl1pPr>
          </a:lstStyle>
          <a:p>
            <a:pPr rtl="0"/>
            <a:r>
              <a:rPr lang="tr-TR" smtClean="0"/>
              <a:t>Asıl başlık stili için tıklatın</a:t>
            </a:r>
            <a:endParaRPr lang="tr-TR" dirty="0"/>
          </a:p>
        </p:txBody>
      </p:sp>
      <p:sp>
        <p:nvSpPr>
          <p:cNvPr id="3" name="Alt Başlık 2"/>
          <p:cNvSpPr>
            <a:spLocks noGrp="1"/>
          </p:cNvSpPr>
          <p:nvPr>
            <p:ph type="subTitle" idx="1"/>
          </p:nvPr>
        </p:nvSpPr>
        <p:spPr>
          <a:xfrm>
            <a:off x="1524000" y="3602038"/>
            <a:ext cx="9144000" cy="1655762"/>
          </a:xfrm>
        </p:spPr>
        <p:txBody>
          <a:bodyPr rtlCol="0"/>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tr-TR" smtClean="0"/>
              <a:t>Asıl alt başlık stilini düzenlemek için tıklayın</a:t>
            </a:r>
            <a:endParaRPr lang="tr-TR" dirty="0"/>
          </a:p>
        </p:txBody>
      </p:sp>
      <p:sp>
        <p:nvSpPr>
          <p:cNvPr id="4" name="Tarih Yer Tutucusu 3"/>
          <p:cNvSpPr>
            <a:spLocks noGrp="1"/>
          </p:cNvSpPr>
          <p:nvPr>
            <p:ph type="dt" sz="half" idx="10"/>
          </p:nvPr>
        </p:nvSpPr>
        <p:spPr/>
        <p:txBody>
          <a:bodyPr rtlCol="0"/>
          <a:lstStyle>
            <a:lvl1pPr>
              <a:defRPr/>
            </a:lvl1pPr>
          </a:lstStyle>
          <a:p>
            <a:fld id="{747FB6BE-FB10-4FFA-8995-5236384CA19D}" type="datetime1">
              <a:rPr lang="tr-TR" smtClean="0"/>
              <a:pPr/>
              <a:t>01.02.2019</a:t>
            </a:fld>
            <a:endParaRPr lang="tr-TR" dirty="0"/>
          </a:p>
        </p:txBody>
      </p:sp>
      <p:sp>
        <p:nvSpPr>
          <p:cNvPr id="5" name="Alt Bilgi Yer Tutucusu 4"/>
          <p:cNvSpPr>
            <a:spLocks noGrp="1"/>
          </p:cNvSpPr>
          <p:nvPr>
            <p:ph type="ftr" sz="quarter" idx="11"/>
          </p:nvPr>
        </p:nvSpPr>
        <p:spPr/>
        <p:txBody>
          <a:bodyPr rtlCol="0"/>
          <a:lstStyle/>
          <a:p>
            <a:pPr rtl="0"/>
            <a:r>
              <a:rPr lang="tr-TR" dirty="0" smtClean="0"/>
              <a:t>Alt bilgi ekleme</a:t>
            </a:r>
            <a:endParaRPr lang="tr-TR" dirty="0"/>
          </a:p>
        </p:txBody>
      </p:sp>
      <p:sp>
        <p:nvSpPr>
          <p:cNvPr id="6" name="Slayt Numarası Yer Tutucusu 5"/>
          <p:cNvSpPr>
            <a:spLocks noGrp="1"/>
          </p:cNvSpPr>
          <p:nvPr>
            <p:ph type="sldNum" sz="quarter" idx="12"/>
          </p:nvPr>
        </p:nvSpPr>
        <p:spPr/>
        <p:txBody>
          <a:bodyPr rtlCol="0"/>
          <a:lstStyle/>
          <a:p>
            <a:pPr rtl="0"/>
            <a:fld id="{E5B29C50-D6F1-4DB6-9B68-F4CD3996E9CF}" type="slidenum">
              <a:rPr lang="tr-TR" smtClean="0"/>
              <a:pPr rtl="0"/>
              <a:t>‹#›</a:t>
            </a:fld>
            <a:endParaRPr lang="tr-TR" dirty="0"/>
          </a:p>
        </p:txBody>
      </p:sp>
      <p:pic>
        <p:nvPicPr>
          <p:cNvPr id="12" name="Picture 3"/>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27485" t="14257" r="28238" b="6425"/>
          <a:stretch/>
        </p:blipFill>
        <p:spPr bwMode="auto">
          <a:xfrm>
            <a:off x="275146" y="92529"/>
            <a:ext cx="682797" cy="688023"/>
          </a:xfrm>
          <a:prstGeom prst="ellipse">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7" descr="C:\Users\fdagli\Desktop\Resim1.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1255496" y="15931"/>
            <a:ext cx="662183" cy="732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1940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smtClean="0"/>
              <a:t>Asıl başlık stili için tıklatın</a:t>
            </a:r>
            <a:endParaRPr lang="tr-TR" dirty="0"/>
          </a:p>
        </p:txBody>
      </p:sp>
      <p:sp>
        <p:nvSpPr>
          <p:cNvPr id="3" name="Dikey Metin Yer Tutucusu 2"/>
          <p:cNvSpPr>
            <a:spLocks noGrp="1"/>
          </p:cNvSpPr>
          <p:nvPr>
            <p:ph type="body" orient="vert" idx="1" hasCustomPrompt="1"/>
          </p:nvPr>
        </p:nvSpPr>
        <p:spPr/>
        <p:txBody>
          <a:bodyPr vert="eaVert" rtlCol="0"/>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lang="tr-TR" dirty="0"/>
          </a:p>
        </p:txBody>
      </p:sp>
      <p:sp>
        <p:nvSpPr>
          <p:cNvPr id="4" name="Tarih Yer Tutucusu 3"/>
          <p:cNvSpPr>
            <a:spLocks noGrp="1"/>
          </p:cNvSpPr>
          <p:nvPr>
            <p:ph type="dt" sz="half" idx="10"/>
          </p:nvPr>
        </p:nvSpPr>
        <p:spPr/>
        <p:txBody>
          <a:bodyPr rtlCol="0"/>
          <a:lstStyle>
            <a:lvl1pPr>
              <a:defRPr/>
            </a:lvl1pPr>
          </a:lstStyle>
          <a:p>
            <a:fld id="{D0461B25-44AC-4A03-99B8-7C025B53E9AB}" type="datetime1">
              <a:rPr lang="tr-TR" smtClean="0"/>
              <a:pPr/>
              <a:t>01.02.2019</a:t>
            </a:fld>
            <a:endParaRPr lang="tr-TR" dirty="0"/>
          </a:p>
        </p:txBody>
      </p:sp>
      <p:sp>
        <p:nvSpPr>
          <p:cNvPr id="5" name="Alt Bilgi Yer Tutucusu 4"/>
          <p:cNvSpPr>
            <a:spLocks noGrp="1"/>
          </p:cNvSpPr>
          <p:nvPr>
            <p:ph type="ftr" sz="quarter" idx="11"/>
          </p:nvPr>
        </p:nvSpPr>
        <p:spPr/>
        <p:txBody>
          <a:bodyPr rtlCol="0"/>
          <a:lstStyle/>
          <a:p>
            <a:pPr rtl="0"/>
            <a:r>
              <a:rPr lang="tr-TR" dirty="0" smtClean="0"/>
              <a:t>Alt bilgi ekleme</a:t>
            </a:r>
            <a:endParaRPr lang="tr-TR" dirty="0"/>
          </a:p>
        </p:txBody>
      </p:sp>
      <p:sp>
        <p:nvSpPr>
          <p:cNvPr id="6" name="Slayt Numarası Yer Tutucusu 5"/>
          <p:cNvSpPr>
            <a:spLocks noGrp="1"/>
          </p:cNvSpPr>
          <p:nvPr>
            <p:ph type="sldNum" sz="quarter" idx="12"/>
          </p:nvPr>
        </p:nvSpPr>
        <p:spPr/>
        <p:txBody>
          <a:bodyPr rtlCol="0"/>
          <a:lstStyle/>
          <a:p>
            <a:pPr rtl="0"/>
            <a:fld id="{E5B29C50-D6F1-4DB6-9B68-F4CD3996E9CF}" type="slidenum">
              <a:rPr lang="tr-TR" smtClean="0"/>
              <a:pPr rtl="0"/>
              <a:t>‹#›</a:t>
            </a:fld>
            <a:endParaRPr lang="tr-TR" dirty="0"/>
          </a:p>
        </p:txBody>
      </p:sp>
    </p:spTree>
    <p:extLst>
      <p:ext uri="{BB962C8B-B14F-4D97-AF65-F5344CB8AC3E}">
        <p14:creationId xmlns:p14="http://schemas.microsoft.com/office/powerpoint/2010/main" xmlns="" val="407954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691661"/>
            <a:ext cx="2628900" cy="4909039"/>
          </a:xfrm>
        </p:spPr>
        <p:txBody>
          <a:bodyPr vert="eaVert" rtlCol="0"/>
          <a:lstStyle/>
          <a:p>
            <a:pPr rtl="0"/>
            <a:r>
              <a:rPr lang="tr-TR" smtClean="0"/>
              <a:t>Asıl başlık stili için tıklatın</a:t>
            </a:r>
            <a:endParaRPr lang="tr-TR" dirty="0"/>
          </a:p>
        </p:txBody>
      </p:sp>
      <p:sp>
        <p:nvSpPr>
          <p:cNvPr id="3" name="Dikey Metin Yer Tutucusu 2"/>
          <p:cNvSpPr>
            <a:spLocks noGrp="1"/>
          </p:cNvSpPr>
          <p:nvPr>
            <p:ph type="body" orient="vert" idx="1"/>
          </p:nvPr>
        </p:nvSpPr>
        <p:spPr>
          <a:xfrm>
            <a:off x="838200" y="691661"/>
            <a:ext cx="7734300" cy="4909039"/>
          </a:xfrm>
        </p:spPr>
        <p:txBody>
          <a:bodyPr vert="eaVert" rtlCol="0"/>
          <a:lstStyle/>
          <a:p>
            <a:pPr lvl="0" rtl="0"/>
            <a:r>
              <a:rPr lang="tr-TR" smtClean="0"/>
              <a:t>Asıl metin stillerini düzenle</a:t>
            </a:r>
          </a:p>
          <a:p>
            <a:pPr lvl="1" rtl="0"/>
            <a:r>
              <a:rPr lang="tr-TR" smtClean="0"/>
              <a:t>İkinci düzey</a:t>
            </a:r>
          </a:p>
          <a:p>
            <a:pPr lvl="2" rtl="0"/>
            <a:r>
              <a:rPr lang="tr-TR" smtClean="0"/>
              <a:t>Üçüncü düzey</a:t>
            </a:r>
          </a:p>
          <a:p>
            <a:pPr lvl="3" rtl="0"/>
            <a:r>
              <a:rPr lang="tr-TR" smtClean="0"/>
              <a:t>Dördüncü düzey</a:t>
            </a:r>
          </a:p>
          <a:p>
            <a:pPr lvl="4" rtl="0"/>
            <a:r>
              <a:rPr lang="tr-TR" smtClean="0"/>
              <a:t>Beşinci düzey</a:t>
            </a:r>
            <a:endParaRPr lang="tr-TR" dirty="0"/>
          </a:p>
        </p:txBody>
      </p:sp>
      <p:sp>
        <p:nvSpPr>
          <p:cNvPr id="4" name="Tarih Yer Tutucusu 3"/>
          <p:cNvSpPr>
            <a:spLocks noGrp="1"/>
          </p:cNvSpPr>
          <p:nvPr>
            <p:ph type="dt" sz="half" idx="10"/>
          </p:nvPr>
        </p:nvSpPr>
        <p:spPr/>
        <p:txBody>
          <a:bodyPr rtlCol="0"/>
          <a:lstStyle>
            <a:lvl1pPr>
              <a:defRPr/>
            </a:lvl1pPr>
          </a:lstStyle>
          <a:p>
            <a:fld id="{939648DA-CB27-4BE7-B1FC-518585289568}" type="datetime1">
              <a:rPr lang="tr-TR" smtClean="0"/>
              <a:pPr/>
              <a:t>01.02.2019</a:t>
            </a:fld>
            <a:endParaRPr lang="tr-TR" dirty="0"/>
          </a:p>
        </p:txBody>
      </p:sp>
      <p:sp>
        <p:nvSpPr>
          <p:cNvPr id="5" name="Alt Bilgi Yer Tutucusu 4"/>
          <p:cNvSpPr>
            <a:spLocks noGrp="1"/>
          </p:cNvSpPr>
          <p:nvPr>
            <p:ph type="ftr" sz="quarter" idx="11"/>
          </p:nvPr>
        </p:nvSpPr>
        <p:spPr/>
        <p:txBody>
          <a:bodyPr rtlCol="0"/>
          <a:lstStyle/>
          <a:p>
            <a:pPr rtl="0"/>
            <a:r>
              <a:rPr lang="tr-TR" dirty="0" smtClean="0"/>
              <a:t>Alt bilgi ekleme</a:t>
            </a:r>
            <a:endParaRPr lang="tr-TR" dirty="0"/>
          </a:p>
        </p:txBody>
      </p:sp>
      <p:sp>
        <p:nvSpPr>
          <p:cNvPr id="6" name="Slayt Numarası Yer Tutucusu 5"/>
          <p:cNvSpPr>
            <a:spLocks noGrp="1"/>
          </p:cNvSpPr>
          <p:nvPr>
            <p:ph type="sldNum" sz="quarter" idx="12"/>
          </p:nvPr>
        </p:nvSpPr>
        <p:spPr/>
        <p:txBody>
          <a:bodyPr rtlCol="0"/>
          <a:lstStyle/>
          <a:p>
            <a:pPr rtl="0"/>
            <a:fld id="{E5B29C50-D6F1-4DB6-9B68-F4CD3996E9CF}" type="slidenum">
              <a:rPr lang="tr-TR" smtClean="0"/>
              <a:pPr rtl="0"/>
              <a:t>‹#›</a:t>
            </a:fld>
            <a:endParaRPr lang="tr-TR" dirty="0"/>
          </a:p>
        </p:txBody>
      </p:sp>
    </p:spTree>
    <p:extLst>
      <p:ext uri="{BB962C8B-B14F-4D97-AF65-F5344CB8AC3E}">
        <p14:creationId xmlns:p14="http://schemas.microsoft.com/office/powerpoint/2010/main" xmlns="" val="17925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041400"/>
            <a:ext cx="9144000" cy="2387600"/>
          </a:xfrm>
        </p:spPr>
        <p:txBody>
          <a:bodyPr rtlCol="0" anchor="b"/>
          <a:lstStyle>
            <a:lvl1pPr algn="ctr">
              <a:lnSpc>
                <a:spcPts val="5500"/>
              </a:lnSpc>
              <a:defRPr sz="6000">
                <a:solidFill>
                  <a:schemeClr val="tx2">
                    <a:lumMod val="20000"/>
                    <a:lumOff val="80000"/>
                  </a:schemeClr>
                </a:solidFill>
              </a:defRPr>
            </a:lvl1pPr>
          </a:lstStyle>
          <a:p>
            <a:pPr rtl="0"/>
            <a:r>
              <a:rPr lang="tr-TR" smtClean="0"/>
              <a:t>Asıl başlık stili için tıklatın</a:t>
            </a:r>
            <a:endParaRPr lang="tr-TR" dirty="0"/>
          </a:p>
        </p:txBody>
      </p:sp>
      <p:sp>
        <p:nvSpPr>
          <p:cNvPr id="3" name="Alt Başlık 2"/>
          <p:cNvSpPr>
            <a:spLocks noGrp="1"/>
          </p:cNvSpPr>
          <p:nvPr>
            <p:ph type="subTitle" idx="1"/>
          </p:nvPr>
        </p:nvSpPr>
        <p:spPr>
          <a:xfrm>
            <a:off x="1524000" y="3602038"/>
            <a:ext cx="9144000" cy="1655762"/>
          </a:xfrm>
        </p:spPr>
        <p:txBody>
          <a:bodyPr rtlCol="0"/>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tr-TR" smtClean="0"/>
              <a:t>Asıl alt başlık stilini düzenlemek için tıklayın</a:t>
            </a:r>
            <a:endParaRPr lang="tr-TR" dirty="0"/>
          </a:p>
        </p:txBody>
      </p:sp>
      <p:sp>
        <p:nvSpPr>
          <p:cNvPr id="4" name="Tarih Yer Tutucusu 3"/>
          <p:cNvSpPr>
            <a:spLocks noGrp="1"/>
          </p:cNvSpPr>
          <p:nvPr>
            <p:ph type="dt" sz="half" idx="10"/>
          </p:nvPr>
        </p:nvSpPr>
        <p:spPr/>
        <p:txBody>
          <a:bodyPr rtlCol="0"/>
          <a:lstStyle>
            <a:lvl1pPr>
              <a:defRPr/>
            </a:lvl1pPr>
          </a:lstStyle>
          <a:p>
            <a:fld id="{747FB6BE-FB10-4FFA-8995-5236384CA19D}" type="datetime1">
              <a:rPr lang="tr-TR" smtClean="0">
                <a:solidFill>
                  <a:srgbClr val="696464">
                    <a:lumMod val="20000"/>
                    <a:lumOff val="80000"/>
                  </a:srgbClr>
                </a:solidFill>
              </a:rPr>
              <a:pPr/>
              <a:t>01.02.2019</a:t>
            </a:fld>
            <a:endParaRPr lang="tr-TR" dirty="0">
              <a:solidFill>
                <a:srgbClr val="696464">
                  <a:lumMod val="20000"/>
                  <a:lumOff val="80000"/>
                </a:srgbClr>
              </a:solidFill>
            </a:endParaRPr>
          </a:p>
        </p:txBody>
      </p:sp>
      <p:sp>
        <p:nvSpPr>
          <p:cNvPr id="5" name="Alt Bilgi Yer Tutucusu 4"/>
          <p:cNvSpPr>
            <a:spLocks noGrp="1"/>
          </p:cNvSpPr>
          <p:nvPr>
            <p:ph type="ftr" sz="quarter" idx="11"/>
          </p:nvPr>
        </p:nvSpPr>
        <p:spPr/>
        <p:txBody>
          <a:bodyPr rtlCol="0"/>
          <a:lstStyle/>
          <a:p>
            <a:r>
              <a:rPr lang="tr-TR" dirty="0" smtClean="0">
                <a:solidFill>
                  <a:srgbClr val="696464">
                    <a:lumMod val="20000"/>
                    <a:lumOff val="80000"/>
                  </a:srgbClr>
                </a:solidFill>
              </a:rPr>
              <a:t>Alt bilgi ekleme</a:t>
            </a:r>
            <a:endParaRPr lang="tr-TR" dirty="0">
              <a:solidFill>
                <a:srgbClr val="696464">
                  <a:lumMod val="20000"/>
                  <a:lumOff val="80000"/>
                </a:srgbClr>
              </a:solidFill>
            </a:endParaRPr>
          </a:p>
        </p:txBody>
      </p:sp>
      <p:sp>
        <p:nvSpPr>
          <p:cNvPr id="6" name="Slayt Numarası Yer Tutucusu 5"/>
          <p:cNvSpPr>
            <a:spLocks noGrp="1"/>
          </p:cNvSpPr>
          <p:nvPr>
            <p:ph type="sldNum" sz="quarter" idx="12"/>
          </p:nvPr>
        </p:nvSpPr>
        <p:spPr/>
        <p:txBody>
          <a:bodyPr rtlCol="0"/>
          <a:lstStyle/>
          <a:p>
            <a:fld id="{E5B29C50-D6F1-4DB6-9B68-F4CD3996E9CF}" type="slidenum">
              <a:rPr lang="tr-TR" smtClean="0">
                <a:solidFill>
                  <a:srgbClr val="696464">
                    <a:lumMod val="20000"/>
                    <a:lumOff val="80000"/>
                  </a:srgbClr>
                </a:solidFill>
              </a:rPr>
              <a:pPr/>
              <a:t>‹#›</a:t>
            </a:fld>
            <a:endParaRPr lang="tr-TR" dirty="0">
              <a:solidFill>
                <a:srgbClr val="696464">
                  <a:lumMod val="20000"/>
                  <a:lumOff val="80000"/>
                </a:srgbClr>
              </a:solidFill>
            </a:endParaRPr>
          </a:p>
        </p:txBody>
      </p:sp>
    </p:spTree>
    <p:extLst>
      <p:ext uri="{BB962C8B-B14F-4D97-AF65-F5344CB8AC3E}">
        <p14:creationId xmlns:p14="http://schemas.microsoft.com/office/powerpoint/2010/main" xmlns="" val="414195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smtClean="0"/>
              <a:t>Asıl başlık stili için tıklatın</a:t>
            </a:r>
            <a:endParaRPr lang="tr-TR" dirty="0"/>
          </a:p>
        </p:txBody>
      </p:sp>
      <p:sp>
        <p:nvSpPr>
          <p:cNvPr id="3" name="İçerik Yer Tutucusu 2"/>
          <p:cNvSpPr>
            <a:spLocks noGrp="1"/>
          </p:cNvSpPr>
          <p:nvPr>
            <p:ph idx="1" hasCustomPrompt="1"/>
          </p:nvPr>
        </p:nvSpPr>
        <p:spPr/>
        <p:txBody>
          <a:bodyPr rtlCol="0"/>
          <a:lstStyle>
            <a:lvl5pPr>
              <a:defRPr/>
            </a:lvl5pPr>
            <a:lvl6pPr>
              <a:defRPr/>
            </a:lvl6pPr>
            <a:lvl7pPr>
              <a:defRPr/>
            </a:lvl7pPr>
            <a:lvl8pPr>
              <a:defRPr/>
            </a:lvl8pPr>
            <a:lvl9pPr>
              <a:defRPr/>
            </a:lvl9pPr>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lang="tr-TR" dirty="0"/>
          </a:p>
        </p:txBody>
      </p:sp>
      <p:sp>
        <p:nvSpPr>
          <p:cNvPr id="4" name="Tarih Yer Tutucusu 3"/>
          <p:cNvSpPr>
            <a:spLocks noGrp="1"/>
          </p:cNvSpPr>
          <p:nvPr>
            <p:ph type="dt" sz="half" idx="10"/>
          </p:nvPr>
        </p:nvSpPr>
        <p:spPr/>
        <p:txBody>
          <a:bodyPr rtlCol="0"/>
          <a:lstStyle>
            <a:lvl1pPr>
              <a:defRPr/>
            </a:lvl1pPr>
          </a:lstStyle>
          <a:p>
            <a:fld id="{04ED679B-E5BF-40CC-9E5E-872837BFA5C6}" type="datetime1">
              <a:rPr lang="tr-TR" smtClean="0">
                <a:solidFill>
                  <a:srgbClr val="696464">
                    <a:lumMod val="20000"/>
                    <a:lumOff val="80000"/>
                  </a:srgbClr>
                </a:solidFill>
              </a:rPr>
              <a:pPr/>
              <a:t>01.02.2019</a:t>
            </a:fld>
            <a:endParaRPr lang="tr-TR" dirty="0">
              <a:solidFill>
                <a:srgbClr val="696464">
                  <a:lumMod val="20000"/>
                  <a:lumOff val="80000"/>
                </a:srgbClr>
              </a:solidFill>
            </a:endParaRPr>
          </a:p>
        </p:txBody>
      </p:sp>
      <p:sp>
        <p:nvSpPr>
          <p:cNvPr id="5" name="Alt Bilgi Yer Tutucusu 4"/>
          <p:cNvSpPr>
            <a:spLocks noGrp="1"/>
          </p:cNvSpPr>
          <p:nvPr>
            <p:ph type="ftr" sz="quarter" idx="11"/>
          </p:nvPr>
        </p:nvSpPr>
        <p:spPr/>
        <p:txBody>
          <a:bodyPr rtlCol="0"/>
          <a:lstStyle/>
          <a:p>
            <a:r>
              <a:rPr lang="tr-TR" dirty="0" smtClean="0">
                <a:solidFill>
                  <a:srgbClr val="696464">
                    <a:lumMod val="20000"/>
                    <a:lumOff val="80000"/>
                  </a:srgbClr>
                </a:solidFill>
              </a:rPr>
              <a:t>Alt bilgi ekleme</a:t>
            </a:r>
            <a:endParaRPr lang="tr-TR" dirty="0">
              <a:solidFill>
                <a:srgbClr val="696464">
                  <a:lumMod val="20000"/>
                  <a:lumOff val="80000"/>
                </a:srgbClr>
              </a:solidFill>
            </a:endParaRPr>
          </a:p>
        </p:txBody>
      </p:sp>
      <p:sp>
        <p:nvSpPr>
          <p:cNvPr id="6" name="Slayt Numarası Yer Tutucusu 5"/>
          <p:cNvSpPr>
            <a:spLocks noGrp="1"/>
          </p:cNvSpPr>
          <p:nvPr>
            <p:ph type="sldNum" sz="quarter" idx="12"/>
          </p:nvPr>
        </p:nvSpPr>
        <p:spPr/>
        <p:txBody>
          <a:bodyPr rtlCol="0"/>
          <a:lstStyle/>
          <a:p>
            <a:fld id="{E5B29C50-D6F1-4DB6-9B68-F4CD3996E9CF}" type="slidenum">
              <a:rPr lang="tr-TR" smtClean="0">
                <a:solidFill>
                  <a:srgbClr val="696464">
                    <a:lumMod val="20000"/>
                    <a:lumOff val="80000"/>
                  </a:srgbClr>
                </a:solidFill>
              </a:rPr>
              <a:pPr/>
              <a:t>‹#›</a:t>
            </a:fld>
            <a:endParaRPr lang="tr-TR" dirty="0">
              <a:solidFill>
                <a:srgbClr val="696464">
                  <a:lumMod val="20000"/>
                  <a:lumOff val="80000"/>
                </a:srgbClr>
              </a:solidFill>
            </a:endParaRPr>
          </a:p>
        </p:txBody>
      </p:sp>
    </p:spTree>
    <p:extLst>
      <p:ext uri="{BB962C8B-B14F-4D97-AF65-F5344CB8AC3E}">
        <p14:creationId xmlns:p14="http://schemas.microsoft.com/office/powerpoint/2010/main" xmlns="" val="334631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709738"/>
            <a:ext cx="10515600" cy="2862262"/>
          </a:xfrm>
        </p:spPr>
        <p:txBody>
          <a:bodyPr rtlCol="0" anchor="b"/>
          <a:lstStyle>
            <a:lvl1pPr>
              <a:lnSpc>
                <a:spcPct val="100000"/>
              </a:lnSpc>
              <a:defRPr sz="6000"/>
            </a:lvl1pPr>
          </a:lstStyle>
          <a:p>
            <a:pPr rtl="0"/>
            <a:r>
              <a:rPr lang="tr-TR" smtClean="0"/>
              <a:t>Asıl başlık stili için tıklatın</a:t>
            </a:r>
            <a:endParaRPr lang="tr-TR" dirty="0"/>
          </a:p>
        </p:txBody>
      </p:sp>
      <p:sp>
        <p:nvSpPr>
          <p:cNvPr id="3" name="Metin Yer Tutucusu 2"/>
          <p:cNvSpPr>
            <a:spLocks noGrp="1"/>
          </p:cNvSpPr>
          <p:nvPr>
            <p:ph type="body" idx="1"/>
          </p:nvPr>
        </p:nvSpPr>
        <p:spPr>
          <a:xfrm>
            <a:off x="457200" y="4589463"/>
            <a:ext cx="10515600" cy="1500187"/>
          </a:xfrm>
        </p:spPr>
        <p:txBody>
          <a:bodyPr rtlCol="0"/>
          <a:lstStyle>
            <a:lvl1pPr marL="0" indent="0">
              <a:buNone/>
              <a:defRPr sz="2400" b="1">
                <a:solidFill>
                  <a:schemeClr val="tx2">
                    <a:lumMod val="50000"/>
                  </a:schemeClr>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tr-TR" smtClean="0"/>
              <a:t>Asıl metin stillerini düzenle</a:t>
            </a:r>
          </a:p>
        </p:txBody>
      </p:sp>
      <p:sp>
        <p:nvSpPr>
          <p:cNvPr id="4" name="Tarih Yer Tutucusu 3"/>
          <p:cNvSpPr>
            <a:spLocks noGrp="1"/>
          </p:cNvSpPr>
          <p:nvPr>
            <p:ph type="dt" sz="half" idx="10"/>
          </p:nvPr>
        </p:nvSpPr>
        <p:spPr/>
        <p:txBody>
          <a:bodyPr rtlCol="0"/>
          <a:lstStyle>
            <a:lvl1pPr>
              <a:defRPr/>
            </a:lvl1pPr>
          </a:lstStyle>
          <a:p>
            <a:fld id="{6912FC46-88C4-4E18-85A1-8CB861009782}" type="datetime1">
              <a:rPr lang="tr-TR" smtClean="0">
                <a:solidFill>
                  <a:srgbClr val="696464">
                    <a:lumMod val="20000"/>
                    <a:lumOff val="80000"/>
                  </a:srgbClr>
                </a:solidFill>
              </a:rPr>
              <a:pPr/>
              <a:t>01.02.2019</a:t>
            </a:fld>
            <a:endParaRPr lang="tr-TR" dirty="0">
              <a:solidFill>
                <a:srgbClr val="696464">
                  <a:lumMod val="20000"/>
                  <a:lumOff val="80000"/>
                </a:srgbClr>
              </a:solidFill>
            </a:endParaRPr>
          </a:p>
        </p:txBody>
      </p:sp>
      <p:sp>
        <p:nvSpPr>
          <p:cNvPr id="5" name="Alt Bilgi Yer Tutucusu 4"/>
          <p:cNvSpPr>
            <a:spLocks noGrp="1"/>
          </p:cNvSpPr>
          <p:nvPr>
            <p:ph type="ftr" sz="quarter" idx="11"/>
          </p:nvPr>
        </p:nvSpPr>
        <p:spPr/>
        <p:txBody>
          <a:bodyPr rtlCol="0"/>
          <a:lstStyle/>
          <a:p>
            <a:r>
              <a:rPr lang="tr-TR" dirty="0" smtClean="0">
                <a:solidFill>
                  <a:srgbClr val="696464">
                    <a:lumMod val="20000"/>
                    <a:lumOff val="80000"/>
                  </a:srgbClr>
                </a:solidFill>
              </a:rPr>
              <a:t>Alt bilgi ekleme</a:t>
            </a:r>
            <a:endParaRPr lang="tr-TR" dirty="0">
              <a:solidFill>
                <a:srgbClr val="696464">
                  <a:lumMod val="20000"/>
                  <a:lumOff val="80000"/>
                </a:srgbClr>
              </a:solidFill>
            </a:endParaRPr>
          </a:p>
        </p:txBody>
      </p:sp>
      <p:sp>
        <p:nvSpPr>
          <p:cNvPr id="6" name="Slayt Numarası Yer Tutucusu 5"/>
          <p:cNvSpPr>
            <a:spLocks noGrp="1"/>
          </p:cNvSpPr>
          <p:nvPr>
            <p:ph type="sldNum" sz="quarter" idx="12"/>
          </p:nvPr>
        </p:nvSpPr>
        <p:spPr/>
        <p:txBody>
          <a:bodyPr rtlCol="0"/>
          <a:lstStyle/>
          <a:p>
            <a:fld id="{E5B29C50-D6F1-4DB6-9B68-F4CD3996E9CF}" type="slidenum">
              <a:rPr lang="tr-TR" smtClean="0">
                <a:solidFill>
                  <a:srgbClr val="696464">
                    <a:lumMod val="20000"/>
                    <a:lumOff val="80000"/>
                  </a:srgbClr>
                </a:solidFill>
              </a:rPr>
              <a:pPr/>
              <a:t>‹#›</a:t>
            </a:fld>
            <a:endParaRPr lang="tr-TR" dirty="0">
              <a:solidFill>
                <a:srgbClr val="696464">
                  <a:lumMod val="20000"/>
                  <a:lumOff val="80000"/>
                </a:srgbClr>
              </a:solidFill>
            </a:endParaRPr>
          </a:p>
        </p:txBody>
      </p:sp>
    </p:spTree>
    <p:extLst>
      <p:ext uri="{BB962C8B-B14F-4D97-AF65-F5344CB8AC3E}">
        <p14:creationId xmlns:p14="http://schemas.microsoft.com/office/powerpoint/2010/main" xmlns="" val="1983008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smtClean="0"/>
              <a:t>Asıl başlık stili için tıklatın</a:t>
            </a:r>
            <a:endParaRPr lang="tr-TR" dirty="0"/>
          </a:p>
        </p:txBody>
      </p:sp>
      <p:sp>
        <p:nvSpPr>
          <p:cNvPr id="3" name="İçerik Yer Tutucusu 2"/>
          <p:cNvSpPr>
            <a:spLocks noGrp="1"/>
          </p:cNvSpPr>
          <p:nvPr>
            <p:ph sz="half" idx="1" hasCustomPrompt="1"/>
          </p:nvPr>
        </p:nvSpPr>
        <p:spPr>
          <a:xfrm>
            <a:off x="457200" y="1825625"/>
            <a:ext cx="4892040" cy="4351338"/>
          </a:xfrm>
        </p:spPr>
        <p:txBody>
          <a:bodyPr vert="horz" lIns="91440" tIns="45720" rIns="91440" bIns="45720" rtlCol="0">
            <a:normAutofit/>
          </a:bodyPr>
          <a:lstStyle>
            <a:lvl1pPr>
              <a:defRPr lang="en-US" baseline="0" noProof="0" dirty="0" smtClean="0">
                <a:solidFill>
                  <a:schemeClr val="bg1"/>
                </a:solidFill>
              </a:defRPr>
            </a:lvl1pPr>
            <a:lvl2pPr>
              <a:defRPr lang="en-US" baseline="0" noProof="0" dirty="0" smtClean="0">
                <a:solidFill>
                  <a:schemeClr val="bg1"/>
                </a:solidFill>
              </a:defRPr>
            </a:lvl2pPr>
            <a:lvl3pPr>
              <a:defRPr lang="en-US" baseline="0" noProof="0" dirty="0" smtClean="0">
                <a:solidFill>
                  <a:schemeClr val="bg1"/>
                </a:solidFill>
              </a:defRPr>
            </a:lvl3pPr>
            <a:lvl4pPr>
              <a:defRPr lang="en-US" baseline="0" noProof="0" dirty="0" smtClean="0">
                <a:solidFill>
                  <a:schemeClr val="bg1"/>
                </a:solidFill>
              </a:defRPr>
            </a:lvl4pPr>
            <a:lvl5pPr>
              <a:defRPr lang="en-US" baseline="0" noProof="0" dirty="0" smtClean="0">
                <a:solidFill>
                  <a:schemeClr val="bg1"/>
                </a:solidFill>
              </a:defRPr>
            </a:lvl5pPr>
            <a:lvl6pPr>
              <a:defRPr sz="1800"/>
            </a:lvl6pPr>
            <a:lvl7pPr>
              <a:defRPr sz="1800"/>
            </a:lvl7pPr>
            <a:lvl8pPr>
              <a:defRPr sz="1800"/>
            </a:lvl8pPr>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kumimoji="0" lang="tr-TR" sz="1800" b="0" i="0" u="none" strike="noStrike" kern="1200" cap="none" spc="0" normalizeH="0" baseline="0" noProof="0" dirty="0">
              <a:ln>
                <a:noFill/>
              </a:ln>
              <a:solidFill>
                <a:srgbClr val="E9E5DC"/>
              </a:solidFill>
              <a:effectLst/>
              <a:uLnTx/>
              <a:uFillTx/>
              <a:latin typeface="+mn-lt"/>
            </a:endParaRPr>
          </a:p>
        </p:txBody>
      </p:sp>
      <p:sp>
        <p:nvSpPr>
          <p:cNvPr id="4" name="İçerik Yer Tutucusu 3"/>
          <p:cNvSpPr>
            <a:spLocks noGrp="1"/>
          </p:cNvSpPr>
          <p:nvPr>
            <p:ph sz="half" idx="2" hasCustomPrompt="1"/>
          </p:nvPr>
        </p:nvSpPr>
        <p:spPr>
          <a:xfrm>
            <a:off x="5650524" y="1825625"/>
            <a:ext cx="4892040" cy="4351338"/>
          </a:xfr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noProof="0" dirty="0" smtClean="0"/>
            </a:lvl5pPr>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kumimoji="0" lang="tr-TR" sz="1800" b="0" i="0" u="none" strike="noStrike" kern="1200" cap="none" spc="0" normalizeH="0" baseline="0" noProof="0" dirty="0">
              <a:ln>
                <a:noFill/>
              </a:ln>
              <a:solidFill>
                <a:srgbClr val="E9E5DC"/>
              </a:solidFill>
              <a:effectLst/>
              <a:uLnTx/>
              <a:uFillTx/>
              <a:latin typeface="+mn-lt"/>
            </a:endParaRPr>
          </a:p>
        </p:txBody>
      </p:sp>
      <p:sp>
        <p:nvSpPr>
          <p:cNvPr id="5" name="Tarih Yer Tutucusu 4"/>
          <p:cNvSpPr>
            <a:spLocks noGrp="1"/>
          </p:cNvSpPr>
          <p:nvPr>
            <p:ph type="dt" sz="half" idx="10"/>
          </p:nvPr>
        </p:nvSpPr>
        <p:spPr/>
        <p:txBody>
          <a:bodyPr rtlCol="0"/>
          <a:lstStyle>
            <a:lvl1pPr>
              <a:defRPr/>
            </a:lvl1pPr>
          </a:lstStyle>
          <a:p>
            <a:fld id="{910CF0ED-A74A-4802-BAE9-463E8DF5F026}" type="datetime1">
              <a:rPr lang="tr-TR" smtClean="0">
                <a:solidFill>
                  <a:srgbClr val="696464">
                    <a:lumMod val="20000"/>
                    <a:lumOff val="80000"/>
                  </a:srgbClr>
                </a:solidFill>
              </a:rPr>
              <a:pPr/>
              <a:t>01.02.2019</a:t>
            </a:fld>
            <a:endParaRPr lang="tr-TR" dirty="0">
              <a:solidFill>
                <a:srgbClr val="696464">
                  <a:lumMod val="20000"/>
                  <a:lumOff val="80000"/>
                </a:srgbClr>
              </a:solidFill>
            </a:endParaRPr>
          </a:p>
        </p:txBody>
      </p:sp>
      <p:sp>
        <p:nvSpPr>
          <p:cNvPr id="6" name="Alt Bilgi Yer Tutucusu 5"/>
          <p:cNvSpPr>
            <a:spLocks noGrp="1"/>
          </p:cNvSpPr>
          <p:nvPr>
            <p:ph type="ftr" sz="quarter" idx="11"/>
          </p:nvPr>
        </p:nvSpPr>
        <p:spPr/>
        <p:txBody>
          <a:bodyPr rtlCol="0"/>
          <a:lstStyle/>
          <a:p>
            <a:r>
              <a:rPr lang="tr-TR" dirty="0" smtClean="0">
                <a:solidFill>
                  <a:srgbClr val="696464">
                    <a:lumMod val="20000"/>
                    <a:lumOff val="80000"/>
                  </a:srgbClr>
                </a:solidFill>
              </a:rPr>
              <a:t>Alt bilgi ekleme</a:t>
            </a:r>
            <a:endParaRPr lang="tr-TR" dirty="0">
              <a:solidFill>
                <a:srgbClr val="696464">
                  <a:lumMod val="20000"/>
                  <a:lumOff val="80000"/>
                </a:srgbClr>
              </a:solidFill>
            </a:endParaRPr>
          </a:p>
        </p:txBody>
      </p:sp>
      <p:sp>
        <p:nvSpPr>
          <p:cNvPr id="7" name="Slayt Numarası Yer Tutucusu 6"/>
          <p:cNvSpPr>
            <a:spLocks noGrp="1"/>
          </p:cNvSpPr>
          <p:nvPr>
            <p:ph type="sldNum" sz="quarter" idx="12"/>
          </p:nvPr>
        </p:nvSpPr>
        <p:spPr/>
        <p:txBody>
          <a:bodyPr rtlCol="0"/>
          <a:lstStyle/>
          <a:p>
            <a:fld id="{E5B29C50-D6F1-4DB6-9B68-F4CD3996E9CF}" type="slidenum">
              <a:rPr lang="tr-TR" smtClean="0">
                <a:solidFill>
                  <a:srgbClr val="696464">
                    <a:lumMod val="20000"/>
                    <a:lumOff val="80000"/>
                  </a:srgbClr>
                </a:solidFill>
              </a:rPr>
              <a:pPr/>
              <a:t>‹#›</a:t>
            </a:fld>
            <a:endParaRPr lang="tr-TR" dirty="0">
              <a:solidFill>
                <a:srgbClr val="696464">
                  <a:lumMod val="20000"/>
                  <a:lumOff val="80000"/>
                </a:srgbClr>
              </a:solidFill>
            </a:endParaRPr>
          </a:p>
        </p:txBody>
      </p:sp>
    </p:spTree>
    <p:extLst>
      <p:ext uri="{BB962C8B-B14F-4D97-AF65-F5344CB8AC3E}">
        <p14:creationId xmlns:p14="http://schemas.microsoft.com/office/powerpoint/2010/main" xmlns="" val="585637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639150"/>
            <a:ext cx="10094976" cy="1152144"/>
          </a:xfrm>
        </p:spPr>
        <p:txBody>
          <a:bodyPr rtlCol="0"/>
          <a:lstStyle/>
          <a:p>
            <a:pPr rtl="0"/>
            <a:r>
              <a:rPr lang="tr-TR" smtClean="0"/>
              <a:t>Asıl başlık stili için tıklatın</a:t>
            </a:r>
            <a:endParaRPr lang="tr-TR" dirty="0"/>
          </a:p>
        </p:txBody>
      </p:sp>
      <p:sp>
        <p:nvSpPr>
          <p:cNvPr id="3" name="Metin Yer Tutucusu 2"/>
          <p:cNvSpPr>
            <a:spLocks noGrp="1"/>
          </p:cNvSpPr>
          <p:nvPr>
            <p:ph type="body" idx="1"/>
          </p:nvPr>
        </p:nvSpPr>
        <p:spPr>
          <a:xfrm>
            <a:off x="457200" y="1828800"/>
            <a:ext cx="4892040" cy="641350"/>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smtClean="0"/>
              <a:t>Asıl metin stillerini düzenle</a:t>
            </a:r>
          </a:p>
        </p:txBody>
      </p:sp>
      <p:sp>
        <p:nvSpPr>
          <p:cNvPr id="4" name="İçerik Yer Tutucusu 3"/>
          <p:cNvSpPr>
            <a:spLocks noGrp="1"/>
          </p:cNvSpPr>
          <p:nvPr>
            <p:ph sz="half" idx="2" hasCustomPrompt="1"/>
          </p:nvPr>
        </p:nvSpPr>
        <p:spPr>
          <a:xfrm>
            <a:off x="457200" y="2498723"/>
            <a:ext cx="4892040" cy="3101977"/>
          </a:xfr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noProof="0" dirty="0" smtClean="0"/>
            </a:lvl5pPr>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kumimoji="0" lang="tr-TR" sz="1800" b="0" i="0" u="none" strike="noStrike" kern="1200" cap="none" spc="0" normalizeH="0" baseline="0" noProof="0" dirty="0">
              <a:ln>
                <a:noFill/>
              </a:ln>
              <a:solidFill>
                <a:srgbClr val="E9E5DC"/>
              </a:solidFill>
              <a:effectLst/>
              <a:uLnTx/>
              <a:uFillTx/>
              <a:latin typeface="+mn-lt"/>
            </a:endParaRPr>
          </a:p>
        </p:txBody>
      </p:sp>
      <p:sp>
        <p:nvSpPr>
          <p:cNvPr id="5" name="Metin Yer Tutucusu 4"/>
          <p:cNvSpPr>
            <a:spLocks noGrp="1"/>
          </p:cNvSpPr>
          <p:nvPr>
            <p:ph type="body" sz="quarter" idx="3"/>
          </p:nvPr>
        </p:nvSpPr>
        <p:spPr>
          <a:xfrm>
            <a:off x="5656753" y="1828800"/>
            <a:ext cx="4892040" cy="641350"/>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smtClean="0"/>
              <a:t>Asıl metin stillerini düzenle</a:t>
            </a:r>
          </a:p>
        </p:txBody>
      </p:sp>
      <p:sp>
        <p:nvSpPr>
          <p:cNvPr id="6" name="İçerik Yer Tutucusu 5"/>
          <p:cNvSpPr>
            <a:spLocks noGrp="1"/>
          </p:cNvSpPr>
          <p:nvPr>
            <p:ph sz="quarter" idx="4" hasCustomPrompt="1"/>
          </p:nvPr>
        </p:nvSpPr>
        <p:spPr>
          <a:xfrm>
            <a:off x="5656753" y="2498723"/>
            <a:ext cx="4892040" cy="3101977"/>
          </a:xfr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noProof="0" dirty="0" smtClean="0"/>
            </a:lvl5pPr>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kumimoji="0" lang="tr-TR" sz="1800" b="0" i="0" u="none" strike="noStrike" kern="1200" cap="none" spc="0" normalizeH="0" baseline="0" noProof="0" dirty="0">
              <a:ln>
                <a:noFill/>
              </a:ln>
              <a:solidFill>
                <a:srgbClr val="E9E5DC"/>
              </a:solidFill>
              <a:effectLst/>
              <a:uLnTx/>
              <a:uFillTx/>
              <a:latin typeface="+mn-lt"/>
            </a:endParaRPr>
          </a:p>
        </p:txBody>
      </p:sp>
      <p:sp>
        <p:nvSpPr>
          <p:cNvPr id="7" name="Tarih Yer Tutucusu 6"/>
          <p:cNvSpPr>
            <a:spLocks noGrp="1"/>
          </p:cNvSpPr>
          <p:nvPr>
            <p:ph type="dt" sz="half" idx="10"/>
          </p:nvPr>
        </p:nvSpPr>
        <p:spPr/>
        <p:txBody>
          <a:bodyPr rtlCol="0"/>
          <a:lstStyle>
            <a:lvl1pPr>
              <a:defRPr/>
            </a:lvl1pPr>
          </a:lstStyle>
          <a:p>
            <a:fld id="{8E745CBF-03E6-4173-9AE7-6FE28ECE50A7}" type="datetime1">
              <a:rPr lang="tr-TR" smtClean="0">
                <a:solidFill>
                  <a:srgbClr val="696464">
                    <a:lumMod val="20000"/>
                    <a:lumOff val="80000"/>
                  </a:srgbClr>
                </a:solidFill>
              </a:rPr>
              <a:pPr/>
              <a:t>01.02.2019</a:t>
            </a:fld>
            <a:endParaRPr lang="tr-TR" dirty="0">
              <a:solidFill>
                <a:srgbClr val="696464">
                  <a:lumMod val="20000"/>
                  <a:lumOff val="80000"/>
                </a:srgbClr>
              </a:solidFill>
            </a:endParaRPr>
          </a:p>
        </p:txBody>
      </p:sp>
      <p:sp>
        <p:nvSpPr>
          <p:cNvPr id="8" name="Alt Bilgi Yer Tutucusu 7"/>
          <p:cNvSpPr>
            <a:spLocks noGrp="1"/>
          </p:cNvSpPr>
          <p:nvPr>
            <p:ph type="ftr" sz="quarter" idx="11"/>
          </p:nvPr>
        </p:nvSpPr>
        <p:spPr/>
        <p:txBody>
          <a:bodyPr rtlCol="0"/>
          <a:lstStyle/>
          <a:p>
            <a:r>
              <a:rPr lang="tr-TR" dirty="0" smtClean="0">
                <a:solidFill>
                  <a:srgbClr val="696464">
                    <a:lumMod val="20000"/>
                    <a:lumOff val="80000"/>
                  </a:srgbClr>
                </a:solidFill>
              </a:rPr>
              <a:t>Alt bilgi ekleme</a:t>
            </a:r>
            <a:endParaRPr lang="tr-TR" dirty="0">
              <a:solidFill>
                <a:srgbClr val="696464">
                  <a:lumMod val="20000"/>
                  <a:lumOff val="80000"/>
                </a:srgbClr>
              </a:solidFill>
            </a:endParaRPr>
          </a:p>
        </p:txBody>
      </p:sp>
      <p:sp>
        <p:nvSpPr>
          <p:cNvPr id="9" name="Slayt Numarası Yer Tutucusu 8"/>
          <p:cNvSpPr>
            <a:spLocks noGrp="1"/>
          </p:cNvSpPr>
          <p:nvPr>
            <p:ph type="sldNum" sz="quarter" idx="12"/>
          </p:nvPr>
        </p:nvSpPr>
        <p:spPr/>
        <p:txBody>
          <a:bodyPr rtlCol="0"/>
          <a:lstStyle/>
          <a:p>
            <a:fld id="{E5B29C50-D6F1-4DB6-9B68-F4CD3996E9CF}" type="slidenum">
              <a:rPr lang="tr-TR" smtClean="0">
                <a:solidFill>
                  <a:srgbClr val="696464">
                    <a:lumMod val="20000"/>
                    <a:lumOff val="80000"/>
                  </a:srgbClr>
                </a:solidFill>
              </a:rPr>
              <a:pPr/>
              <a:t>‹#›</a:t>
            </a:fld>
            <a:endParaRPr lang="tr-TR" dirty="0">
              <a:solidFill>
                <a:srgbClr val="696464">
                  <a:lumMod val="20000"/>
                  <a:lumOff val="80000"/>
                </a:srgbClr>
              </a:solidFill>
            </a:endParaRPr>
          </a:p>
        </p:txBody>
      </p:sp>
    </p:spTree>
    <p:extLst>
      <p:ext uri="{BB962C8B-B14F-4D97-AF65-F5344CB8AC3E}">
        <p14:creationId xmlns:p14="http://schemas.microsoft.com/office/powerpoint/2010/main" xmlns="" val="2828318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smtClean="0"/>
              <a:t>Asıl başlık stili için tıklatın</a:t>
            </a:r>
            <a:endParaRPr lang="tr-TR" dirty="0"/>
          </a:p>
        </p:txBody>
      </p:sp>
      <p:sp>
        <p:nvSpPr>
          <p:cNvPr id="3" name="Tarih Yer Tutucusu 2"/>
          <p:cNvSpPr>
            <a:spLocks noGrp="1"/>
          </p:cNvSpPr>
          <p:nvPr>
            <p:ph type="dt" sz="half" idx="10"/>
          </p:nvPr>
        </p:nvSpPr>
        <p:spPr/>
        <p:txBody>
          <a:bodyPr rtlCol="0"/>
          <a:lstStyle>
            <a:lvl1pPr>
              <a:defRPr/>
            </a:lvl1pPr>
          </a:lstStyle>
          <a:p>
            <a:fld id="{9CB6C0B5-868D-46E8-905E-842D5F3A1AAF}" type="datetime1">
              <a:rPr lang="tr-TR" smtClean="0">
                <a:solidFill>
                  <a:srgbClr val="696464">
                    <a:lumMod val="20000"/>
                    <a:lumOff val="80000"/>
                  </a:srgbClr>
                </a:solidFill>
              </a:rPr>
              <a:pPr/>
              <a:t>01.02.2019</a:t>
            </a:fld>
            <a:endParaRPr lang="tr-TR" dirty="0">
              <a:solidFill>
                <a:srgbClr val="696464">
                  <a:lumMod val="20000"/>
                  <a:lumOff val="80000"/>
                </a:srgbClr>
              </a:solidFill>
            </a:endParaRPr>
          </a:p>
        </p:txBody>
      </p:sp>
      <p:sp>
        <p:nvSpPr>
          <p:cNvPr id="4" name="Alt Bilgi Yer Tutucusu 3"/>
          <p:cNvSpPr>
            <a:spLocks noGrp="1"/>
          </p:cNvSpPr>
          <p:nvPr>
            <p:ph type="ftr" sz="quarter" idx="11"/>
          </p:nvPr>
        </p:nvSpPr>
        <p:spPr/>
        <p:txBody>
          <a:bodyPr rtlCol="0"/>
          <a:lstStyle/>
          <a:p>
            <a:r>
              <a:rPr lang="tr-TR" dirty="0" smtClean="0">
                <a:solidFill>
                  <a:srgbClr val="696464">
                    <a:lumMod val="20000"/>
                    <a:lumOff val="80000"/>
                  </a:srgbClr>
                </a:solidFill>
              </a:rPr>
              <a:t>Alt bilgi ekleme</a:t>
            </a:r>
            <a:endParaRPr lang="tr-TR" dirty="0">
              <a:solidFill>
                <a:srgbClr val="696464">
                  <a:lumMod val="20000"/>
                  <a:lumOff val="80000"/>
                </a:srgbClr>
              </a:solidFill>
            </a:endParaRPr>
          </a:p>
        </p:txBody>
      </p:sp>
      <p:sp>
        <p:nvSpPr>
          <p:cNvPr id="5" name="Slayt Numarası Yer Tutucusu 4"/>
          <p:cNvSpPr>
            <a:spLocks noGrp="1"/>
          </p:cNvSpPr>
          <p:nvPr>
            <p:ph type="sldNum" sz="quarter" idx="12"/>
          </p:nvPr>
        </p:nvSpPr>
        <p:spPr/>
        <p:txBody>
          <a:bodyPr rtlCol="0"/>
          <a:lstStyle/>
          <a:p>
            <a:fld id="{E5B29C50-D6F1-4DB6-9B68-F4CD3996E9CF}" type="slidenum">
              <a:rPr lang="tr-TR" smtClean="0">
                <a:solidFill>
                  <a:srgbClr val="696464">
                    <a:lumMod val="20000"/>
                    <a:lumOff val="80000"/>
                  </a:srgbClr>
                </a:solidFill>
              </a:rPr>
              <a:pPr/>
              <a:t>‹#›</a:t>
            </a:fld>
            <a:endParaRPr lang="tr-TR" dirty="0">
              <a:solidFill>
                <a:srgbClr val="696464">
                  <a:lumMod val="20000"/>
                  <a:lumOff val="80000"/>
                </a:srgbClr>
              </a:solidFill>
            </a:endParaRPr>
          </a:p>
        </p:txBody>
      </p:sp>
    </p:spTree>
    <p:extLst>
      <p:ext uri="{BB962C8B-B14F-4D97-AF65-F5344CB8AC3E}">
        <p14:creationId xmlns:p14="http://schemas.microsoft.com/office/powerpoint/2010/main" xmlns="" val="2852349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Tarih Yer Tutucusu 1"/>
          <p:cNvSpPr>
            <a:spLocks noGrp="1"/>
          </p:cNvSpPr>
          <p:nvPr>
            <p:ph type="dt" sz="half" idx="10"/>
          </p:nvPr>
        </p:nvSpPr>
        <p:spPr/>
        <p:txBody>
          <a:bodyPr rtlCol="0"/>
          <a:lstStyle>
            <a:lvl1pPr>
              <a:defRPr/>
            </a:lvl1pPr>
          </a:lstStyle>
          <a:p>
            <a:fld id="{885ED683-1281-42DB-8541-E7F1EF5D82A3}" type="datetime1">
              <a:rPr lang="tr-TR" smtClean="0">
                <a:solidFill>
                  <a:srgbClr val="696464">
                    <a:lumMod val="20000"/>
                    <a:lumOff val="80000"/>
                  </a:srgbClr>
                </a:solidFill>
              </a:rPr>
              <a:pPr/>
              <a:t>01.02.2019</a:t>
            </a:fld>
            <a:endParaRPr lang="tr-TR" dirty="0">
              <a:solidFill>
                <a:srgbClr val="696464">
                  <a:lumMod val="20000"/>
                  <a:lumOff val="80000"/>
                </a:srgbClr>
              </a:solidFill>
            </a:endParaRPr>
          </a:p>
        </p:txBody>
      </p:sp>
      <p:sp>
        <p:nvSpPr>
          <p:cNvPr id="3" name="Alt Bilgi Yer Tutucusu 2"/>
          <p:cNvSpPr>
            <a:spLocks noGrp="1"/>
          </p:cNvSpPr>
          <p:nvPr>
            <p:ph type="ftr" sz="quarter" idx="11"/>
          </p:nvPr>
        </p:nvSpPr>
        <p:spPr/>
        <p:txBody>
          <a:bodyPr rtlCol="0"/>
          <a:lstStyle/>
          <a:p>
            <a:r>
              <a:rPr lang="tr-TR" dirty="0" smtClean="0">
                <a:solidFill>
                  <a:srgbClr val="696464">
                    <a:lumMod val="20000"/>
                    <a:lumOff val="80000"/>
                  </a:srgbClr>
                </a:solidFill>
              </a:rPr>
              <a:t>Alt bilgi ekleme</a:t>
            </a:r>
            <a:endParaRPr lang="tr-TR" dirty="0">
              <a:solidFill>
                <a:srgbClr val="696464">
                  <a:lumMod val="20000"/>
                  <a:lumOff val="80000"/>
                </a:srgbClr>
              </a:solidFill>
            </a:endParaRPr>
          </a:p>
        </p:txBody>
      </p:sp>
      <p:sp>
        <p:nvSpPr>
          <p:cNvPr id="4" name="Slayt Numarası Yer Tutucusu 3"/>
          <p:cNvSpPr>
            <a:spLocks noGrp="1"/>
          </p:cNvSpPr>
          <p:nvPr>
            <p:ph type="sldNum" sz="quarter" idx="12"/>
          </p:nvPr>
        </p:nvSpPr>
        <p:spPr/>
        <p:txBody>
          <a:bodyPr rtlCol="0"/>
          <a:lstStyle/>
          <a:p>
            <a:fld id="{E5B29C50-D6F1-4DB6-9B68-F4CD3996E9CF}" type="slidenum">
              <a:rPr lang="tr-TR" smtClean="0">
                <a:solidFill>
                  <a:srgbClr val="696464">
                    <a:lumMod val="20000"/>
                    <a:lumOff val="80000"/>
                  </a:srgbClr>
                </a:solidFill>
              </a:rPr>
              <a:pPr/>
              <a:t>‹#›</a:t>
            </a:fld>
            <a:endParaRPr lang="tr-TR" dirty="0">
              <a:solidFill>
                <a:srgbClr val="696464">
                  <a:lumMod val="20000"/>
                  <a:lumOff val="80000"/>
                </a:srgbClr>
              </a:solidFill>
            </a:endParaRPr>
          </a:p>
        </p:txBody>
      </p:sp>
    </p:spTree>
    <p:extLst>
      <p:ext uri="{BB962C8B-B14F-4D97-AF65-F5344CB8AC3E}">
        <p14:creationId xmlns:p14="http://schemas.microsoft.com/office/powerpoint/2010/main" xmlns="" val="2683757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Resim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609599"/>
            <a:ext cx="3932237" cy="1600200"/>
          </a:xfrm>
        </p:spPr>
        <p:txBody>
          <a:bodyPr rtlCol="0" anchor="b"/>
          <a:lstStyle>
            <a:lvl1pPr>
              <a:defRPr sz="3200"/>
            </a:lvl1pPr>
          </a:lstStyle>
          <a:p>
            <a:pPr rtl="0"/>
            <a:r>
              <a:rPr lang="tr-TR" smtClean="0"/>
              <a:t>Asıl başlık stili için tıklatın</a:t>
            </a:r>
            <a:endParaRPr lang="tr-TR" dirty="0"/>
          </a:p>
        </p:txBody>
      </p:sp>
      <p:sp>
        <p:nvSpPr>
          <p:cNvPr id="3" name="İçerik Yer Tutucusu 2"/>
          <p:cNvSpPr>
            <a:spLocks noGrp="1"/>
          </p:cNvSpPr>
          <p:nvPr>
            <p:ph idx="1" hasCustomPrompt="1"/>
          </p:nvPr>
        </p:nvSpPr>
        <p:spPr>
          <a:xfrm>
            <a:off x="4800600" y="987425"/>
            <a:ext cx="5753100" cy="4613275"/>
          </a:xfr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noProof="0" dirty="0" smtClean="0"/>
            </a:lvl5pPr>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kumimoji="0" lang="tr-TR" sz="1800" b="0" i="0" u="none" strike="noStrike" kern="1200" cap="none" spc="0" normalizeH="0" baseline="0" noProof="0" dirty="0">
              <a:ln>
                <a:noFill/>
              </a:ln>
              <a:solidFill>
                <a:srgbClr val="E9E5DC"/>
              </a:solidFill>
              <a:effectLst/>
              <a:uLnTx/>
              <a:uFillTx/>
              <a:latin typeface="+mn-lt"/>
            </a:endParaRPr>
          </a:p>
        </p:txBody>
      </p:sp>
      <p:sp>
        <p:nvSpPr>
          <p:cNvPr id="4" name="Metin Yer Tutucusu 3"/>
          <p:cNvSpPr>
            <a:spLocks noGrp="1"/>
          </p:cNvSpPr>
          <p:nvPr>
            <p:ph type="body" sz="half" idx="2"/>
          </p:nvPr>
        </p:nvSpPr>
        <p:spPr>
          <a:xfrm>
            <a:off x="457200" y="2254249"/>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r-TR" smtClean="0"/>
              <a:t>Asıl metin stillerini düzenle</a:t>
            </a:r>
          </a:p>
        </p:txBody>
      </p:sp>
      <p:sp>
        <p:nvSpPr>
          <p:cNvPr id="5" name="Tarih Yer Tutucusu 4"/>
          <p:cNvSpPr>
            <a:spLocks noGrp="1"/>
          </p:cNvSpPr>
          <p:nvPr>
            <p:ph type="dt" sz="half" idx="10"/>
          </p:nvPr>
        </p:nvSpPr>
        <p:spPr/>
        <p:txBody>
          <a:bodyPr rtlCol="0"/>
          <a:lstStyle>
            <a:lvl1pPr>
              <a:defRPr/>
            </a:lvl1pPr>
          </a:lstStyle>
          <a:p>
            <a:fld id="{FCAD111B-BC75-4AA2-ADD0-C2BA57EAF69E}" type="datetime1">
              <a:rPr lang="tr-TR" smtClean="0">
                <a:solidFill>
                  <a:srgbClr val="696464">
                    <a:lumMod val="20000"/>
                    <a:lumOff val="80000"/>
                  </a:srgbClr>
                </a:solidFill>
              </a:rPr>
              <a:pPr/>
              <a:t>01.02.2019</a:t>
            </a:fld>
            <a:endParaRPr lang="tr-TR" dirty="0">
              <a:solidFill>
                <a:srgbClr val="696464">
                  <a:lumMod val="20000"/>
                  <a:lumOff val="80000"/>
                </a:srgbClr>
              </a:solidFill>
            </a:endParaRPr>
          </a:p>
        </p:txBody>
      </p:sp>
      <p:sp>
        <p:nvSpPr>
          <p:cNvPr id="6" name="Alt Bilgi Yer Tutucusu 5"/>
          <p:cNvSpPr>
            <a:spLocks noGrp="1"/>
          </p:cNvSpPr>
          <p:nvPr>
            <p:ph type="ftr" sz="quarter" idx="11"/>
          </p:nvPr>
        </p:nvSpPr>
        <p:spPr/>
        <p:txBody>
          <a:bodyPr rtlCol="0"/>
          <a:lstStyle/>
          <a:p>
            <a:r>
              <a:rPr lang="tr-TR" dirty="0" smtClean="0">
                <a:solidFill>
                  <a:srgbClr val="696464">
                    <a:lumMod val="20000"/>
                    <a:lumOff val="80000"/>
                  </a:srgbClr>
                </a:solidFill>
              </a:rPr>
              <a:t>Alt bilgi ekleme</a:t>
            </a:r>
            <a:endParaRPr lang="tr-TR" dirty="0">
              <a:solidFill>
                <a:srgbClr val="696464">
                  <a:lumMod val="20000"/>
                  <a:lumOff val="80000"/>
                </a:srgbClr>
              </a:solidFill>
            </a:endParaRPr>
          </a:p>
        </p:txBody>
      </p:sp>
      <p:sp>
        <p:nvSpPr>
          <p:cNvPr id="7" name="Slayt Numarası Yer Tutucusu 6"/>
          <p:cNvSpPr>
            <a:spLocks noGrp="1"/>
          </p:cNvSpPr>
          <p:nvPr>
            <p:ph type="sldNum" sz="quarter" idx="12"/>
          </p:nvPr>
        </p:nvSpPr>
        <p:spPr/>
        <p:txBody>
          <a:bodyPr rtlCol="0"/>
          <a:lstStyle/>
          <a:p>
            <a:fld id="{E5B29C50-D6F1-4DB6-9B68-F4CD3996E9CF}" type="slidenum">
              <a:rPr lang="tr-TR" smtClean="0">
                <a:solidFill>
                  <a:srgbClr val="696464">
                    <a:lumMod val="20000"/>
                    <a:lumOff val="80000"/>
                  </a:srgbClr>
                </a:solidFill>
              </a:rPr>
              <a:pPr/>
              <a:t>‹#›</a:t>
            </a:fld>
            <a:endParaRPr lang="tr-TR" dirty="0">
              <a:solidFill>
                <a:srgbClr val="696464">
                  <a:lumMod val="20000"/>
                  <a:lumOff val="80000"/>
                </a:srgbClr>
              </a:solidFill>
            </a:endParaRPr>
          </a:p>
        </p:txBody>
      </p:sp>
    </p:spTree>
    <p:extLst>
      <p:ext uri="{BB962C8B-B14F-4D97-AF65-F5344CB8AC3E}">
        <p14:creationId xmlns:p14="http://schemas.microsoft.com/office/powerpoint/2010/main" xmlns="" val="2636941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smtClean="0"/>
              <a:t>Asıl başlık stili için tıklatın</a:t>
            </a:r>
            <a:endParaRPr lang="tr-TR" dirty="0"/>
          </a:p>
        </p:txBody>
      </p:sp>
      <p:sp>
        <p:nvSpPr>
          <p:cNvPr id="3" name="İçerik Yer Tutucusu 2"/>
          <p:cNvSpPr>
            <a:spLocks noGrp="1"/>
          </p:cNvSpPr>
          <p:nvPr>
            <p:ph idx="1" hasCustomPrompt="1"/>
          </p:nvPr>
        </p:nvSpPr>
        <p:spPr/>
        <p:txBody>
          <a:bodyPr rtlCol="0"/>
          <a:lstStyle>
            <a:lvl5pPr>
              <a:defRPr/>
            </a:lvl5pPr>
            <a:lvl6pPr>
              <a:defRPr/>
            </a:lvl6pPr>
            <a:lvl7pPr>
              <a:defRPr/>
            </a:lvl7pPr>
            <a:lvl8pPr>
              <a:defRPr/>
            </a:lvl8pPr>
            <a:lvl9pPr>
              <a:defRPr/>
            </a:lvl9pPr>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lang="tr-TR" dirty="0"/>
          </a:p>
        </p:txBody>
      </p:sp>
      <p:sp>
        <p:nvSpPr>
          <p:cNvPr id="4" name="Tarih Yer Tutucusu 3"/>
          <p:cNvSpPr>
            <a:spLocks noGrp="1"/>
          </p:cNvSpPr>
          <p:nvPr>
            <p:ph type="dt" sz="half" idx="10"/>
          </p:nvPr>
        </p:nvSpPr>
        <p:spPr/>
        <p:txBody>
          <a:bodyPr rtlCol="0"/>
          <a:lstStyle>
            <a:lvl1pPr>
              <a:defRPr/>
            </a:lvl1pPr>
          </a:lstStyle>
          <a:p>
            <a:fld id="{04ED679B-E5BF-40CC-9E5E-872837BFA5C6}" type="datetime1">
              <a:rPr lang="tr-TR" smtClean="0"/>
              <a:pPr/>
              <a:t>01.02.2019</a:t>
            </a:fld>
            <a:endParaRPr lang="tr-TR" dirty="0"/>
          </a:p>
        </p:txBody>
      </p:sp>
      <p:sp>
        <p:nvSpPr>
          <p:cNvPr id="5" name="Alt Bilgi Yer Tutucusu 4"/>
          <p:cNvSpPr>
            <a:spLocks noGrp="1"/>
          </p:cNvSpPr>
          <p:nvPr>
            <p:ph type="ftr" sz="quarter" idx="11"/>
          </p:nvPr>
        </p:nvSpPr>
        <p:spPr/>
        <p:txBody>
          <a:bodyPr rtlCol="0"/>
          <a:lstStyle/>
          <a:p>
            <a:pPr rtl="0"/>
            <a:r>
              <a:rPr lang="tr-TR" dirty="0" smtClean="0"/>
              <a:t>Alt bilgi ekleme</a:t>
            </a:r>
            <a:endParaRPr lang="tr-TR" dirty="0"/>
          </a:p>
        </p:txBody>
      </p:sp>
      <p:sp>
        <p:nvSpPr>
          <p:cNvPr id="6" name="Slayt Numarası Yer Tutucusu 5"/>
          <p:cNvSpPr>
            <a:spLocks noGrp="1"/>
          </p:cNvSpPr>
          <p:nvPr>
            <p:ph type="sldNum" sz="quarter" idx="12"/>
          </p:nvPr>
        </p:nvSpPr>
        <p:spPr/>
        <p:txBody>
          <a:bodyPr rtlCol="0"/>
          <a:lstStyle/>
          <a:p>
            <a:pPr rtl="0"/>
            <a:fld id="{E5B29C50-D6F1-4DB6-9B68-F4CD3996E9CF}" type="slidenum">
              <a:rPr lang="tr-TR" smtClean="0"/>
              <a:pPr rtl="0"/>
              <a:t>‹#›</a:t>
            </a:fld>
            <a:endParaRPr lang="tr-TR" dirty="0"/>
          </a:p>
        </p:txBody>
      </p:sp>
      <p:pic>
        <p:nvPicPr>
          <p:cNvPr id="10" name="Picture 3"/>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l="27485" t="14257" r="28238" b="6425"/>
          <a:stretch/>
        </p:blipFill>
        <p:spPr bwMode="auto">
          <a:xfrm>
            <a:off x="275146" y="92529"/>
            <a:ext cx="682797" cy="688023"/>
          </a:xfrm>
          <a:prstGeom prst="ellipse">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7" descr="C:\Users\fdagli\Desktop\Resim1.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1255496" y="15931"/>
            <a:ext cx="662183" cy="732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61943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Resim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457200" y="609599"/>
            <a:ext cx="3932237" cy="1600200"/>
          </a:xfrm>
        </p:spPr>
        <p:txBody>
          <a:bodyPr rtlCol="0" anchor="b"/>
          <a:lstStyle>
            <a:lvl1pPr>
              <a:defRPr sz="3200"/>
            </a:lvl1pPr>
          </a:lstStyle>
          <a:p>
            <a:pPr rtl="0"/>
            <a:r>
              <a:rPr lang="tr-TR" smtClean="0"/>
              <a:t>Asıl başlık stili için tıklatın</a:t>
            </a:r>
            <a:endParaRPr lang="tr-TR" dirty="0"/>
          </a:p>
        </p:txBody>
      </p:sp>
      <p:sp>
        <p:nvSpPr>
          <p:cNvPr id="3" name="Resim Yer Tutucusu 2" descr="Resim eklemek için boş yer tutucu. Yer tutucuya tıklayın ve eklemek istediğiniz resmi seçin"/>
          <p:cNvSpPr>
            <a:spLocks noGrp="1"/>
          </p:cNvSpPr>
          <p:nvPr>
            <p:ph type="pic" idx="1"/>
          </p:nvPr>
        </p:nvSpPr>
        <p:spPr>
          <a:xfrm>
            <a:off x="4800600" y="987425"/>
            <a:ext cx="5753100" cy="461327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tr-TR" smtClean="0"/>
              <a:t>Resim eklemek için simgeyi tıklatın</a:t>
            </a:r>
            <a:endParaRPr lang="tr-TR" dirty="0"/>
          </a:p>
        </p:txBody>
      </p:sp>
      <p:sp>
        <p:nvSpPr>
          <p:cNvPr id="4" name="Metin Yer Tutucusu 3"/>
          <p:cNvSpPr>
            <a:spLocks noGrp="1"/>
          </p:cNvSpPr>
          <p:nvPr>
            <p:ph type="body" sz="half" idx="2"/>
          </p:nvPr>
        </p:nvSpPr>
        <p:spPr>
          <a:xfrm>
            <a:off x="457200" y="2254249"/>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r-TR" smtClean="0"/>
              <a:t>Asıl metin stillerini düzenle</a:t>
            </a:r>
          </a:p>
        </p:txBody>
      </p:sp>
      <p:sp>
        <p:nvSpPr>
          <p:cNvPr id="5" name="Tarih Yer Tutucusu 4"/>
          <p:cNvSpPr>
            <a:spLocks noGrp="1"/>
          </p:cNvSpPr>
          <p:nvPr>
            <p:ph type="dt" sz="half" idx="10"/>
          </p:nvPr>
        </p:nvSpPr>
        <p:spPr/>
        <p:txBody>
          <a:bodyPr rtlCol="0"/>
          <a:lstStyle>
            <a:lvl1pPr>
              <a:defRPr/>
            </a:lvl1pPr>
          </a:lstStyle>
          <a:p>
            <a:fld id="{D85FFF91-C8FD-40E2-B7F2-6C3C01AD210A}" type="datetime1">
              <a:rPr lang="tr-TR" smtClean="0">
                <a:solidFill>
                  <a:srgbClr val="696464">
                    <a:lumMod val="20000"/>
                    <a:lumOff val="80000"/>
                  </a:srgbClr>
                </a:solidFill>
              </a:rPr>
              <a:pPr/>
              <a:t>01.02.2019</a:t>
            </a:fld>
            <a:endParaRPr lang="tr-TR" dirty="0">
              <a:solidFill>
                <a:srgbClr val="696464">
                  <a:lumMod val="20000"/>
                  <a:lumOff val="80000"/>
                </a:srgbClr>
              </a:solidFill>
            </a:endParaRPr>
          </a:p>
        </p:txBody>
      </p:sp>
      <p:sp>
        <p:nvSpPr>
          <p:cNvPr id="6" name="Alt Bilgi Yer Tutucusu 5"/>
          <p:cNvSpPr>
            <a:spLocks noGrp="1"/>
          </p:cNvSpPr>
          <p:nvPr>
            <p:ph type="ftr" sz="quarter" idx="11"/>
          </p:nvPr>
        </p:nvSpPr>
        <p:spPr/>
        <p:txBody>
          <a:bodyPr rtlCol="0"/>
          <a:lstStyle/>
          <a:p>
            <a:r>
              <a:rPr lang="tr-TR" dirty="0" smtClean="0">
                <a:solidFill>
                  <a:srgbClr val="696464">
                    <a:lumMod val="20000"/>
                    <a:lumOff val="80000"/>
                  </a:srgbClr>
                </a:solidFill>
              </a:rPr>
              <a:t>Alt bilgi ekleme</a:t>
            </a:r>
            <a:endParaRPr lang="tr-TR" dirty="0">
              <a:solidFill>
                <a:srgbClr val="696464">
                  <a:lumMod val="20000"/>
                  <a:lumOff val="80000"/>
                </a:srgbClr>
              </a:solidFill>
            </a:endParaRPr>
          </a:p>
        </p:txBody>
      </p:sp>
      <p:sp>
        <p:nvSpPr>
          <p:cNvPr id="7" name="Slayt Numarası Yer Tutucusu 6"/>
          <p:cNvSpPr>
            <a:spLocks noGrp="1"/>
          </p:cNvSpPr>
          <p:nvPr>
            <p:ph type="sldNum" sz="quarter" idx="12"/>
          </p:nvPr>
        </p:nvSpPr>
        <p:spPr/>
        <p:txBody>
          <a:bodyPr rtlCol="0"/>
          <a:lstStyle/>
          <a:p>
            <a:fld id="{E5B29C50-D6F1-4DB6-9B68-F4CD3996E9CF}" type="slidenum">
              <a:rPr lang="tr-TR" smtClean="0">
                <a:solidFill>
                  <a:srgbClr val="696464">
                    <a:lumMod val="20000"/>
                    <a:lumOff val="80000"/>
                  </a:srgbClr>
                </a:solidFill>
              </a:rPr>
              <a:pPr/>
              <a:t>‹#›</a:t>
            </a:fld>
            <a:endParaRPr lang="tr-TR" dirty="0">
              <a:solidFill>
                <a:srgbClr val="696464">
                  <a:lumMod val="20000"/>
                  <a:lumOff val="80000"/>
                </a:srgbClr>
              </a:solidFill>
            </a:endParaRPr>
          </a:p>
        </p:txBody>
      </p:sp>
    </p:spTree>
    <p:extLst>
      <p:ext uri="{BB962C8B-B14F-4D97-AF65-F5344CB8AC3E}">
        <p14:creationId xmlns:p14="http://schemas.microsoft.com/office/powerpoint/2010/main" xmlns="" val="3825458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smtClean="0"/>
              <a:t>Asıl başlık stili için tıklatın</a:t>
            </a:r>
            <a:endParaRPr lang="tr-TR" dirty="0"/>
          </a:p>
        </p:txBody>
      </p:sp>
      <p:sp>
        <p:nvSpPr>
          <p:cNvPr id="3" name="Dikey Metin Yer Tutucusu 2"/>
          <p:cNvSpPr>
            <a:spLocks noGrp="1"/>
          </p:cNvSpPr>
          <p:nvPr>
            <p:ph type="body" orient="vert" idx="1" hasCustomPrompt="1"/>
          </p:nvPr>
        </p:nvSpPr>
        <p:spPr/>
        <p:txBody>
          <a:bodyPr vert="eaVert" rtlCol="0"/>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lang="tr-TR" dirty="0"/>
          </a:p>
        </p:txBody>
      </p:sp>
      <p:sp>
        <p:nvSpPr>
          <p:cNvPr id="4" name="Tarih Yer Tutucusu 3"/>
          <p:cNvSpPr>
            <a:spLocks noGrp="1"/>
          </p:cNvSpPr>
          <p:nvPr>
            <p:ph type="dt" sz="half" idx="10"/>
          </p:nvPr>
        </p:nvSpPr>
        <p:spPr/>
        <p:txBody>
          <a:bodyPr rtlCol="0"/>
          <a:lstStyle>
            <a:lvl1pPr>
              <a:defRPr/>
            </a:lvl1pPr>
          </a:lstStyle>
          <a:p>
            <a:fld id="{D0461B25-44AC-4A03-99B8-7C025B53E9AB}" type="datetime1">
              <a:rPr lang="tr-TR" smtClean="0">
                <a:solidFill>
                  <a:srgbClr val="696464">
                    <a:lumMod val="20000"/>
                    <a:lumOff val="80000"/>
                  </a:srgbClr>
                </a:solidFill>
              </a:rPr>
              <a:pPr/>
              <a:t>01.02.2019</a:t>
            </a:fld>
            <a:endParaRPr lang="tr-TR" dirty="0">
              <a:solidFill>
                <a:srgbClr val="696464">
                  <a:lumMod val="20000"/>
                  <a:lumOff val="80000"/>
                </a:srgbClr>
              </a:solidFill>
            </a:endParaRPr>
          </a:p>
        </p:txBody>
      </p:sp>
      <p:sp>
        <p:nvSpPr>
          <p:cNvPr id="5" name="Alt Bilgi Yer Tutucusu 4"/>
          <p:cNvSpPr>
            <a:spLocks noGrp="1"/>
          </p:cNvSpPr>
          <p:nvPr>
            <p:ph type="ftr" sz="quarter" idx="11"/>
          </p:nvPr>
        </p:nvSpPr>
        <p:spPr/>
        <p:txBody>
          <a:bodyPr rtlCol="0"/>
          <a:lstStyle/>
          <a:p>
            <a:r>
              <a:rPr lang="tr-TR" dirty="0" smtClean="0">
                <a:solidFill>
                  <a:srgbClr val="696464">
                    <a:lumMod val="20000"/>
                    <a:lumOff val="80000"/>
                  </a:srgbClr>
                </a:solidFill>
              </a:rPr>
              <a:t>Alt bilgi ekleme</a:t>
            </a:r>
            <a:endParaRPr lang="tr-TR" dirty="0">
              <a:solidFill>
                <a:srgbClr val="696464">
                  <a:lumMod val="20000"/>
                  <a:lumOff val="80000"/>
                </a:srgbClr>
              </a:solidFill>
            </a:endParaRPr>
          </a:p>
        </p:txBody>
      </p:sp>
      <p:sp>
        <p:nvSpPr>
          <p:cNvPr id="6" name="Slayt Numarası Yer Tutucusu 5"/>
          <p:cNvSpPr>
            <a:spLocks noGrp="1"/>
          </p:cNvSpPr>
          <p:nvPr>
            <p:ph type="sldNum" sz="quarter" idx="12"/>
          </p:nvPr>
        </p:nvSpPr>
        <p:spPr/>
        <p:txBody>
          <a:bodyPr rtlCol="0"/>
          <a:lstStyle/>
          <a:p>
            <a:fld id="{E5B29C50-D6F1-4DB6-9B68-F4CD3996E9CF}" type="slidenum">
              <a:rPr lang="tr-TR" smtClean="0">
                <a:solidFill>
                  <a:srgbClr val="696464">
                    <a:lumMod val="20000"/>
                    <a:lumOff val="80000"/>
                  </a:srgbClr>
                </a:solidFill>
              </a:rPr>
              <a:pPr/>
              <a:t>‹#›</a:t>
            </a:fld>
            <a:endParaRPr lang="tr-TR" dirty="0">
              <a:solidFill>
                <a:srgbClr val="696464">
                  <a:lumMod val="20000"/>
                  <a:lumOff val="80000"/>
                </a:srgbClr>
              </a:solidFill>
            </a:endParaRPr>
          </a:p>
        </p:txBody>
      </p:sp>
    </p:spTree>
    <p:extLst>
      <p:ext uri="{BB962C8B-B14F-4D97-AF65-F5344CB8AC3E}">
        <p14:creationId xmlns:p14="http://schemas.microsoft.com/office/powerpoint/2010/main" xmlns="" val="669637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691661"/>
            <a:ext cx="2628900" cy="4909039"/>
          </a:xfrm>
        </p:spPr>
        <p:txBody>
          <a:bodyPr vert="eaVert" rtlCol="0"/>
          <a:lstStyle/>
          <a:p>
            <a:pPr rtl="0"/>
            <a:r>
              <a:rPr lang="tr-TR" smtClean="0"/>
              <a:t>Asıl başlık stili için tıklatın</a:t>
            </a:r>
            <a:endParaRPr lang="tr-TR" dirty="0"/>
          </a:p>
        </p:txBody>
      </p:sp>
      <p:sp>
        <p:nvSpPr>
          <p:cNvPr id="3" name="Dikey Metin Yer Tutucusu 2"/>
          <p:cNvSpPr>
            <a:spLocks noGrp="1"/>
          </p:cNvSpPr>
          <p:nvPr>
            <p:ph type="body" orient="vert" idx="1"/>
          </p:nvPr>
        </p:nvSpPr>
        <p:spPr>
          <a:xfrm>
            <a:off x="838200" y="691661"/>
            <a:ext cx="7734300" cy="4909039"/>
          </a:xfrm>
        </p:spPr>
        <p:txBody>
          <a:bodyPr vert="eaVert" rtlCol="0"/>
          <a:lstStyle/>
          <a:p>
            <a:pPr lvl="0" rtl="0"/>
            <a:r>
              <a:rPr lang="tr-TR" smtClean="0"/>
              <a:t>Asıl metin stillerini düzenle</a:t>
            </a:r>
          </a:p>
          <a:p>
            <a:pPr lvl="1" rtl="0"/>
            <a:r>
              <a:rPr lang="tr-TR" smtClean="0"/>
              <a:t>İkinci düzey</a:t>
            </a:r>
          </a:p>
          <a:p>
            <a:pPr lvl="2" rtl="0"/>
            <a:r>
              <a:rPr lang="tr-TR" smtClean="0"/>
              <a:t>Üçüncü düzey</a:t>
            </a:r>
          </a:p>
          <a:p>
            <a:pPr lvl="3" rtl="0"/>
            <a:r>
              <a:rPr lang="tr-TR" smtClean="0"/>
              <a:t>Dördüncü düzey</a:t>
            </a:r>
          </a:p>
          <a:p>
            <a:pPr lvl="4" rtl="0"/>
            <a:r>
              <a:rPr lang="tr-TR" smtClean="0"/>
              <a:t>Beşinci düzey</a:t>
            </a:r>
            <a:endParaRPr lang="tr-TR" dirty="0"/>
          </a:p>
        </p:txBody>
      </p:sp>
      <p:sp>
        <p:nvSpPr>
          <p:cNvPr id="4" name="Tarih Yer Tutucusu 3"/>
          <p:cNvSpPr>
            <a:spLocks noGrp="1"/>
          </p:cNvSpPr>
          <p:nvPr>
            <p:ph type="dt" sz="half" idx="10"/>
          </p:nvPr>
        </p:nvSpPr>
        <p:spPr/>
        <p:txBody>
          <a:bodyPr rtlCol="0"/>
          <a:lstStyle>
            <a:lvl1pPr>
              <a:defRPr/>
            </a:lvl1pPr>
          </a:lstStyle>
          <a:p>
            <a:fld id="{939648DA-CB27-4BE7-B1FC-518585289568}" type="datetime1">
              <a:rPr lang="tr-TR" smtClean="0">
                <a:solidFill>
                  <a:srgbClr val="696464">
                    <a:lumMod val="20000"/>
                    <a:lumOff val="80000"/>
                  </a:srgbClr>
                </a:solidFill>
              </a:rPr>
              <a:pPr/>
              <a:t>01.02.2019</a:t>
            </a:fld>
            <a:endParaRPr lang="tr-TR" dirty="0">
              <a:solidFill>
                <a:srgbClr val="696464">
                  <a:lumMod val="20000"/>
                  <a:lumOff val="80000"/>
                </a:srgbClr>
              </a:solidFill>
            </a:endParaRPr>
          </a:p>
        </p:txBody>
      </p:sp>
      <p:sp>
        <p:nvSpPr>
          <p:cNvPr id="5" name="Alt Bilgi Yer Tutucusu 4"/>
          <p:cNvSpPr>
            <a:spLocks noGrp="1"/>
          </p:cNvSpPr>
          <p:nvPr>
            <p:ph type="ftr" sz="quarter" idx="11"/>
          </p:nvPr>
        </p:nvSpPr>
        <p:spPr/>
        <p:txBody>
          <a:bodyPr rtlCol="0"/>
          <a:lstStyle/>
          <a:p>
            <a:r>
              <a:rPr lang="tr-TR" dirty="0" smtClean="0">
                <a:solidFill>
                  <a:srgbClr val="696464">
                    <a:lumMod val="20000"/>
                    <a:lumOff val="80000"/>
                  </a:srgbClr>
                </a:solidFill>
              </a:rPr>
              <a:t>Alt bilgi ekleme</a:t>
            </a:r>
            <a:endParaRPr lang="tr-TR" dirty="0">
              <a:solidFill>
                <a:srgbClr val="696464">
                  <a:lumMod val="20000"/>
                  <a:lumOff val="80000"/>
                </a:srgbClr>
              </a:solidFill>
            </a:endParaRPr>
          </a:p>
        </p:txBody>
      </p:sp>
      <p:sp>
        <p:nvSpPr>
          <p:cNvPr id="6" name="Slayt Numarası Yer Tutucusu 5"/>
          <p:cNvSpPr>
            <a:spLocks noGrp="1"/>
          </p:cNvSpPr>
          <p:nvPr>
            <p:ph type="sldNum" sz="quarter" idx="12"/>
          </p:nvPr>
        </p:nvSpPr>
        <p:spPr/>
        <p:txBody>
          <a:bodyPr rtlCol="0"/>
          <a:lstStyle/>
          <a:p>
            <a:fld id="{E5B29C50-D6F1-4DB6-9B68-F4CD3996E9CF}" type="slidenum">
              <a:rPr lang="tr-TR" smtClean="0">
                <a:solidFill>
                  <a:srgbClr val="696464">
                    <a:lumMod val="20000"/>
                    <a:lumOff val="80000"/>
                  </a:srgbClr>
                </a:solidFill>
              </a:rPr>
              <a:pPr/>
              <a:t>‹#›</a:t>
            </a:fld>
            <a:endParaRPr lang="tr-TR" dirty="0">
              <a:solidFill>
                <a:srgbClr val="696464">
                  <a:lumMod val="20000"/>
                  <a:lumOff val="80000"/>
                </a:srgbClr>
              </a:solidFill>
            </a:endParaRPr>
          </a:p>
        </p:txBody>
      </p:sp>
    </p:spTree>
    <p:extLst>
      <p:ext uri="{BB962C8B-B14F-4D97-AF65-F5344CB8AC3E}">
        <p14:creationId xmlns:p14="http://schemas.microsoft.com/office/powerpoint/2010/main" xmlns="" val="2675705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609600" y="274638"/>
            <a:ext cx="10972800" cy="1143000"/>
          </a:xfrm>
          <a:prstGeom prst="rect">
            <a:avLst/>
          </a:prstGeo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609600" y="1600200"/>
            <a:ext cx="5384800" cy="2185988"/>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6197600" y="1600200"/>
            <a:ext cx="5384800" cy="2185988"/>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609600" y="3938589"/>
            <a:ext cx="5384800" cy="2187575"/>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6197600" y="3938589"/>
            <a:ext cx="5384800" cy="2187575"/>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a:prstGeom prst="rect">
            <a:avLst/>
          </a:prstGeo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609600" y="1600201"/>
            <a:ext cx="5384800" cy="4525963"/>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01"/>
            <a:ext cx="5384800" cy="4525963"/>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1 Başlık"/>
          <p:cNvSpPr>
            <a:spLocks noGrp="1"/>
          </p:cNvSpPr>
          <p:nvPr>
            <p:ph type="title"/>
          </p:nvPr>
        </p:nvSpPr>
        <p:spPr>
          <a:xfrm>
            <a:off x="914400" y="609600"/>
            <a:ext cx="10363200" cy="1143000"/>
          </a:xfrm>
        </p:spPr>
        <p:txBody>
          <a:bodyPr/>
          <a:lstStyle/>
          <a:p>
            <a:r>
              <a:rPr lang="tr-TR" smtClean="0"/>
              <a:t>Asıl başlık stili için tıklatın</a:t>
            </a:r>
            <a:endParaRPr lang="tr-TR"/>
          </a:p>
        </p:txBody>
      </p:sp>
      <p:sp>
        <p:nvSpPr>
          <p:cNvPr id="3" name="2 Tablo Yer Tutucusu"/>
          <p:cNvSpPr>
            <a:spLocks noGrp="1"/>
          </p:cNvSpPr>
          <p:nvPr>
            <p:ph type="tbl" idx="1"/>
          </p:nvPr>
        </p:nvSpPr>
        <p:spPr>
          <a:xfrm>
            <a:off x="1576754" y="1989138"/>
            <a:ext cx="10363200" cy="4114800"/>
          </a:xfrm>
        </p:spPr>
        <p:txBody>
          <a:bodyPr/>
          <a:lstStyle/>
          <a:p>
            <a:pPr lvl="0"/>
            <a:endParaRPr lang="tr-TR" noProof="0"/>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a:prstGeom prst="rect">
            <a:avLst/>
          </a:prstGeo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01"/>
            <a:ext cx="5384800" cy="4525963"/>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6197600" y="1600200"/>
            <a:ext cx="5384800" cy="2185988"/>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6197600" y="3938589"/>
            <a:ext cx="5384800" cy="2187575"/>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914400" y="609600"/>
            <a:ext cx="10363200" cy="54864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709738"/>
            <a:ext cx="10515600" cy="2862262"/>
          </a:xfrm>
        </p:spPr>
        <p:txBody>
          <a:bodyPr rtlCol="0" anchor="b"/>
          <a:lstStyle>
            <a:lvl1pPr>
              <a:lnSpc>
                <a:spcPct val="100000"/>
              </a:lnSpc>
              <a:defRPr sz="6000"/>
            </a:lvl1pPr>
          </a:lstStyle>
          <a:p>
            <a:pPr rtl="0"/>
            <a:r>
              <a:rPr lang="tr-TR" smtClean="0"/>
              <a:t>Asıl başlık stili için tıklatın</a:t>
            </a:r>
            <a:endParaRPr lang="tr-TR" dirty="0"/>
          </a:p>
        </p:txBody>
      </p:sp>
      <p:sp>
        <p:nvSpPr>
          <p:cNvPr id="3" name="Metin Yer Tutucusu 2"/>
          <p:cNvSpPr>
            <a:spLocks noGrp="1"/>
          </p:cNvSpPr>
          <p:nvPr>
            <p:ph type="body" idx="1"/>
          </p:nvPr>
        </p:nvSpPr>
        <p:spPr>
          <a:xfrm>
            <a:off x="457200" y="4589463"/>
            <a:ext cx="10515600" cy="1500187"/>
          </a:xfrm>
        </p:spPr>
        <p:txBody>
          <a:bodyPr rtlCol="0"/>
          <a:lstStyle>
            <a:lvl1pPr marL="0" indent="0">
              <a:buNone/>
              <a:defRPr sz="2400" b="1">
                <a:solidFill>
                  <a:schemeClr val="tx2">
                    <a:lumMod val="50000"/>
                  </a:schemeClr>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tr-TR" smtClean="0"/>
              <a:t>Asıl metin stillerini düzenle</a:t>
            </a:r>
          </a:p>
        </p:txBody>
      </p:sp>
      <p:sp>
        <p:nvSpPr>
          <p:cNvPr id="4" name="Tarih Yer Tutucusu 3"/>
          <p:cNvSpPr>
            <a:spLocks noGrp="1"/>
          </p:cNvSpPr>
          <p:nvPr>
            <p:ph type="dt" sz="half" idx="10"/>
          </p:nvPr>
        </p:nvSpPr>
        <p:spPr/>
        <p:txBody>
          <a:bodyPr rtlCol="0"/>
          <a:lstStyle>
            <a:lvl1pPr>
              <a:defRPr/>
            </a:lvl1pPr>
          </a:lstStyle>
          <a:p>
            <a:fld id="{6912FC46-88C4-4E18-85A1-8CB861009782}" type="datetime1">
              <a:rPr lang="tr-TR" smtClean="0"/>
              <a:pPr/>
              <a:t>01.02.2019</a:t>
            </a:fld>
            <a:endParaRPr lang="tr-TR" dirty="0"/>
          </a:p>
        </p:txBody>
      </p:sp>
      <p:sp>
        <p:nvSpPr>
          <p:cNvPr id="5" name="Alt Bilgi Yer Tutucusu 4"/>
          <p:cNvSpPr>
            <a:spLocks noGrp="1"/>
          </p:cNvSpPr>
          <p:nvPr>
            <p:ph type="ftr" sz="quarter" idx="11"/>
          </p:nvPr>
        </p:nvSpPr>
        <p:spPr/>
        <p:txBody>
          <a:bodyPr rtlCol="0"/>
          <a:lstStyle/>
          <a:p>
            <a:pPr rtl="0"/>
            <a:r>
              <a:rPr lang="tr-TR" dirty="0" smtClean="0"/>
              <a:t>Alt bilgi ekleme</a:t>
            </a:r>
            <a:endParaRPr lang="tr-TR" dirty="0"/>
          </a:p>
        </p:txBody>
      </p:sp>
      <p:sp>
        <p:nvSpPr>
          <p:cNvPr id="6" name="Slayt Numarası Yer Tutucusu 5"/>
          <p:cNvSpPr>
            <a:spLocks noGrp="1"/>
          </p:cNvSpPr>
          <p:nvPr>
            <p:ph type="sldNum" sz="quarter" idx="12"/>
          </p:nvPr>
        </p:nvSpPr>
        <p:spPr/>
        <p:txBody>
          <a:bodyPr rtlCol="0"/>
          <a:lstStyle/>
          <a:p>
            <a:pPr rtl="0"/>
            <a:fld id="{E5B29C50-D6F1-4DB6-9B68-F4CD3996E9CF}" type="slidenum">
              <a:rPr lang="tr-TR" smtClean="0"/>
              <a:pPr rtl="0"/>
              <a:t>‹#›</a:t>
            </a:fld>
            <a:endParaRPr lang="tr-TR" dirty="0"/>
          </a:p>
        </p:txBody>
      </p:sp>
    </p:spTree>
    <p:extLst>
      <p:ext uri="{BB962C8B-B14F-4D97-AF65-F5344CB8AC3E}">
        <p14:creationId xmlns:p14="http://schemas.microsoft.com/office/powerpoint/2010/main" xmlns="" val="2731272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smtClean="0"/>
              <a:t>Asıl başlık stili için tıklatın</a:t>
            </a:r>
            <a:endParaRPr lang="tr-TR" dirty="0"/>
          </a:p>
        </p:txBody>
      </p:sp>
      <p:sp>
        <p:nvSpPr>
          <p:cNvPr id="3" name="İçerik Yer Tutucusu 2"/>
          <p:cNvSpPr>
            <a:spLocks noGrp="1"/>
          </p:cNvSpPr>
          <p:nvPr>
            <p:ph sz="half" idx="1" hasCustomPrompt="1"/>
          </p:nvPr>
        </p:nvSpPr>
        <p:spPr>
          <a:xfrm>
            <a:off x="457200" y="1825625"/>
            <a:ext cx="4892040" cy="4351338"/>
          </a:xfrm>
        </p:spPr>
        <p:txBody>
          <a:bodyPr vert="horz" lIns="91440" tIns="45720" rIns="91440" bIns="45720" rtlCol="0">
            <a:normAutofit/>
          </a:bodyPr>
          <a:lstStyle>
            <a:lvl1pPr>
              <a:defRPr lang="en-US" baseline="0" noProof="0" dirty="0" smtClean="0">
                <a:solidFill>
                  <a:schemeClr val="bg1"/>
                </a:solidFill>
              </a:defRPr>
            </a:lvl1pPr>
            <a:lvl2pPr>
              <a:defRPr lang="en-US" baseline="0" noProof="0" dirty="0" smtClean="0">
                <a:solidFill>
                  <a:schemeClr val="bg1"/>
                </a:solidFill>
              </a:defRPr>
            </a:lvl2pPr>
            <a:lvl3pPr>
              <a:defRPr lang="en-US" baseline="0" noProof="0" dirty="0" smtClean="0">
                <a:solidFill>
                  <a:schemeClr val="bg1"/>
                </a:solidFill>
              </a:defRPr>
            </a:lvl3pPr>
            <a:lvl4pPr>
              <a:defRPr lang="en-US" baseline="0" noProof="0" dirty="0" smtClean="0">
                <a:solidFill>
                  <a:schemeClr val="bg1"/>
                </a:solidFill>
              </a:defRPr>
            </a:lvl4pPr>
            <a:lvl5pPr>
              <a:defRPr lang="en-US" baseline="0" noProof="0" dirty="0" smtClean="0">
                <a:solidFill>
                  <a:schemeClr val="bg1"/>
                </a:solidFill>
              </a:defRPr>
            </a:lvl5pPr>
            <a:lvl6pPr>
              <a:defRPr sz="1800"/>
            </a:lvl6pPr>
            <a:lvl7pPr>
              <a:defRPr sz="1800"/>
            </a:lvl7pPr>
            <a:lvl8pPr>
              <a:defRPr sz="1800"/>
            </a:lvl8pPr>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kumimoji="0" lang="tr-TR" sz="1800" b="0" i="0" u="none" strike="noStrike" kern="1200" cap="none" spc="0" normalizeH="0" baseline="0" noProof="0" dirty="0">
              <a:ln>
                <a:noFill/>
              </a:ln>
              <a:solidFill>
                <a:srgbClr val="E9E5DC"/>
              </a:solidFill>
              <a:effectLst/>
              <a:uLnTx/>
              <a:uFillTx/>
              <a:latin typeface="+mn-lt"/>
            </a:endParaRPr>
          </a:p>
        </p:txBody>
      </p:sp>
      <p:sp>
        <p:nvSpPr>
          <p:cNvPr id="4" name="İçerik Yer Tutucusu 3"/>
          <p:cNvSpPr>
            <a:spLocks noGrp="1"/>
          </p:cNvSpPr>
          <p:nvPr>
            <p:ph sz="half" idx="2" hasCustomPrompt="1"/>
          </p:nvPr>
        </p:nvSpPr>
        <p:spPr>
          <a:xfrm>
            <a:off x="5650524" y="1825625"/>
            <a:ext cx="4892040" cy="4351338"/>
          </a:xfr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noProof="0" dirty="0" smtClean="0"/>
            </a:lvl5pPr>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kumimoji="0" lang="tr-TR" sz="1800" b="0" i="0" u="none" strike="noStrike" kern="1200" cap="none" spc="0" normalizeH="0" baseline="0" noProof="0" dirty="0">
              <a:ln>
                <a:noFill/>
              </a:ln>
              <a:solidFill>
                <a:srgbClr val="E9E5DC"/>
              </a:solidFill>
              <a:effectLst/>
              <a:uLnTx/>
              <a:uFillTx/>
              <a:latin typeface="+mn-lt"/>
            </a:endParaRPr>
          </a:p>
        </p:txBody>
      </p:sp>
      <p:sp>
        <p:nvSpPr>
          <p:cNvPr id="5" name="Tarih Yer Tutucusu 4"/>
          <p:cNvSpPr>
            <a:spLocks noGrp="1"/>
          </p:cNvSpPr>
          <p:nvPr>
            <p:ph type="dt" sz="half" idx="10"/>
          </p:nvPr>
        </p:nvSpPr>
        <p:spPr/>
        <p:txBody>
          <a:bodyPr rtlCol="0"/>
          <a:lstStyle>
            <a:lvl1pPr>
              <a:defRPr/>
            </a:lvl1pPr>
          </a:lstStyle>
          <a:p>
            <a:fld id="{910CF0ED-A74A-4802-BAE9-463E8DF5F026}" type="datetime1">
              <a:rPr lang="tr-TR" smtClean="0"/>
              <a:pPr/>
              <a:t>01.02.2019</a:t>
            </a:fld>
            <a:endParaRPr lang="tr-TR" dirty="0"/>
          </a:p>
        </p:txBody>
      </p:sp>
      <p:sp>
        <p:nvSpPr>
          <p:cNvPr id="6" name="Alt Bilgi Yer Tutucusu 5"/>
          <p:cNvSpPr>
            <a:spLocks noGrp="1"/>
          </p:cNvSpPr>
          <p:nvPr>
            <p:ph type="ftr" sz="quarter" idx="11"/>
          </p:nvPr>
        </p:nvSpPr>
        <p:spPr/>
        <p:txBody>
          <a:bodyPr rtlCol="0"/>
          <a:lstStyle/>
          <a:p>
            <a:pPr rtl="0"/>
            <a:r>
              <a:rPr lang="tr-TR" dirty="0" smtClean="0"/>
              <a:t>Alt bilgi ekleme</a:t>
            </a:r>
            <a:endParaRPr lang="tr-TR" dirty="0"/>
          </a:p>
        </p:txBody>
      </p:sp>
      <p:sp>
        <p:nvSpPr>
          <p:cNvPr id="7" name="Slayt Numarası Yer Tutucusu 6"/>
          <p:cNvSpPr>
            <a:spLocks noGrp="1"/>
          </p:cNvSpPr>
          <p:nvPr>
            <p:ph type="sldNum" sz="quarter" idx="12"/>
          </p:nvPr>
        </p:nvSpPr>
        <p:spPr/>
        <p:txBody>
          <a:bodyPr rtlCol="0"/>
          <a:lstStyle/>
          <a:p>
            <a:pPr rtl="0"/>
            <a:fld id="{E5B29C50-D6F1-4DB6-9B68-F4CD3996E9CF}" type="slidenum">
              <a:rPr lang="tr-TR" smtClean="0"/>
              <a:pPr rtl="0"/>
              <a:t>‹#›</a:t>
            </a:fld>
            <a:endParaRPr lang="tr-TR" dirty="0"/>
          </a:p>
        </p:txBody>
      </p:sp>
    </p:spTree>
    <p:extLst>
      <p:ext uri="{BB962C8B-B14F-4D97-AF65-F5344CB8AC3E}">
        <p14:creationId xmlns:p14="http://schemas.microsoft.com/office/powerpoint/2010/main" xmlns="" val="4183930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639150"/>
            <a:ext cx="10094976" cy="1152144"/>
          </a:xfrm>
        </p:spPr>
        <p:txBody>
          <a:bodyPr rtlCol="0"/>
          <a:lstStyle/>
          <a:p>
            <a:pPr rtl="0"/>
            <a:r>
              <a:rPr lang="tr-TR" smtClean="0"/>
              <a:t>Asıl başlık stili için tıklatın</a:t>
            </a:r>
            <a:endParaRPr lang="tr-TR" dirty="0"/>
          </a:p>
        </p:txBody>
      </p:sp>
      <p:sp>
        <p:nvSpPr>
          <p:cNvPr id="3" name="Metin Yer Tutucusu 2"/>
          <p:cNvSpPr>
            <a:spLocks noGrp="1"/>
          </p:cNvSpPr>
          <p:nvPr>
            <p:ph type="body" idx="1"/>
          </p:nvPr>
        </p:nvSpPr>
        <p:spPr>
          <a:xfrm>
            <a:off x="457200" y="1828800"/>
            <a:ext cx="4892040" cy="641350"/>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smtClean="0"/>
              <a:t>Asıl metin stillerini düzenle</a:t>
            </a:r>
          </a:p>
        </p:txBody>
      </p:sp>
      <p:sp>
        <p:nvSpPr>
          <p:cNvPr id="4" name="İçerik Yer Tutucusu 3"/>
          <p:cNvSpPr>
            <a:spLocks noGrp="1"/>
          </p:cNvSpPr>
          <p:nvPr>
            <p:ph sz="half" idx="2" hasCustomPrompt="1"/>
          </p:nvPr>
        </p:nvSpPr>
        <p:spPr>
          <a:xfrm>
            <a:off x="457200" y="2498723"/>
            <a:ext cx="4892040" cy="3101977"/>
          </a:xfr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noProof="0" dirty="0" smtClean="0"/>
            </a:lvl5pPr>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kumimoji="0" lang="tr-TR" sz="1800" b="0" i="0" u="none" strike="noStrike" kern="1200" cap="none" spc="0" normalizeH="0" baseline="0" noProof="0" dirty="0">
              <a:ln>
                <a:noFill/>
              </a:ln>
              <a:solidFill>
                <a:srgbClr val="E9E5DC"/>
              </a:solidFill>
              <a:effectLst/>
              <a:uLnTx/>
              <a:uFillTx/>
              <a:latin typeface="+mn-lt"/>
            </a:endParaRPr>
          </a:p>
        </p:txBody>
      </p:sp>
      <p:sp>
        <p:nvSpPr>
          <p:cNvPr id="5" name="Metin Yer Tutucusu 4"/>
          <p:cNvSpPr>
            <a:spLocks noGrp="1"/>
          </p:cNvSpPr>
          <p:nvPr>
            <p:ph type="body" sz="quarter" idx="3"/>
          </p:nvPr>
        </p:nvSpPr>
        <p:spPr>
          <a:xfrm>
            <a:off x="5656753" y="1828800"/>
            <a:ext cx="4892040" cy="641350"/>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smtClean="0"/>
              <a:t>Asıl metin stillerini düzenle</a:t>
            </a:r>
          </a:p>
        </p:txBody>
      </p:sp>
      <p:sp>
        <p:nvSpPr>
          <p:cNvPr id="6" name="İçerik Yer Tutucusu 5"/>
          <p:cNvSpPr>
            <a:spLocks noGrp="1"/>
          </p:cNvSpPr>
          <p:nvPr>
            <p:ph sz="quarter" idx="4" hasCustomPrompt="1"/>
          </p:nvPr>
        </p:nvSpPr>
        <p:spPr>
          <a:xfrm>
            <a:off x="5656753" y="2498723"/>
            <a:ext cx="4892040" cy="3101977"/>
          </a:xfr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noProof="0" dirty="0" smtClean="0"/>
            </a:lvl5pPr>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kumimoji="0" lang="tr-TR" sz="1800" b="0" i="0" u="none" strike="noStrike" kern="1200" cap="none" spc="0" normalizeH="0" baseline="0" noProof="0" dirty="0">
              <a:ln>
                <a:noFill/>
              </a:ln>
              <a:solidFill>
                <a:srgbClr val="E9E5DC"/>
              </a:solidFill>
              <a:effectLst/>
              <a:uLnTx/>
              <a:uFillTx/>
              <a:latin typeface="+mn-lt"/>
            </a:endParaRPr>
          </a:p>
        </p:txBody>
      </p:sp>
      <p:sp>
        <p:nvSpPr>
          <p:cNvPr id="7" name="Tarih Yer Tutucusu 6"/>
          <p:cNvSpPr>
            <a:spLocks noGrp="1"/>
          </p:cNvSpPr>
          <p:nvPr>
            <p:ph type="dt" sz="half" idx="10"/>
          </p:nvPr>
        </p:nvSpPr>
        <p:spPr/>
        <p:txBody>
          <a:bodyPr rtlCol="0"/>
          <a:lstStyle>
            <a:lvl1pPr>
              <a:defRPr/>
            </a:lvl1pPr>
          </a:lstStyle>
          <a:p>
            <a:fld id="{8E745CBF-03E6-4173-9AE7-6FE28ECE50A7}" type="datetime1">
              <a:rPr lang="tr-TR" smtClean="0"/>
              <a:pPr/>
              <a:t>01.02.2019</a:t>
            </a:fld>
            <a:endParaRPr lang="tr-TR" dirty="0"/>
          </a:p>
        </p:txBody>
      </p:sp>
      <p:sp>
        <p:nvSpPr>
          <p:cNvPr id="8" name="Alt Bilgi Yer Tutucusu 7"/>
          <p:cNvSpPr>
            <a:spLocks noGrp="1"/>
          </p:cNvSpPr>
          <p:nvPr>
            <p:ph type="ftr" sz="quarter" idx="11"/>
          </p:nvPr>
        </p:nvSpPr>
        <p:spPr/>
        <p:txBody>
          <a:bodyPr rtlCol="0"/>
          <a:lstStyle/>
          <a:p>
            <a:pPr rtl="0"/>
            <a:r>
              <a:rPr lang="tr-TR" dirty="0" smtClean="0"/>
              <a:t>Alt bilgi ekleme</a:t>
            </a:r>
            <a:endParaRPr lang="tr-TR" dirty="0"/>
          </a:p>
        </p:txBody>
      </p:sp>
      <p:sp>
        <p:nvSpPr>
          <p:cNvPr id="9" name="Slayt Numarası Yer Tutucusu 8"/>
          <p:cNvSpPr>
            <a:spLocks noGrp="1"/>
          </p:cNvSpPr>
          <p:nvPr>
            <p:ph type="sldNum" sz="quarter" idx="12"/>
          </p:nvPr>
        </p:nvSpPr>
        <p:spPr/>
        <p:txBody>
          <a:bodyPr rtlCol="0"/>
          <a:lstStyle/>
          <a:p>
            <a:pPr rtl="0"/>
            <a:fld id="{E5B29C50-D6F1-4DB6-9B68-F4CD3996E9CF}" type="slidenum">
              <a:rPr lang="tr-TR" smtClean="0"/>
              <a:pPr rtl="0"/>
              <a:t>‹#›</a:t>
            </a:fld>
            <a:endParaRPr lang="tr-TR" dirty="0"/>
          </a:p>
        </p:txBody>
      </p:sp>
    </p:spTree>
    <p:extLst>
      <p:ext uri="{BB962C8B-B14F-4D97-AF65-F5344CB8AC3E}">
        <p14:creationId xmlns:p14="http://schemas.microsoft.com/office/powerpoint/2010/main" xmlns="" val="3405661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smtClean="0"/>
              <a:t>Asıl başlık stili için tıklatın</a:t>
            </a:r>
            <a:endParaRPr lang="tr-TR" dirty="0"/>
          </a:p>
        </p:txBody>
      </p:sp>
      <p:sp>
        <p:nvSpPr>
          <p:cNvPr id="3" name="Tarih Yer Tutucusu 2"/>
          <p:cNvSpPr>
            <a:spLocks noGrp="1"/>
          </p:cNvSpPr>
          <p:nvPr>
            <p:ph type="dt" sz="half" idx="10"/>
          </p:nvPr>
        </p:nvSpPr>
        <p:spPr/>
        <p:txBody>
          <a:bodyPr rtlCol="0"/>
          <a:lstStyle>
            <a:lvl1pPr>
              <a:defRPr/>
            </a:lvl1pPr>
          </a:lstStyle>
          <a:p>
            <a:fld id="{9CB6C0B5-868D-46E8-905E-842D5F3A1AAF}" type="datetime1">
              <a:rPr lang="tr-TR" smtClean="0"/>
              <a:pPr/>
              <a:t>01.02.2019</a:t>
            </a:fld>
            <a:endParaRPr lang="tr-TR" dirty="0"/>
          </a:p>
        </p:txBody>
      </p:sp>
      <p:sp>
        <p:nvSpPr>
          <p:cNvPr id="4" name="Alt Bilgi Yer Tutucusu 3"/>
          <p:cNvSpPr>
            <a:spLocks noGrp="1"/>
          </p:cNvSpPr>
          <p:nvPr>
            <p:ph type="ftr" sz="quarter" idx="11"/>
          </p:nvPr>
        </p:nvSpPr>
        <p:spPr/>
        <p:txBody>
          <a:bodyPr rtlCol="0"/>
          <a:lstStyle/>
          <a:p>
            <a:pPr rtl="0"/>
            <a:r>
              <a:rPr lang="tr-TR" dirty="0" smtClean="0"/>
              <a:t>Alt bilgi ekleme</a:t>
            </a:r>
            <a:endParaRPr lang="tr-TR" dirty="0"/>
          </a:p>
        </p:txBody>
      </p:sp>
      <p:sp>
        <p:nvSpPr>
          <p:cNvPr id="5" name="Slayt Numarası Yer Tutucusu 4"/>
          <p:cNvSpPr>
            <a:spLocks noGrp="1"/>
          </p:cNvSpPr>
          <p:nvPr>
            <p:ph type="sldNum" sz="quarter" idx="12"/>
          </p:nvPr>
        </p:nvSpPr>
        <p:spPr/>
        <p:txBody>
          <a:bodyPr rtlCol="0"/>
          <a:lstStyle/>
          <a:p>
            <a:pPr rtl="0"/>
            <a:fld id="{E5B29C50-D6F1-4DB6-9B68-F4CD3996E9CF}" type="slidenum">
              <a:rPr lang="tr-TR" smtClean="0"/>
              <a:pPr rtl="0"/>
              <a:t>‹#›</a:t>
            </a:fld>
            <a:endParaRPr lang="tr-TR" dirty="0"/>
          </a:p>
        </p:txBody>
      </p:sp>
    </p:spTree>
    <p:extLst>
      <p:ext uri="{BB962C8B-B14F-4D97-AF65-F5344CB8AC3E}">
        <p14:creationId xmlns:p14="http://schemas.microsoft.com/office/powerpoint/2010/main" xmlns="" val="336385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Tarih Yer Tutucusu 1"/>
          <p:cNvSpPr>
            <a:spLocks noGrp="1"/>
          </p:cNvSpPr>
          <p:nvPr>
            <p:ph type="dt" sz="half" idx="10"/>
          </p:nvPr>
        </p:nvSpPr>
        <p:spPr/>
        <p:txBody>
          <a:bodyPr rtlCol="0"/>
          <a:lstStyle>
            <a:lvl1pPr>
              <a:defRPr/>
            </a:lvl1pPr>
          </a:lstStyle>
          <a:p>
            <a:fld id="{885ED683-1281-42DB-8541-E7F1EF5D82A3}" type="datetime1">
              <a:rPr lang="tr-TR" smtClean="0"/>
              <a:pPr/>
              <a:t>01.02.2019</a:t>
            </a:fld>
            <a:endParaRPr lang="tr-TR" dirty="0"/>
          </a:p>
        </p:txBody>
      </p:sp>
      <p:sp>
        <p:nvSpPr>
          <p:cNvPr id="3" name="Alt Bilgi Yer Tutucusu 2"/>
          <p:cNvSpPr>
            <a:spLocks noGrp="1"/>
          </p:cNvSpPr>
          <p:nvPr>
            <p:ph type="ftr" sz="quarter" idx="11"/>
          </p:nvPr>
        </p:nvSpPr>
        <p:spPr/>
        <p:txBody>
          <a:bodyPr rtlCol="0"/>
          <a:lstStyle/>
          <a:p>
            <a:pPr rtl="0"/>
            <a:r>
              <a:rPr lang="tr-TR" dirty="0" smtClean="0"/>
              <a:t>Alt bilgi ekleme</a:t>
            </a:r>
            <a:endParaRPr lang="tr-TR" dirty="0"/>
          </a:p>
        </p:txBody>
      </p:sp>
      <p:sp>
        <p:nvSpPr>
          <p:cNvPr id="4" name="Slayt Numarası Yer Tutucusu 3"/>
          <p:cNvSpPr>
            <a:spLocks noGrp="1"/>
          </p:cNvSpPr>
          <p:nvPr>
            <p:ph type="sldNum" sz="quarter" idx="12"/>
          </p:nvPr>
        </p:nvSpPr>
        <p:spPr/>
        <p:txBody>
          <a:bodyPr rtlCol="0"/>
          <a:lstStyle/>
          <a:p>
            <a:pPr rtl="0"/>
            <a:fld id="{E5B29C50-D6F1-4DB6-9B68-F4CD3996E9CF}" type="slidenum">
              <a:rPr lang="tr-TR" smtClean="0"/>
              <a:pPr rtl="0"/>
              <a:t>‹#›</a:t>
            </a:fld>
            <a:endParaRPr lang="tr-TR" dirty="0"/>
          </a:p>
        </p:txBody>
      </p:sp>
    </p:spTree>
    <p:extLst>
      <p:ext uri="{BB962C8B-B14F-4D97-AF65-F5344CB8AC3E}">
        <p14:creationId xmlns:p14="http://schemas.microsoft.com/office/powerpoint/2010/main" xmlns="" val="192760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Resim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609599"/>
            <a:ext cx="3932237" cy="1600200"/>
          </a:xfrm>
        </p:spPr>
        <p:txBody>
          <a:bodyPr rtlCol="0" anchor="b"/>
          <a:lstStyle>
            <a:lvl1pPr>
              <a:defRPr sz="3200"/>
            </a:lvl1pPr>
          </a:lstStyle>
          <a:p>
            <a:pPr rtl="0"/>
            <a:r>
              <a:rPr lang="tr-TR" smtClean="0"/>
              <a:t>Asıl başlık stili için tıklatın</a:t>
            </a:r>
            <a:endParaRPr lang="tr-TR" dirty="0"/>
          </a:p>
        </p:txBody>
      </p:sp>
      <p:sp>
        <p:nvSpPr>
          <p:cNvPr id="3" name="İçerik Yer Tutucusu 2"/>
          <p:cNvSpPr>
            <a:spLocks noGrp="1"/>
          </p:cNvSpPr>
          <p:nvPr>
            <p:ph idx="1" hasCustomPrompt="1"/>
          </p:nvPr>
        </p:nvSpPr>
        <p:spPr>
          <a:xfrm>
            <a:off x="4800600" y="987425"/>
            <a:ext cx="5753100" cy="4613275"/>
          </a:xfr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noProof="0" dirty="0" smtClean="0"/>
            </a:lvl5pPr>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kumimoji="0" lang="tr-TR" sz="1800" b="0" i="0" u="none" strike="noStrike" kern="1200" cap="none" spc="0" normalizeH="0" baseline="0" noProof="0" dirty="0">
              <a:ln>
                <a:noFill/>
              </a:ln>
              <a:solidFill>
                <a:srgbClr val="E9E5DC"/>
              </a:solidFill>
              <a:effectLst/>
              <a:uLnTx/>
              <a:uFillTx/>
              <a:latin typeface="+mn-lt"/>
            </a:endParaRPr>
          </a:p>
        </p:txBody>
      </p:sp>
      <p:sp>
        <p:nvSpPr>
          <p:cNvPr id="4" name="Metin Yer Tutucusu 3"/>
          <p:cNvSpPr>
            <a:spLocks noGrp="1"/>
          </p:cNvSpPr>
          <p:nvPr>
            <p:ph type="body" sz="half" idx="2"/>
          </p:nvPr>
        </p:nvSpPr>
        <p:spPr>
          <a:xfrm>
            <a:off x="457200" y="2254249"/>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r-TR" smtClean="0"/>
              <a:t>Asıl metin stillerini düzenle</a:t>
            </a:r>
          </a:p>
        </p:txBody>
      </p:sp>
      <p:sp>
        <p:nvSpPr>
          <p:cNvPr id="5" name="Tarih Yer Tutucusu 4"/>
          <p:cNvSpPr>
            <a:spLocks noGrp="1"/>
          </p:cNvSpPr>
          <p:nvPr>
            <p:ph type="dt" sz="half" idx="10"/>
          </p:nvPr>
        </p:nvSpPr>
        <p:spPr/>
        <p:txBody>
          <a:bodyPr rtlCol="0"/>
          <a:lstStyle>
            <a:lvl1pPr>
              <a:defRPr/>
            </a:lvl1pPr>
          </a:lstStyle>
          <a:p>
            <a:fld id="{FCAD111B-BC75-4AA2-ADD0-C2BA57EAF69E}" type="datetime1">
              <a:rPr lang="tr-TR" smtClean="0"/>
              <a:pPr/>
              <a:t>01.02.2019</a:t>
            </a:fld>
            <a:endParaRPr lang="tr-TR" dirty="0"/>
          </a:p>
        </p:txBody>
      </p:sp>
      <p:sp>
        <p:nvSpPr>
          <p:cNvPr id="6" name="Alt Bilgi Yer Tutucusu 5"/>
          <p:cNvSpPr>
            <a:spLocks noGrp="1"/>
          </p:cNvSpPr>
          <p:nvPr>
            <p:ph type="ftr" sz="quarter" idx="11"/>
          </p:nvPr>
        </p:nvSpPr>
        <p:spPr/>
        <p:txBody>
          <a:bodyPr rtlCol="0"/>
          <a:lstStyle/>
          <a:p>
            <a:pPr rtl="0"/>
            <a:r>
              <a:rPr lang="tr-TR" dirty="0" smtClean="0"/>
              <a:t>Alt bilgi ekleme</a:t>
            </a:r>
            <a:endParaRPr lang="tr-TR" dirty="0"/>
          </a:p>
        </p:txBody>
      </p:sp>
      <p:sp>
        <p:nvSpPr>
          <p:cNvPr id="7" name="Slayt Numarası Yer Tutucusu 6"/>
          <p:cNvSpPr>
            <a:spLocks noGrp="1"/>
          </p:cNvSpPr>
          <p:nvPr>
            <p:ph type="sldNum" sz="quarter" idx="12"/>
          </p:nvPr>
        </p:nvSpPr>
        <p:spPr/>
        <p:txBody>
          <a:bodyPr rtlCol="0"/>
          <a:lstStyle/>
          <a:p>
            <a:pPr rtl="0"/>
            <a:fld id="{E5B29C50-D6F1-4DB6-9B68-F4CD3996E9CF}" type="slidenum">
              <a:rPr lang="tr-TR" smtClean="0"/>
              <a:pPr rtl="0"/>
              <a:t>‹#›</a:t>
            </a:fld>
            <a:endParaRPr lang="tr-TR" dirty="0"/>
          </a:p>
        </p:txBody>
      </p:sp>
    </p:spTree>
    <p:extLst>
      <p:ext uri="{BB962C8B-B14F-4D97-AF65-F5344CB8AC3E}">
        <p14:creationId xmlns:p14="http://schemas.microsoft.com/office/powerpoint/2010/main" xmlns="" val="1287721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Resim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457200" y="609599"/>
            <a:ext cx="3932237" cy="1600200"/>
          </a:xfrm>
        </p:spPr>
        <p:txBody>
          <a:bodyPr rtlCol="0" anchor="b"/>
          <a:lstStyle>
            <a:lvl1pPr>
              <a:defRPr sz="3200"/>
            </a:lvl1pPr>
          </a:lstStyle>
          <a:p>
            <a:pPr rtl="0"/>
            <a:r>
              <a:rPr lang="tr-TR" smtClean="0"/>
              <a:t>Asıl başlık stili için tıklatın</a:t>
            </a:r>
            <a:endParaRPr lang="tr-TR" dirty="0"/>
          </a:p>
        </p:txBody>
      </p:sp>
      <p:sp>
        <p:nvSpPr>
          <p:cNvPr id="3" name="Resim Yer Tutucusu 2" descr="Resim eklemek için boş yer tutucu. Yer tutucuya tıklayın ve eklemek istediğiniz resmi seçin"/>
          <p:cNvSpPr>
            <a:spLocks noGrp="1"/>
          </p:cNvSpPr>
          <p:nvPr>
            <p:ph type="pic" idx="1"/>
          </p:nvPr>
        </p:nvSpPr>
        <p:spPr>
          <a:xfrm>
            <a:off x="4800600" y="987425"/>
            <a:ext cx="5753100" cy="461327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tr-TR" smtClean="0"/>
              <a:t>Resim eklemek için simgeyi tıklatın</a:t>
            </a:r>
            <a:endParaRPr lang="tr-TR" dirty="0"/>
          </a:p>
        </p:txBody>
      </p:sp>
      <p:sp>
        <p:nvSpPr>
          <p:cNvPr id="4" name="Metin Yer Tutucusu 3"/>
          <p:cNvSpPr>
            <a:spLocks noGrp="1"/>
          </p:cNvSpPr>
          <p:nvPr>
            <p:ph type="body" sz="half" idx="2"/>
          </p:nvPr>
        </p:nvSpPr>
        <p:spPr>
          <a:xfrm>
            <a:off x="457200" y="2254249"/>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r-TR" smtClean="0"/>
              <a:t>Asıl metin stillerini düzenle</a:t>
            </a:r>
          </a:p>
        </p:txBody>
      </p:sp>
      <p:sp>
        <p:nvSpPr>
          <p:cNvPr id="5" name="Tarih Yer Tutucusu 4"/>
          <p:cNvSpPr>
            <a:spLocks noGrp="1"/>
          </p:cNvSpPr>
          <p:nvPr>
            <p:ph type="dt" sz="half" idx="10"/>
          </p:nvPr>
        </p:nvSpPr>
        <p:spPr/>
        <p:txBody>
          <a:bodyPr rtlCol="0"/>
          <a:lstStyle>
            <a:lvl1pPr>
              <a:defRPr/>
            </a:lvl1pPr>
          </a:lstStyle>
          <a:p>
            <a:fld id="{D85FFF91-C8FD-40E2-B7F2-6C3C01AD210A}" type="datetime1">
              <a:rPr lang="tr-TR" smtClean="0"/>
              <a:pPr/>
              <a:t>01.02.2019</a:t>
            </a:fld>
            <a:endParaRPr lang="tr-TR" dirty="0"/>
          </a:p>
        </p:txBody>
      </p:sp>
      <p:sp>
        <p:nvSpPr>
          <p:cNvPr id="6" name="Alt Bilgi Yer Tutucusu 5"/>
          <p:cNvSpPr>
            <a:spLocks noGrp="1"/>
          </p:cNvSpPr>
          <p:nvPr>
            <p:ph type="ftr" sz="quarter" idx="11"/>
          </p:nvPr>
        </p:nvSpPr>
        <p:spPr/>
        <p:txBody>
          <a:bodyPr rtlCol="0"/>
          <a:lstStyle/>
          <a:p>
            <a:pPr rtl="0"/>
            <a:r>
              <a:rPr lang="tr-TR" dirty="0" smtClean="0"/>
              <a:t>Alt bilgi ekleme</a:t>
            </a:r>
            <a:endParaRPr lang="tr-TR" dirty="0"/>
          </a:p>
        </p:txBody>
      </p:sp>
      <p:sp>
        <p:nvSpPr>
          <p:cNvPr id="7" name="Slayt Numarası Yer Tutucusu 6"/>
          <p:cNvSpPr>
            <a:spLocks noGrp="1"/>
          </p:cNvSpPr>
          <p:nvPr>
            <p:ph type="sldNum" sz="quarter" idx="12"/>
          </p:nvPr>
        </p:nvSpPr>
        <p:spPr/>
        <p:txBody>
          <a:bodyPr rtlCol="0"/>
          <a:lstStyle/>
          <a:p>
            <a:pPr rtl="0"/>
            <a:fld id="{E5B29C50-D6F1-4DB6-9B68-F4CD3996E9CF}" type="slidenum">
              <a:rPr lang="tr-TR" smtClean="0"/>
              <a:pPr rtl="0"/>
              <a:t>‹#›</a:t>
            </a:fld>
            <a:endParaRPr lang="tr-TR" dirty="0"/>
          </a:p>
        </p:txBody>
      </p:sp>
    </p:spTree>
    <p:extLst>
      <p:ext uri="{BB962C8B-B14F-4D97-AF65-F5344CB8AC3E}">
        <p14:creationId xmlns:p14="http://schemas.microsoft.com/office/powerpoint/2010/main" xmlns="" val="569576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21" Type="http://schemas.openxmlformats.org/officeDocument/2006/relationships/image" Target="../media/image3.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microsoft.com/office/2007/relationships/hdphoto" Target="../media/hdphoto1.wdp"/><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blipFill dpi="0" rotWithShape="1">
          <a:blip r:embed="rId13" cstate="print">
            <a:lum/>
            <a:extLst>
              <a:ext uri="{BEBA8EAE-BF5A-486C-A8C5-ECC9F3942E4B}">
                <a14:imgProps xmlns:a14="http://schemas.microsoft.com/office/drawing/2010/main" xmlns="">
                  <a14:imgLayer r:embed="rId14">
                    <a14:imgEffect>
                      <a14:colorTemperature colorTemp="35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639793"/>
            <a:ext cx="10096500" cy="1150907"/>
          </a:xfrm>
          <a:prstGeom prst="rect">
            <a:avLst/>
          </a:prstGeom>
        </p:spPr>
        <p:txBody>
          <a:bodyPr vert="horz" lIns="91440" tIns="45720" rIns="91440" bIns="45720" rtlCol="0" anchor="ctr">
            <a:normAutofit/>
          </a:bodyPr>
          <a:lstStyle/>
          <a:p>
            <a:pPr rtl="0"/>
            <a:r>
              <a:rPr lang="tr-TR" dirty="0" smtClean="0"/>
              <a:t>Asıl başlık stilini düzenlemek için tıklayın</a:t>
            </a:r>
            <a:endParaRPr lang="tr-TR" dirty="0"/>
          </a:p>
        </p:txBody>
      </p:sp>
      <p:sp>
        <p:nvSpPr>
          <p:cNvPr id="3" name="Metin Yer Tutucusu 2"/>
          <p:cNvSpPr>
            <a:spLocks noGrp="1"/>
          </p:cNvSpPr>
          <p:nvPr>
            <p:ph type="body" idx="1"/>
          </p:nvPr>
        </p:nvSpPr>
        <p:spPr>
          <a:xfrm>
            <a:off x="457200" y="1825625"/>
            <a:ext cx="10096500" cy="3778006"/>
          </a:xfrm>
          <a:prstGeom prst="rect">
            <a:avLst/>
          </a:prstGeom>
        </p:spPr>
        <p:txBody>
          <a:bodyPr vert="horz" lIns="91440" tIns="45720" rIns="91440" bIns="45720" rtlCol="0">
            <a:normAutofit/>
          </a:bodyPr>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lang="tr-TR" dirty="0"/>
          </a:p>
        </p:txBody>
      </p:sp>
      <p:sp>
        <p:nvSpPr>
          <p:cNvPr id="4" name="Tarih Yer Tutucusu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lumMod val="20000"/>
                    <a:lumOff val="80000"/>
                  </a:schemeClr>
                </a:solidFill>
              </a:defRPr>
            </a:lvl1pPr>
          </a:lstStyle>
          <a:p>
            <a:fld id="{B3353081-41B9-4F73-9B19-86FA7FBFD9A5}" type="datetime1">
              <a:rPr lang="tr-TR" smtClean="0"/>
              <a:pPr/>
              <a:t>01.02.2019</a:t>
            </a:fld>
            <a:endParaRPr lang="tr-TR" dirty="0"/>
          </a:p>
        </p:txBody>
      </p:sp>
      <p:sp>
        <p:nvSpPr>
          <p:cNvPr id="5" name="Alt Bilgi Yer Tutucusu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lumMod val="20000"/>
                    <a:lumOff val="80000"/>
                  </a:schemeClr>
                </a:solidFill>
              </a:defRPr>
            </a:lvl1pPr>
          </a:lstStyle>
          <a:p>
            <a:pPr rtl="0"/>
            <a:r>
              <a:rPr lang="tr-TR" dirty="0" smtClean="0"/>
              <a:t>Alt bilgi ekleme</a:t>
            </a:r>
            <a:endParaRPr lang="tr-TR" dirty="0"/>
          </a:p>
        </p:txBody>
      </p:sp>
      <p:sp>
        <p:nvSpPr>
          <p:cNvPr id="6" name="Slayt Numarası Yer Tutucusu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lumMod val="20000"/>
                    <a:lumOff val="80000"/>
                  </a:schemeClr>
                </a:solidFill>
              </a:defRPr>
            </a:lvl1pPr>
          </a:lstStyle>
          <a:p>
            <a:pPr rtl="0"/>
            <a:fld id="{E5B29C50-D6F1-4DB6-9B68-F4CD3996E9CF}" type="slidenum">
              <a:rPr lang="tr-TR" smtClean="0"/>
              <a:pPr rtl="0"/>
              <a:t>‹#›</a:t>
            </a:fld>
            <a:endParaRPr lang="tr-TR" dirty="0"/>
          </a:p>
        </p:txBody>
      </p:sp>
      <p:pic>
        <p:nvPicPr>
          <p:cNvPr id="8" name="Picture 7" descr="C:\Users\fdagli\Desktop\Resim1.png"/>
          <p:cNvPicPr>
            <a:picLocks noChangeAspect="1" noChangeArrowheads="1"/>
          </p:cNvPicPr>
          <p:nvPr userDrawn="1"/>
        </p:nvPicPr>
        <p:blipFill>
          <a:blip r:embed="rId15" cstate="print"/>
          <a:srcRect/>
          <a:stretch>
            <a:fillRect/>
          </a:stretch>
        </p:blipFill>
        <p:spPr bwMode="auto">
          <a:xfrm>
            <a:off x="11289554" y="1"/>
            <a:ext cx="712814" cy="788894"/>
          </a:xfrm>
          <a:prstGeom prst="rect">
            <a:avLst/>
          </a:prstGeom>
          <a:noFill/>
          <a:ln w="9525">
            <a:noFill/>
            <a:miter lim="800000"/>
            <a:headEnd/>
            <a:tailEnd/>
          </a:ln>
        </p:spPr>
      </p:pic>
      <p:pic>
        <p:nvPicPr>
          <p:cNvPr id="9" name="Picture 16" descr="https://www.tarimorman.gov.tr/Style%20Library/TarimUI/img/gthbLogo.png"/>
          <p:cNvPicPr>
            <a:picLocks noChangeAspect="1" noChangeArrowheads="1"/>
          </p:cNvPicPr>
          <p:nvPr userDrawn="1"/>
        </p:nvPicPr>
        <p:blipFill>
          <a:blip r:embed="rId16" cstate="print"/>
          <a:srcRect/>
          <a:stretch>
            <a:fillRect/>
          </a:stretch>
        </p:blipFill>
        <p:spPr bwMode="auto">
          <a:xfrm>
            <a:off x="232895" y="62755"/>
            <a:ext cx="699246" cy="699246"/>
          </a:xfrm>
          <a:prstGeom prst="rect">
            <a:avLst/>
          </a:prstGeom>
          <a:noFill/>
          <a:ln w="9525">
            <a:noFill/>
            <a:miter lim="800000"/>
            <a:headEnd/>
            <a:tailEnd/>
          </a:ln>
        </p:spPr>
      </p:pic>
    </p:spTree>
    <p:extLst>
      <p:ext uri="{BB962C8B-B14F-4D97-AF65-F5344CB8AC3E}">
        <p14:creationId xmlns:p14="http://schemas.microsoft.com/office/powerpoint/2010/main" xmlns="" val="16564842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ts val="4000"/>
        </a:lnSpc>
        <a:spcBef>
          <a:spcPct val="0"/>
        </a:spcBef>
        <a:buNone/>
        <a:defRPr sz="4000" b="1" kern="1200" cap="none" spc="0">
          <a:ln w="12700" cmpd="sng">
            <a:noFill/>
            <a:prstDash val="solid"/>
          </a:ln>
          <a:solidFill>
            <a:schemeClr val="accent4">
              <a:lumMod val="50000"/>
            </a:schemeClr>
          </a:solidFill>
          <a:effectLst>
            <a:outerShdw blurRad="38100" dist="38100" dir="2700000" algn="tl">
              <a:srgbClr val="000000">
                <a:alpha val="43000"/>
              </a:srgbClr>
            </a:outerShdw>
          </a:effectLst>
          <a:latin typeface="+mj-lt"/>
          <a:ea typeface="+mj-ea"/>
          <a:cs typeface="+mj-cs"/>
        </a:defRPr>
      </a:lvl1pPr>
    </p:titleStyle>
    <p:bodyStyle>
      <a:lvl1pPr marL="2286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1800" kern="1200">
          <a:solidFill>
            <a:schemeClr val="bg2"/>
          </a:solidFill>
          <a:latin typeface="+mn-lt"/>
          <a:ea typeface="+mn-ea"/>
          <a:cs typeface="+mn-cs"/>
        </a:defRPr>
      </a:lvl6pPr>
      <a:lvl7pPr marL="29718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1800" kern="1200">
          <a:solidFill>
            <a:schemeClr val="bg2"/>
          </a:solidFill>
          <a:latin typeface="+mn-lt"/>
          <a:ea typeface="+mn-ea"/>
          <a:cs typeface="+mn-cs"/>
        </a:defRPr>
      </a:lvl7pPr>
      <a:lvl8pPr marL="34290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1800" kern="1200">
          <a:solidFill>
            <a:schemeClr val="bg2"/>
          </a:solidFill>
          <a:latin typeface="+mn-lt"/>
          <a:ea typeface="+mn-ea"/>
          <a:cs typeface="+mn-cs"/>
        </a:defRPr>
      </a:lvl8pPr>
      <a:lvl9pPr marL="38862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1800" kern="1200">
          <a:solidFill>
            <a:schemeClr val="bg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0" orient="horz" pos="2160" userDrawn="1">
          <p15:clr>
            <a:srgbClr val="F26B43"/>
          </p15:clr>
        </p15:guide>
        <p15:guide id="1" pos="3840" userDrawn="1">
          <p15:clr>
            <a:srgbClr val="F26B43"/>
          </p15:clr>
        </p15:guide>
        <p15:guide id="2" pos="288" userDrawn="1">
          <p15:clr>
            <a:srgbClr val="F26B43"/>
          </p15:clr>
        </p15:guide>
        <p15:guide id="3" pos="6648" userDrawn="1">
          <p15:clr>
            <a:srgbClr val="F26B43"/>
          </p15:clr>
        </p15:guide>
        <p15:guide id="4" orient="horz" pos="3528" userDrawn="1">
          <p15:clr>
            <a:srgbClr val="F26B43"/>
          </p15:clr>
        </p15:guide>
        <p15:guide id="5" orient="horz" pos="1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blipFill dpi="0" rotWithShape="1">
          <a:blip r:embed="rId18" cstate="print">
            <a:lum/>
            <a:extLst>
              <a:ext uri="{BEBA8EAE-BF5A-486C-A8C5-ECC9F3942E4B}">
                <a14:imgProps xmlns:a14="http://schemas.microsoft.com/office/drawing/2010/main" xmlns="">
                  <a14:imgLayer r:embed="rId19">
                    <a14:imgEffect>
                      <a14:colorTemperature colorTemp="35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639793"/>
            <a:ext cx="10096500" cy="1150907"/>
          </a:xfrm>
          <a:prstGeom prst="rect">
            <a:avLst/>
          </a:prstGeom>
        </p:spPr>
        <p:txBody>
          <a:bodyPr vert="horz" lIns="91440" tIns="45720" rIns="91440" bIns="45720" rtlCol="0" anchor="ctr">
            <a:normAutofit/>
          </a:bodyPr>
          <a:lstStyle/>
          <a:p>
            <a:pPr rtl="0"/>
            <a:r>
              <a:rPr lang="tr-TR" dirty="0" smtClean="0"/>
              <a:t>Asıl başlık stilini düzenlemek için tıklayın</a:t>
            </a:r>
            <a:endParaRPr lang="tr-TR" dirty="0"/>
          </a:p>
        </p:txBody>
      </p:sp>
      <p:sp>
        <p:nvSpPr>
          <p:cNvPr id="3" name="Metin Yer Tutucusu 2"/>
          <p:cNvSpPr>
            <a:spLocks noGrp="1"/>
          </p:cNvSpPr>
          <p:nvPr>
            <p:ph type="body" idx="1"/>
          </p:nvPr>
        </p:nvSpPr>
        <p:spPr>
          <a:xfrm>
            <a:off x="457200" y="1825625"/>
            <a:ext cx="10096500" cy="3778006"/>
          </a:xfrm>
          <a:prstGeom prst="rect">
            <a:avLst/>
          </a:prstGeom>
        </p:spPr>
        <p:txBody>
          <a:bodyPr vert="horz" lIns="91440" tIns="45720" rIns="91440" bIns="45720" rtlCol="0">
            <a:normAutofit/>
          </a:bodyPr>
          <a:lstStyle/>
          <a:p>
            <a:pPr lvl="0" rtl="0"/>
            <a:r>
              <a:rPr lang="tr-TR" dirty="0" smtClean="0"/>
              <a:t>Asıl metin stillerini düzenlemek için tıklayın</a:t>
            </a:r>
          </a:p>
          <a:p>
            <a:pPr lvl="1" rtl="0"/>
            <a:r>
              <a:rPr lang="tr-TR" dirty="0" smtClean="0"/>
              <a:t>İkinci düzey</a:t>
            </a:r>
          </a:p>
          <a:p>
            <a:pPr lvl="2" rtl="0"/>
            <a:r>
              <a:rPr lang="tr-TR" dirty="0" smtClean="0"/>
              <a:t>Üçüncü düzey</a:t>
            </a:r>
          </a:p>
          <a:p>
            <a:pPr lvl="3" rtl="0"/>
            <a:r>
              <a:rPr lang="tr-TR" dirty="0" smtClean="0"/>
              <a:t>Dördüncü düzey</a:t>
            </a:r>
          </a:p>
          <a:p>
            <a:pPr lvl="4" rtl="0"/>
            <a:r>
              <a:rPr lang="tr-TR" dirty="0" smtClean="0"/>
              <a:t>Beşinci düzey</a:t>
            </a:r>
            <a:endParaRPr lang="tr-TR" dirty="0"/>
          </a:p>
        </p:txBody>
      </p:sp>
      <p:sp>
        <p:nvSpPr>
          <p:cNvPr id="4" name="Tarih Yer Tutucusu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lumMod val="20000"/>
                    <a:lumOff val="80000"/>
                  </a:schemeClr>
                </a:solidFill>
              </a:defRPr>
            </a:lvl1pPr>
          </a:lstStyle>
          <a:p>
            <a:fld id="{B3353081-41B9-4F73-9B19-86FA7FBFD9A5}" type="datetime1">
              <a:rPr lang="tr-TR" smtClean="0">
                <a:solidFill>
                  <a:srgbClr val="696464">
                    <a:lumMod val="20000"/>
                    <a:lumOff val="80000"/>
                  </a:srgbClr>
                </a:solidFill>
              </a:rPr>
              <a:pPr/>
              <a:t>01.02.2019</a:t>
            </a:fld>
            <a:endParaRPr lang="tr-TR" dirty="0">
              <a:solidFill>
                <a:srgbClr val="696464">
                  <a:lumMod val="20000"/>
                  <a:lumOff val="80000"/>
                </a:srgbClr>
              </a:solidFill>
            </a:endParaRPr>
          </a:p>
        </p:txBody>
      </p:sp>
      <p:sp>
        <p:nvSpPr>
          <p:cNvPr id="5" name="Alt Bilgi Yer Tutucusu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lumMod val="20000"/>
                    <a:lumOff val="80000"/>
                  </a:schemeClr>
                </a:solidFill>
              </a:defRPr>
            </a:lvl1pPr>
          </a:lstStyle>
          <a:p>
            <a:r>
              <a:rPr lang="tr-TR" dirty="0" smtClean="0">
                <a:solidFill>
                  <a:srgbClr val="696464">
                    <a:lumMod val="20000"/>
                    <a:lumOff val="80000"/>
                  </a:srgbClr>
                </a:solidFill>
              </a:rPr>
              <a:t>Alt bilgi ekleme</a:t>
            </a:r>
            <a:endParaRPr lang="tr-TR" dirty="0">
              <a:solidFill>
                <a:srgbClr val="696464">
                  <a:lumMod val="20000"/>
                  <a:lumOff val="80000"/>
                </a:srgbClr>
              </a:solidFill>
            </a:endParaRPr>
          </a:p>
        </p:txBody>
      </p:sp>
      <p:sp>
        <p:nvSpPr>
          <p:cNvPr id="6" name="Slayt Numarası Yer Tutucusu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lumMod val="20000"/>
                    <a:lumOff val="80000"/>
                  </a:schemeClr>
                </a:solidFill>
              </a:defRPr>
            </a:lvl1pPr>
          </a:lstStyle>
          <a:p>
            <a:fld id="{E5B29C50-D6F1-4DB6-9B68-F4CD3996E9CF}" type="slidenum">
              <a:rPr lang="tr-TR" smtClean="0">
                <a:solidFill>
                  <a:srgbClr val="696464">
                    <a:lumMod val="20000"/>
                    <a:lumOff val="80000"/>
                  </a:srgbClr>
                </a:solidFill>
              </a:rPr>
              <a:pPr/>
              <a:t>‹#›</a:t>
            </a:fld>
            <a:endParaRPr lang="tr-TR" dirty="0">
              <a:solidFill>
                <a:srgbClr val="696464">
                  <a:lumMod val="20000"/>
                  <a:lumOff val="80000"/>
                </a:srgbClr>
              </a:solidFill>
            </a:endParaRPr>
          </a:p>
        </p:txBody>
      </p:sp>
      <p:pic>
        <p:nvPicPr>
          <p:cNvPr id="7" name="Picture 7" descr="C:\Users\fdagli\Desktop\Resim1.png"/>
          <p:cNvPicPr>
            <a:picLocks noChangeAspect="1" noChangeArrowheads="1"/>
          </p:cNvPicPr>
          <p:nvPr userDrawn="1"/>
        </p:nvPicPr>
        <p:blipFill>
          <a:blip r:embed="rId20" cstate="print"/>
          <a:srcRect/>
          <a:stretch>
            <a:fillRect/>
          </a:stretch>
        </p:blipFill>
        <p:spPr bwMode="auto">
          <a:xfrm>
            <a:off x="11289554" y="1"/>
            <a:ext cx="712814" cy="788894"/>
          </a:xfrm>
          <a:prstGeom prst="rect">
            <a:avLst/>
          </a:prstGeom>
          <a:noFill/>
          <a:ln w="9525">
            <a:noFill/>
            <a:miter lim="800000"/>
            <a:headEnd/>
            <a:tailEnd/>
          </a:ln>
        </p:spPr>
      </p:pic>
      <p:pic>
        <p:nvPicPr>
          <p:cNvPr id="8" name="Picture 16" descr="https://www.tarimorman.gov.tr/Style%20Library/TarimUI/img/gthbLogo.png"/>
          <p:cNvPicPr>
            <a:picLocks noChangeAspect="1" noChangeArrowheads="1"/>
          </p:cNvPicPr>
          <p:nvPr userDrawn="1"/>
        </p:nvPicPr>
        <p:blipFill>
          <a:blip r:embed="rId21" cstate="print"/>
          <a:srcRect/>
          <a:stretch>
            <a:fillRect/>
          </a:stretch>
        </p:blipFill>
        <p:spPr bwMode="auto">
          <a:xfrm>
            <a:off x="232895" y="62755"/>
            <a:ext cx="699246" cy="699246"/>
          </a:xfrm>
          <a:prstGeom prst="rect">
            <a:avLst/>
          </a:prstGeom>
          <a:noFill/>
          <a:ln w="9525">
            <a:noFill/>
            <a:miter lim="800000"/>
            <a:headEnd/>
            <a:tailEnd/>
          </a:ln>
        </p:spPr>
      </p:pic>
    </p:spTree>
    <p:extLst>
      <p:ext uri="{BB962C8B-B14F-4D97-AF65-F5344CB8AC3E}">
        <p14:creationId xmlns:p14="http://schemas.microsoft.com/office/powerpoint/2010/main" xmlns="" val="26502566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7" r:id="rId14"/>
    <p:sldLayoutId id="2147483689" r:id="rId15"/>
    <p:sldLayoutId id="2147483690" r:id="rId16"/>
  </p:sldLayoutIdLst>
  <p:hf sldNum="0" hdr="0" ftr="0" dt="0"/>
  <p:txStyles>
    <p:titleStyle>
      <a:lvl1pPr algn="l" defTabSz="914400" rtl="0" eaLnBrk="1" latinLnBrk="0" hangingPunct="1">
        <a:lnSpc>
          <a:spcPts val="4000"/>
        </a:lnSpc>
        <a:spcBef>
          <a:spcPct val="0"/>
        </a:spcBef>
        <a:buNone/>
        <a:defRPr sz="4000" b="1" kern="1200" cap="none" spc="0">
          <a:ln w="12700" cmpd="sng">
            <a:noFill/>
            <a:prstDash val="solid"/>
          </a:ln>
          <a:solidFill>
            <a:schemeClr val="accent4">
              <a:lumMod val="50000"/>
            </a:schemeClr>
          </a:solidFill>
          <a:effectLst>
            <a:outerShdw blurRad="38100" dist="38100" dir="2700000" algn="tl">
              <a:srgbClr val="000000">
                <a:alpha val="43000"/>
              </a:srgbClr>
            </a:outerShdw>
          </a:effectLst>
          <a:latin typeface="+mj-lt"/>
          <a:ea typeface="+mj-ea"/>
          <a:cs typeface="+mj-cs"/>
        </a:defRPr>
      </a:lvl1pPr>
    </p:titleStyle>
    <p:bodyStyle>
      <a:lvl1pPr marL="2286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1800" kern="1200">
          <a:solidFill>
            <a:schemeClr val="bg2"/>
          </a:solidFill>
          <a:latin typeface="+mn-lt"/>
          <a:ea typeface="+mn-ea"/>
          <a:cs typeface="+mn-cs"/>
        </a:defRPr>
      </a:lvl6pPr>
      <a:lvl7pPr marL="29718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1800" kern="1200">
          <a:solidFill>
            <a:schemeClr val="bg2"/>
          </a:solidFill>
          <a:latin typeface="+mn-lt"/>
          <a:ea typeface="+mn-ea"/>
          <a:cs typeface="+mn-cs"/>
        </a:defRPr>
      </a:lvl7pPr>
      <a:lvl8pPr marL="34290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1800" kern="1200">
          <a:solidFill>
            <a:schemeClr val="bg2"/>
          </a:solidFill>
          <a:latin typeface="+mn-lt"/>
          <a:ea typeface="+mn-ea"/>
          <a:cs typeface="+mn-cs"/>
        </a:defRPr>
      </a:lvl8pPr>
      <a:lvl9pPr marL="3886200" indent="-228600" algn="l" defTabSz="914400" rtl="0" eaLnBrk="1" latinLnBrk="0" hangingPunct="1">
        <a:lnSpc>
          <a:spcPct val="90000"/>
        </a:lnSpc>
        <a:spcBef>
          <a:spcPct val="30000"/>
        </a:spcBef>
        <a:buClr>
          <a:schemeClr val="bg1"/>
        </a:buClr>
        <a:buSzPct val="70000"/>
        <a:buFont typeface="Arial" panose="020B0604020202020204" pitchFamily="34" charset="0"/>
        <a:buChar char="•"/>
        <a:defRPr sz="1800" kern="1200">
          <a:solidFill>
            <a:schemeClr val="bg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0" orient="horz" pos="2160" userDrawn="1">
          <p15:clr>
            <a:srgbClr val="F26B43"/>
          </p15:clr>
        </p15:guide>
        <p15:guide id="1" pos="3840" userDrawn="1">
          <p15:clr>
            <a:srgbClr val="F26B43"/>
          </p15:clr>
        </p15:guide>
        <p15:guide id="2" pos="288" userDrawn="1">
          <p15:clr>
            <a:srgbClr val="F26B43"/>
          </p15:clr>
        </p15:guide>
        <p15:guide id="3" pos="6648" userDrawn="1">
          <p15:clr>
            <a:srgbClr val="F26B43"/>
          </p15:clr>
        </p15:guide>
        <p15:guide id="4" orient="horz" pos="3528" userDrawn="1">
          <p15:clr>
            <a:srgbClr val="F26B43"/>
          </p15:clr>
        </p15:guide>
        <p15:guide id="5" orient="horz" pos="1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5.em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video" Target="file:///E:\F\sube\dokumanlar\sube_idari\SUNUMLAR\SEVIRI%20rapid%20scan.mpg" TargetMode="Externa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video" Target="file:///E:\F\sube\dokumanlar\sube_idari\SUNUMLAR\Polar%20orbit%20principle.mpg" TargetMode="Externa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4.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75.jpe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83.png"/><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8.xml"/><Relationship Id="rId5" Type="http://schemas.openxmlformats.org/officeDocument/2006/relationships/image" Target="../media/image92.jpeg"/><Relationship Id="rId4" Type="http://schemas.openxmlformats.org/officeDocument/2006/relationships/image" Target="../media/image91.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http://apollo.lsc.vsc.edu/classes/remote/lecture_notes/radar/conventional/graphics/bright_band.free.gif" TargetMode="External"/><Relationship Id="rId4" Type="http://schemas.openxmlformats.org/officeDocument/2006/relationships/image" Target="../media/image94.g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8.xml"/><Relationship Id="rId1" Type="http://schemas.openxmlformats.org/officeDocument/2006/relationships/vmlDrawing" Target="../drawings/vmlDrawing4.v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7.xml"/><Relationship Id="rId1" Type="http://schemas.openxmlformats.org/officeDocument/2006/relationships/vmlDrawing" Target="../drawings/vmlDrawing5.vml"/><Relationship Id="rId5" Type="http://schemas.openxmlformats.org/officeDocument/2006/relationships/image" Target="../media/image118.png"/><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oleObject" Target="../embeddings/oleObject7.bin"/><Relationship Id="rId2" Type="http://schemas.openxmlformats.org/officeDocument/2006/relationships/slideLayout" Target="../slideLayouts/slideLayout27.xml"/><Relationship Id="rId1" Type="http://schemas.openxmlformats.org/officeDocument/2006/relationships/vmlDrawing" Target="../drawings/vmlDrawing6.v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7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24.xml"/><Relationship Id="rId4" Type="http://schemas.openxmlformats.org/officeDocument/2006/relationships/image" Target="../media/image155.png"/></Relationships>
</file>

<file path=ppt/slides/_rels/slide9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hyperlink" Target="mailto:kozturk@mgm.gov.tr"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2"/>
          <p:cNvSpPr>
            <a:spLocks noGrp="1"/>
          </p:cNvSpPr>
          <p:nvPr>
            <p:ph type="subTitle" idx="1"/>
          </p:nvPr>
        </p:nvSpPr>
        <p:spPr>
          <a:xfrm>
            <a:off x="1466850" y="4297096"/>
            <a:ext cx="9144000" cy="1957640"/>
          </a:xfrm>
        </p:spPr>
        <p:txBody>
          <a:bodyPr rtlCol="0">
            <a:normAutofit/>
          </a:bodyPr>
          <a:lstStyle/>
          <a:p>
            <a:r>
              <a:rPr lang="tr-TR" sz="3600" dirty="0" smtClean="0"/>
              <a:t>Dr. Kurtuluş ÖZTÜRK</a:t>
            </a:r>
          </a:p>
          <a:p>
            <a:r>
              <a:rPr lang="tr-TR" sz="3600" dirty="0" smtClean="0"/>
              <a:t>METEOROLOJİ </a:t>
            </a:r>
            <a:r>
              <a:rPr lang="tr-TR" sz="3600" dirty="0"/>
              <a:t>GENEL </a:t>
            </a:r>
            <a:r>
              <a:rPr lang="tr-TR" sz="3600" dirty="0" smtClean="0"/>
              <a:t>MÜDÜRLÜĞÜ</a:t>
            </a:r>
          </a:p>
          <a:p>
            <a:endParaRPr lang="tr-TR" sz="1200" dirty="0"/>
          </a:p>
          <a:p>
            <a:pPr rtl="0"/>
            <a:endParaRPr lang="tr-TR" sz="2000" dirty="0" smtClean="0"/>
          </a:p>
        </p:txBody>
      </p:sp>
      <p:sp>
        <p:nvSpPr>
          <p:cNvPr id="8" name="Unvan 3"/>
          <p:cNvSpPr>
            <a:spLocks noGrp="1"/>
          </p:cNvSpPr>
          <p:nvPr>
            <p:ph type="ctrTitle"/>
          </p:nvPr>
        </p:nvSpPr>
        <p:spPr>
          <a:xfrm>
            <a:off x="1170363" y="2106706"/>
            <a:ext cx="9736974" cy="1496956"/>
          </a:xfrm>
          <a:effectLst>
            <a:outerShdw blurRad="50800" dist="50800" dir="5400000" sx="6000" sy="6000" algn="ctr" rotWithShape="0">
              <a:srgbClr val="000000">
                <a:alpha val="43137"/>
              </a:srgbClr>
            </a:outerShdw>
          </a:effectLst>
        </p:spPr>
        <p:txBody>
          <a:bodyPr>
            <a:normAutofit/>
          </a:bodyPr>
          <a:lstStyle/>
          <a:p>
            <a:r>
              <a:rPr lang="tr-TR" sz="4800" dirty="0" smtClean="0"/>
              <a:t>METEOROLOJİK UZAKTAN ALGILAMA</a:t>
            </a:r>
            <a:endParaRPr lang="tr-TR" sz="4800" dirty="0"/>
          </a:p>
        </p:txBody>
      </p:sp>
      <p:pic>
        <p:nvPicPr>
          <p:cNvPr id="10" name="Picture 7" descr="C:\Users\fdagli\Desktop\Resim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56100" y="1067832"/>
            <a:ext cx="1288146" cy="1425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7485" t="14257" r="28238" b="6425"/>
          <a:stretch/>
        </p:blipFill>
        <p:spPr bwMode="auto">
          <a:xfrm>
            <a:off x="3901287" y="1109785"/>
            <a:ext cx="1311575" cy="1321614"/>
          </a:xfrm>
          <a:prstGeom prst="ellipse">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10 Dikdörtgen"/>
          <p:cNvSpPr/>
          <p:nvPr/>
        </p:nvSpPr>
        <p:spPr>
          <a:xfrm>
            <a:off x="8444344" y="6488668"/>
            <a:ext cx="3643241" cy="369332"/>
          </a:xfrm>
          <a:prstGeom prst="rect">
            <a:avLst/>
          </a:prstGeom>
        </p:spPr>
        <p:txBody>
          <a:bodyPr wrap="none">
            <a:spAutoFit/>
          </a:bodyPr>
          <a:lstStyle/>
          <a:p>
            <a:pPr algn="just"/>
            <a:r>
              <a:rPr lang="tr-TR" dirty="0" smtClean="0">
                <a:solidFill>
                  <a:schemeClr val="bg1"/>
                </a:solidFill>
                <a:effectLst>
                  <a:outerShdw blurRad="38100" dist="38100" dir="2700000" algn="tl">
                    <a:srgbClr val="000000">
                      <a:alpha val="43137"/>
                    </a:srgbClr>
                  </a:outerShdw>
                </a:effectLst>
              </a:rPr>
              <a:t>ASTROMETEO ÇALIŞTAYI- ERZURUM</a:t>
            </a:r>
          </a:p>
        </p:txBody>
      </p:sp>
    </p:spTree>
    <p:extLst>
      <p:ext uri="{BB962C8B-B14F-4D97-AF65-F5344CB8AC3E}">
        <p14:creationId xmlns:p14="http://schemas.microsoft.com/office/powerpoint/2010/main" xmlns="" val="189811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
        <p:nvSpPr>
          <p:cNvPr id="11" name="9 Dikdörtgen"/>
          <p:cNvSpPr/>
          <p:nvPr/>
        </p:nvSpPr>
        <p:spPr>
          <a:xfrm>
            <a:off x="114300" y="894188"/>
            <a:ext cx="11952514" cy="4901342"/>
          </a:xfrm>
          <a:prstGeom prst="rect">
            <a:avLst/>
          </a:prstGeom>
        </p:spPr>
        <p:txBody>
          <a:bodyPr wrap="square">
            <a:spAutoFit/>
          </a:bodyPr>
          <a:ls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just"/>
            <a:r>
              <a:rPr lang="tr-TR" sz="2500" b="1" dirty="0" smtClean="0">
                <a:solidFill>
                  <a:schemeClr val="bg1"/>
                </a:solidFill>
                <a:effectLst>
                  <a:outerShdw blurRad="38100" dist="38100" dir="2700000" algn="tl">
                    <a:srgbClr val="000000">
                      <a:alpha val="43137"/>
                    </a:srgbClr>
                  </a:outerShdw>
                </a:effectLst>
                <a:latin typeface="+mj-lt"/>
              </a:rPr>
              <a:t>Dünyada meteorolojik uydu işleten kuruluşlar:</a:t>
            </a:r>
          </a:p>
          <a:p>
            <a:pPr lvl="1" algn="just"/>
            <a:r>
              <a:rPr lang="tr-TR" sz="2500" b="1" dirty="0" smtClean="0">
                <a:solidFill>
                  <a:schemeClr val="bg1"/>
                </a:solidFill>
                <a:effectLst>
                  <a:outerShdw blurRad="38100" dist="38100" dir="2700000" algn="tl">
                    <a:srgbClr val="000000">
                      <a:alpha val="43137"/>
                    </a:srgbClr>
                  </a:outerShdw>
                </a:effectLst>
                <a:latin typeface="+mj-lt"/>
              </a:rPr>
              <a:t> </a:t>
            </a:r>
          </a:p>
          <a:p>
            <a:pPr lvl="1" algn="just">
              <a:lnSpc>
                <a:spcPct val="150000"/>
              </a:lnSpc>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mj-lt"/>
              </a:rPr>
              <a:t> NOAA (A.B.D.)</a:t>
            </a:r>
          </a:p>
          <a:p>
            <a:pPr lvl="1" algn="just">
              <a:lnSpc>
                <a:spcPct val="150000"/>
              </a:lnSpc>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mj-lt"/>
              </a:rPr>
              <a:t> EUMETSAT (Avrupa)</a:t>
            </a:r>
          </a:p>
          <a:p>
            <a:pPr lvl="1" algn="just">
              <a:lnSpc>
                <a:spcPct val="150000"/>
              </a:lnSpc>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mj-lt"/>
              </a:rPr>
              <a:t> CMA (Çin)</a:t>
            </a:r>
          </a:p>
          <a:p>
            <a:pPr lvl="1" algn="just">
              <a:lnSpc>
                <a:spcPct val="150000"/>
              </a:lnSpc>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mj-lt"/>
              </a:rPr>
              <a:t> </a:t>
            </a:r>
            <a:r>
              <a:rPr lang="tr-TR" sz="2500" b="1" dirty="0" err="1" smtClean="0">
                <a:solidFill>
                  <a:schemeClr val="bg1"/>
                </a:solidFill>
                <a:effectLst>
                  <a:outerShdw blurRad="38100" dist="38100" dir="2700000" algn="tl">
                    <a:srgbClr val="000000">
                      <a:alpha val="43137"/>
                    </a:srgbClr>
                  </a:outerShdw>
                </a:effectLst>
                <a:latin typeface="+mj-lt"/>
              </a:rPr>
              <a:t>RosCosmos</a:t>
            </a:r>
            <a:r>
              <a:rPr lang="tr-TR" sz="2500" b="1" dirty="0" smtClean="0">
                <a:solidFill>
                  <a:schemeClr val="bg1"/>
                </a:solidFill>
                <a:effectLst>
                  <a:outerShdw blurRad="38100" dist="38100" dir="2700000" algn="tl">
                    <a:srgbClr val="000000">
                      <a:alpha val="43137"/>
                    </a:srgbClr>
                  </a:outerShdw>
                </a:effectLst>
                <a:latin typeface="+mj-lt"/>
              </a:rPr>
              <a:t> (Rusya)</a:t>
            </a:r>
          </a:p>
          <a:p>
            <a:pPr lvl="1" algn="just">
              <a:lnSpc>
                <a:spcPct val="150000"/>
              </a:lnSpc>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mj-lt"/>
              </a:rPr>
              <a:t> JMA (Japonya)</a:t>
            </a:r>
          </a:p>
          <a:p>
            <a:pPr lvl="1" algn="just">
              <a:lnSpc>
                <a:spcPct val="150000"/>
              </a:lnSpc>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mj-lt"/>
              </a:rPr>
              <a:t> ISRO (Hindistan)</a:t>
            </a:r>
          </a:p>
          <a:p>
            <a:pPr lvl="1" algn="just">
              <a:lnSpc>
                <a:spcPct val="150000"/>
              </a:lnSpc>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mj-lt"/>
              </a:rPr>
              <a:t> KARI (G. Kore)</a:t>
            </a:r>
          </a:p>
        </p:txBody>
      </p:sp>
      <p:pic>
        <p:nvPicPr>
          <p:cNvPr id="5" name="Picture 7" descr="C:\Users\fdagli\Desktop\Resim1.png"/>
          <p:cNvPicPr>
            <a:picLocks noChangeAspect="1" noChangeArrowheads="1"/>
          </p:cNvPicPr>
          <p:nvPr/>
        </p:nvPicPr>
        <p:blipFill>
          <a:blip r:embed="rId3" cstate="print"/>
          <a:srcRect/>
          <a:stretch>
            <a:fillRect/>
          </a:stretch>
        </p:blipFill>
        <p:spPr bwMode="auto">
          <a:xfrm>
            <a:off x="11289554" y="1"/>
            <a:ext cx="712814" cy="788894"/>
          </a:xfrm>
          <a:prstGeom prst="rect">
            <a:avLst/>
          </a:prstGeom>
          <a:noFill/>
          <a:ln w="9525">
            <a:noFill/>
            <a:miter lim="800000"/>
            <a:headEnd/>
            <a:tailEnd/>
          </a:ln>
        </p:spPr>
      </p:pic>
      <p:pic>
        <p:nvPicPr>
          <p:cNvPr id="6" name="Picture 16" descr="https://www.tarimorman.gov.tr/Style%20Library/TarimUI/img/gthbLogo.png"/>
          <p:cNvPicPr>
            <a:picLocks noChangeAspect="1" noChangeArrowheads="1"/>
          </p:cNvPicPr>
          <p:nvPr/>
        </p:nvPicPr>
        <p:blipFill>
          <a:blip r:embed="rId4" cstate="print"/>
          <a:srcRect/>
          <a:stretch>
            <a:fillRect/>
          </a:stretch>
        </p:blipFill>
        <p:spPr bwMode="auto">
          <a:xfrm>
            <a:off x="232895" y="62755"/>
            <a:ext cx="699246" cy="699246"/>
          </a:xfrm>
          <a:prstGeom prst="rect">
            <a:avLst/>
          </a:prstGeom>
          <a:noFill/>
          <a:ln w="9525">
            <a:noFill/>
            <a:miter lim="800000"/>
            <a:headEnd/>
            <a:tailEnd/>
          </a:ln>
        </p:spPr>
      </p:pic>
      <p:pic>
        <p:nvPicPr>
          <p:cNvPr id="8" name="Picture 12"/>
          <p:cNvPicPr>
            <a:picLocks noChangeAspect="1" noChangeArrowheads="1"/>
          </p:cNvPicPr>
          <p:nvPr/>
        </p:nvPicPr>
        <p:blipFill>
          <a:blip r:embed="rId5" cstate="print"/>
          <a:srcRect/>
          <a:stretch>
            <a:fillRect/>
          </a:stretch>
        </p:blipFill>
        <p:spPr bwMode="auto">
          <a:xfrm rot="5400000">
            <a:off x="5779735" y="156036"/>
            <a:ext cx="3595075" cy="7003136"/>
          </a:xfrm>
          <a:prstGeom prst="rect">
            <a:avLst/>
          </a:prstGeom>
          <a:noFill/>
          <a:ln w="9525">
            <a:noFill/>
            <a:miter lim="800000"/>
            <a:headEnd/>
            <a:tailEnd/>
          </a:ln>
        </p:spPr>
      </p:pic>
    </p:spTree>
    <p:extLst>
      <p:ext uri="{BB962C8B-B14F-4D97-AF65-F5344CB8AC3E}">
        <p14:creationId xmlns:p14="http://schemas.microsoft.com/office/powerpoint/2010/main" xmlns="" val="3668717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9 Dikdörtgen"/>
          <p:cNvSpPr/>
          <p:nvPr/>
        </p:nvSpPr>
        <p:spPr>
          <a:xfrm>
            <a:off x="114300" y="894188"/>
            <a:ext cx="11952514" cy="1631216"/>
          </a:xfrm>
          <a:prstGeom prst="rect">
            <a:avLst/>
          </a:prstGeom>
        </p:spPr>
        <p:txBody>
          <a:bodyPr wrap="square">
            <a:spAutoFit/>
          </a:bodyPr>
          <a:ls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just">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mj-lt"/>
              </a:rPr>
              <a:t> Avrupa Meteorolojik Uydular İşletme Teşkilatı (EUMETSAT) Türkiye’nin de aralarında bulunduğu 14 Avrupa ülkesi tarafından 1986 yılında kurulmuştur.</a:t>
            </a:r>
          </a:p>
          <a:p>
            <a:pPr algn="just">
              <a:buFont typeface="Wingdings" pitchFamily="2" charset="2"/>
              <a:buChar char="ü"/>
            </a:pPr>
            <a:endParaRPr lang="tr-TR" sz="2500" b="1" dirty="0" smtClean="0">
              <a:solidFill>
                <a:schemeClr val="bg1"/>
              </a:solidFill>
              <a:effectLst>
                <a:outerShdw blurRad="38100" dist="38100" dir="2700000" algn="tl">
                  <a:srgbClr val="000000">
                    <a:alpha val="43137"/>
                  </a:srgbClr>
                </a:outerShdw>
              </a:effectLst>
              <a:latin typeface="+mj-lt"/>
            </a:endParaRPr>
          </a:p>
          <a:p>
            <a:pPr algn="just">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rPr>
              <a:t> Merkezi, Almanya’nın </a:t>
            </a:r>
            <a:r>
              <a:rPr lang="tr-TR" sz="2500" b="1" dirty="0" err="1" smtClean="0">
                <a:solidFill>
                  <a:schemeClr val="bg1"/>
                </a:solidFill>
                <a:effectLst>
                  <a:outerShdw blurRad="38100" dist="38100" dir="2700000" algn="tl">
                    <a:srgbClr val="000000">
                      <a:alpha val="43137"/>
                    </a:srgbClr>
                  </a:outerShdw>
                </a:effectLst>
              </a:rPr>
              <a:t>Darmstadt</a:t>
            </a:r>
            <a:r>
              <a:rPr lang="tr-TR" sz="2500" b="1" dirty="0" smtClean="0">
                <a:solidFill>
                  <a:schemeClr val="bg1"/>
                </a:solidFill>
                <a:effectLst>
                  <a:outerShdw blurRad="38100" dist="38100" dir="2700000" algn="tl">
                    <a:srgbClr val="000000">
                      <a:alpha val="43137"/>
                    </a:srgbClr>
                  </a:outerShdw>
                </a:effectLst>
              </a:rPr>
              <a:t> şehrindedir.</a:t>
            </a:r>
          </a:p>
        </p:txBody>
      </p:sp>
      <p:pic>
        <p:nvPicPr>
          <p:cNvPr id="5" name="Picture 2" descr="Member States map"/>
          <p:cNvPicPr>
            <a:picLocks noChangeAspect="1" noChangeArrowheads="1"/>
          </p:cNvPicPr>
          <p:nvPr/>
        </p:nvPicPr>
        <p:blipFill>
          <a:blip r:embed="rId3" cstate="print"/>
          <a:srcRect/>
          <a:stretch>
            <a:fillRect/>
          </a:stretch>
        </p:blipFill>
        <p:spPr bwMode="auto">
          <a:xfrm>
            <a:off x="6078071" y="2483229"/>
            <a:ext cx="4051520" cy="3187625"/>
          </a:xfrm>
          <a:prstGeom prst="rect">
            <a:avLst/>
          </a:prstGeom>
          <a:noFill/>
          <a:ln w="9525">
            <a:noFill/>
            <a:miter lim="800000"/>
            <a:headEnd/>
            <a:tailEnd/>
          </a:ln>
        </p:spPr>
      </p:pic>
      <p:pic>
        <p:nvPicPr>
          <p:cNvPr id="39938" name="Picture 2" descr="üyeler"/>
          <p:cNvPicPr>
            <a:picLocks noChangeAspect="1" noChangeArrowheads="1"/>
          </p:cNvPicPr>
          <p:nvPr/>
        </p:nvPicPr>
        <p:blipFill>
          <a:blip r:embed="rId4" cstate="print"/>
          <a:srcRect/>
          <a:stretch>
            <a:fillRect/>
          </a:stretch>
        </p:blipFill>
        <p:spPr bwMode="auto">
          <a:xfrm>
            <a:off x="1129552" y="2519084"/>
            <a:ext cx="4589931" cy="3144784"/>
          </a:xfrm>
          <a:prstGeom prst="rect">
            <a:avLst/>
          </a:prstGeom>
          <a:noFill/>
          <a:ln w="9525">
            <a:noFill/>
            <a:miter lim="800000"/>
            <a:headEnd/>
            <a:tailEnd/>
          </a:ln>
        </p:spPr>
      </p:pic>
      <p:sp>
        <p:nvSpPr>
          <p:cNvPr id="8" name="7 Dikdörtgen"/>
          <p:cNvSpPr/>
          <p:nvPr/>
        </p:nvSpPr>
        <p:spPr>
          <a:xfrm>
            <a:off x="168328" y="5826781"/>
            <a:ext cx="10194867" cy="477054"/>
          </a:xfrm>
          <a:prstGeom prst="rect">
            <a:avLst/>
          </a:prstGeom>
        </p:spPr>
        <p:txBody>
          <a:bodyPr wrap="square">
            <a:spAutoFit/>
          </a:bodyPr>
          <a:lstStyle/>
          <a:p>
            <a:pPr>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Arial" charset="0"/>
                <a:cs typeface="Arial" charset="0"/>
              </a:rPr>
              <a:t>Halihazırda üye ülke sayısı 30’dur.</a:t>
            </a:r>
          </a:p>
        </p:txBody>
      </p:sp>
      <p:pic>
        <p:nvPicPr>
          <p:cNvPr id="10" name="Picture 7" descr="C:\Users\fdagli\Desktop\Resim1.png"/>
          <p:cNvPicPr>
            <a:picLocks noChangeAspect="1" noChangeArrowheads="1"/>
          </p:cNvPicPr>
          <p:nvPr/>
        </p:nvPicPr>
        <p:blipFill>
          <a:blip r:embed="rId5" cstate="print"/>
          <a:srcRect/>
          <a:stretch>
            <a:fillRect/>
          </a:stretch>
        </p:blipFill>
        <p:spPr bwMode="auto">
          <a:xfrm>
            <a:off x="11289554" y="1"/>
            <a:ext cx="712814" cy="788894"/>
          </a:xfrm>
          <a:prstGeom prst="rect">
            <a:avLst/>
          </a:prstGeom>
          <a:noFill/>
          <a:ln w="9525">
            <a:noFill/>
            <a:miter lim="800000"/>
            <a:headEnd/>
            <a:tailEnd/>
          </a:ln>
        </p:spPr>
      </p:pic>
      <p:pic>
        <p:nvPicPr>
          <p:cNvPr id="12" name="Picture 16" descr="https://www.tarimorman.gov.tr/Style%20Library/TarimUI/img/gthbLogo.png"/>
          <p:cNvPicPr>
            <a:picLocks noChangeAspect="1" noChangeArrowheads="1"/>
          </p:cNvPicPr>
          <p:nvPr/>
        </p:nvPicPr>
        <p:blipFill>
          <a:blip r:embed="rId6" cstate="print"/>
          <a:srcRect/>
          <a:stretch>
            <a:fillRect/>
          </a:stretch>
        </p:blipFill>
        <p:spPr bwMode="auto">
          <a:xfrm>
            <a:off x="232895" y="62755"/>
            <a:ext cx="699246" cy="699246"/>
          </a:xfrm>
          <a:prstGeom prst="rect">
            <a:avLst/>
          </a:prstGeom>
          <a:noFill/>
          <a:ln w="9525">
            <a:noFill/>
            <a:miter lim="800000"/>
            <a:headEnd/>
            <a:tailEnd/>
          </a:ln>
        </p:spPr>
      </p:pic>
      <p:sp>
        <p:nvSpPr>
          <p:cNvPr id="13"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Tree>
    <p:extLst>
      <p:ext uri="{BB962C8B-B14F-4D97-AF65-F5344CB8AC3E}">
        <p14:creationId xmlns:p14="http://schemas.microsoft.com/office/powerpoint/2010/main" xmlns="" val="36687178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EVIRI rapid scan.mpg">
            <a:hlinkClick r:id="" action="ppaction://media"/>
          </p:cNvPr>
          <p:cNvPicPr>
            <a:picLocks noRot="1" noChangeAspect="1"/>
          </p:cNvPicPr>
          <p:nvPr>
            <a:videoFile r:link="rId1"/>
          </p:nvPr>
        </p:nvPicPr>
        <p:blipFill>
          <a:blip r:embed="rId4" cstate="print"/>
          <a:stretch>
            <a:fillRect/>
          </a:stretch>
        </p:blipFill>
        <p:spPr>
          <a:xfrm>
            <a:off x="268940" y="1690335"/>
            <a:ext cx="5961530" cy="3353361"/>
          </a:xfrm>
          <a:prstGeom prst="rect">
            <a:avLst/>
          </a:prstGeom>
        </p:spPr>
      </p:pic>
      <p:sp>
        <p:nvSpPr>
          <p:cNvPr id="10" name="7 Dikdörtgen"/>
          <p:cNvSpPr>
            <a:spLocks noChangeArrowheads="1"/>
          </p:cNvSpPr>
          <p:nvPr/>
        </p:nvSpPr>
        <p:spPr bwMode="auto">
          <a:xfrm>
            <a:off x="250824" y="845230"/>
            <a:ext cx="11501905" cy="861774"/>
          </a:xfrm>
          <a:prstGeom prst="rect">
            <a:avLst/>
          </a:prstGeom>
          <a:noFill/>
          <a:ln w="9525">
            <a:noFill/>
            <a:miter lim="800000"/>
            <a:headEnd/>
            <a:tailEnd/>
          </a:ln>
        </p:spPr>
        <p:txBody>
          <a:bodyPr wrap="square">
            <a:spAutoFit/>
          </a:bodyPr>
          <a:lstStyle/>
          <a:p>
            <a:pPr algn="just">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Arial" charset="0"/>
                <a:cs typeface="Arial" charset="0"/>
              </a:rPr>
              <a:t>  METEOSAT İkinci Nesil uyduları, yer-sabit yörüngede çok geniş alanlardan her 5 dakikada bir veri sağlamaktadır.</a:t>
            </a:r>
          </a:p>
        </p:txBody>
      </p:sp>
      <p:sp>
        <p:nvSpPr>
          <p:cNvPr id="13" name="7 Dikdörtgen"/>
          <p:cNvSpPr>
            <a:spLocks noChangeArrowheads="1"/>
          </p:cNvSpPr>
          <p:nvPr/>
        </p:nvSpPr>
        <p:spPr bwMode="auto">
          <a:xfrm>
            <a:off x="188072" y="5464306"/>
            <a:ext cx="11743951" cy="861774"/>
          </a:xfrm>
          <a:prstGeom prst="rect">
            <a:avLst/>
          </a:prstGeom>
          <a:noFill/>
          <a:ln w="9525">
            <a:noFill/>
            <a:miter lim="800000"/>
            <a:headEnd/>
            <a:tailEnd/>
          </a:ln>
        </p:spPr>
        <p:txBody>
          <a:bodyPr wrap="square">
            <a:spAutoFit/>
          </a:bodyPr>
          <a:lstStyle/>
          <a:p>
            <a:pPr algn="just">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Arial" charset="0"/>
                <a:cs typeface="Arial" charset="0"/>
              </a:rPr>
              <a:t> Halihazırda farklı boylamlardaki pozisyonlarda 4 adet METEOSAT uydusu işletilmektedir.</a:t>
            </a:r>
          </a:p>
        </p:txBody>
      </p:sp>
      <p:sp>
        <p:nvSpPr>
          <p:cNvPr id="14" name="7 Dikdörtgen"/>
          <p:cNvSpPr>
            <a:spLocks noChangeArrowheads="1"/>
          </p:cNvSpPr>
          <p:nvPr/>
        </p:nvSpPr>
        <p:spPr bwMode="auto">
          <a:xfrm>
            <a:off x="663390" y="5101398"/>
            <a:ext cx="5047128" cy="369332"/>
          </a:xfrm>
          <a:prstGeom prst="rect">
            <a:avLst/>
          </a:prstGeom>
          <a:noFill/>
          <a:ln w="9525">
            <a:noFill/>
            <a:miter lim="800000"/>
            <a:headEnd/>
            <a:tailEnd/>
          </a:ln>
        </p:spPr>
        <p:txBody>
          <a:bodyPr wrap="square">
            <a:spAutoFit/>
          </a:bodyPr>
          <a:lstStyle/>
          <a:p>
            <a:pPr algn="ctr"/>
            <a:r>
              <a:rPr lang="tr-TR" dirty="0" smtClean="0">
                <a:solidFill>
                  <a:schemeClr val="bg1"/>
                </a:solidFill>
              </a:rPr>
              <a:t>METEOSAT uydu yörüngesi</a:t>
            </a:r>
          </a:p>
        </p:txBody>
      </p:sp>
      <p:sp>
        <p:nvSpPr>
          <p:cNvPr id="15" name="7 Dikdörtgen"/>
          <p:cNvSpPr>
            <a:spLocks noChangeArrowheads="1"/>
          </p:cNvSpPr>
          <p:nvPr/>
        </p:nvSpPr>
        <p:spPr bwMode="auto">
          <a:xfrm>
            <a:off x="6723531" y="5038644"/>
            <a:ext cx="4760258" cy="369332"/>
          </a:xfrm>
          <a:prstGeom prst="rect">
            <a:avLst/>
          </a:prstGeom>
          <a:noFill/>
          <a:ln w="9525">
            <a:noFill/>
            <a:miter lim="800000"/>
            <a:headEnd/>
            <a:tailEnd/>
          </a:ln>
        </p:spPr>
        <p:txBody>
          <a:bodyPr wrap="square">
            <a:spAutoFit/>
          </a:bodyPr>
          <a:lstStyle/>
          <a:p>
            <a:pPr algn="ctr"/>
            <a:r>
              <a:rPr lang="tr-TR" dirty="0" smtClean="0">
                <a:solidFill>
                  <a:schemeClr val="bg1"/>
                </a:solidFill>
              </a:rPr>
              <a:t>Kar ve sis </a:t>
            </a:r>
            <a:r>
              <a:rPr lang="tr-TR" dirty="0" err="1" smtClean="0">
                <a:solidFill>
                  <a:schemeClr val="bg1"/>
                </a:solidFill>
              </a:rPr>
              <a:t>kompozit</a:t>
            </a:r>
            <a:r>
              <a:rPr lang="tr-TR" dirty="0" smtClean="0">
                <a:solidFill>
                  <a:schemeClr val="bg1"/>
                </a:solidFill>
              </a:rPr>
              <a:t> görüntüsü</a:t>
            </a:r>
          </a:p>
        </p:txBody>
      </p:sp>
      <p:pic>
        <p:nvPicPr>
          <p:cNvPr id="17" name="16 Resim" descr="Turkiye_MSGIODC_DaySnowFog_20181227_0930.png"/>
          <p:cNvPicPr>
            <a:picLocks noChangeAspect="1"/>
          </p:cNvPicPr>
          <p:nvPr/>
        </p:nvPicPr>
        <p:blipFill>
          <a:blip r:embed="rId5" cstate="print"/>
          <a:srcRect r="8456" b="1036"/>
          <a:stretch>
            <a:fillRect/>
          </a:stretch>
        </p:blipFill>
        <p:spPr>
          <a:xfrm>
            <a:off x="6306519" y="1726754"/>
            <a:ext cx="5840656" cy="3285469"/>
          </a:xfrm>
          <a:prstGeom prst="rect">
            <a:avLst/>
          </a:prstGeom>
        </p:spPr>
      </p:pic>
      <p:pic>
        <p:nvPicPr>
          <p:cNvPr id="18" name="Picture 7" descr="C:\Users\fdagli\Desktop\Resim1.png"/>
          <p:cNvPicPr>
            <a:picLocks noChangeAspect="1" noChangeArrowheads="1"/>
          </p:cNvPicPr>
          <p:nvPr/>
        </p:nvPicPr>
        <p:blipFill>
          <a:blip r:embed="rId6" cstate="print"/>
          <a:srcRect/>
          <a:stretch>
            <a:fillRect/>
          </a:stretch>
        </p:blipFill>
        <p:spPr bwMode="auto">
          <a:xfrm>
            <a:off x="11289554" y="1"/>
            <a:ext cx="712814" cy="788894"/>
          </a:xfrm>
          <a:prstGeom prst="rect">
            <a:avLst/>
          </a:prstGeom>
          <a:noFill/>
          <a:ln w="9525">
            <a:noFill/>
            <a:miter lim="800000"/>
            <a:headEnd/>
            <a:tailEnd/>
          </a:ln>
        </p:spPr>
      </p:pic>
      <p:pic>
        <p:nvPicPr>
          <p:cNvPr id="19" name="Picture 16" descr="https://www.tarimorman.gov.tr/Style%20Library/TarimUI/img/gthbLogo.png"/>
          <p:cNvPicPr>
            <a:picLocks noChangeAspect="1" noChangeArrowheads="1"/>
          </p:cNvPicPr>
          <p:nvPr/>
        </p:nvPicPr>
        <p:blipFill>
          <a:blip r:embed="rId7" cstate="print"/>
          <a:srcRect/>
          <a:stretch>
            <a:fillRect/>
          </a:stretch>
        </p:blipFill>
        <p:spPr bwMode="auto">
          <a:xfrm>
            <a:off x="232895" y="62755"/>
            <a:ext cx="699246" cy="699246"/>
          </a:xfrm>
          <a:prstGeom prst="rect">
            <a:avLst/>
          </a:prstGeom>
          <a:noFill/>
          <a:ln w="9525">
            <a:noFill/>
            <a:miter lim="800000"/>
            <a:headEnd/>
            <a:tailEnd/>
          </a:ln>
        </p:spPr>
      </p:pic>
      <p:sp>
        <p:nvSpPr>
          <p:cNvPr id="12"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Tree>
    <p:extLst>
      <p:ext uri="{BB962C8B-B14F-4D97-AF65-F5344CB8AC3E}">
        <p14:creationId xmlns:p14="http://schemas.microsoft.com/office/powerpoint/2010/main" xmlns="" val="366871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4" cstate="print"/>
          <a:srcRect/>
          <a:stretch>
            <a:fillRect/>
          </a:stretch>
        </p:blipFill>
        <p:spPr bwMode="auto">
          <a:xfrm>
            <a:off x="6525464" y="1894914"/>
            <a:ext cx="4617663" cy="3444793"/>
          </a:xfrm>
          <a:prstGeom prst="rect">
            <a:avLst/>
          </a:prstGeom>
          <a:noFill/>
          <a:ln w="9525">
            <a:noFill/>
            <a:miter lim="800000"/>
            <a:headEnd/>
            <a:tailEnd/>
          </a:ln>
        </p:spPr>
      </p:pic>
      <p:pic>
        <p:nvPicPr>
          <p:cNvPr id="12" name="Polar orbit principle.mpg">
            <a:hlinkClick r:id="" action="ppaction://media"/>
          </p:cNvPr>
          <p:cNvPicPr>
            <a:picLocks noRot="1" noChangeAspect="1"/>
          </p:cNvPicPr>
          <p:nvPr>
            <a:videoFile r:link="rId1"/>
          </p:nvPr>
        </p:nvPicPr>
        <p:blipFill>
          <a:blip r:embed="rId5" cstate="print"/>
          <a:stretch>
            <a:fillRect/>
          </a:stretch>
        </p:blipFill>
        <p:spPr>
          <a:xfrm>
            <a:off x="874059" y="1929653"/>
            <a:ext cx="4724400" cy="3429000"/>
          </a:xfrm>
          <a:prstGeom prst="rect">
            <a:avLst/>
          </a:prstGeom>
        </p:spPr>
      </p:pic>
      <p:sp>
        <p:nvSpPr>
          <p:cNvPr id="10" name="7 Dikdörtgen"/>
          <p:cNvSpPr>
            <a:spLocks noChangeArrowheads="1"/>
          </p:cNvSpPr>
          <p:nvPr/>
        </p:nvSpPr>
        <p:spPr bwMode="auto">
          <a:xfrm>
            <a:off x="250824" y="1079680"/>
            <a:ext cx="11501905" cy="861774"/>
          </a:xfrm>
          <a:prstGeom prst="rect">
            <a:avLst/>
          </a:prstGeom>
          <a:noFill/>
          <a:ln w="9525">
            <a:noFill/>
            <a:miter lim="800000"/>
            <a:headEnd/>
            <a:tailEnd/>
          </a:ln>
        </p:spPr>
        <p:txBody>
          <a:bodyPr wrap="square">
            <a:spAutoFit/>
          </a:bodyPr>
          <a:lstStyle/>
          <a:p>
            <a:pPr algn="just">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Arial" charset="0"/>
                <a:cs typeface="Arial" charset="0"/>
              </a:rPr>
              <a:t>  </a:t>
            </a:r>
            <a:r>
              <a:rPr lang="tr-TR" sz="2500" b="1" dirty="0" err="1" smtClean="0">
                <a:solidFill>
                  <a:schemeClr val="bg1"/>
                </a:solidFill>
                <a:effectLst>
                  <a:outerShdw blurRad="38100" dist="38100" dir="2700000" algn="tl">
                    <a:srgbClr val="000000">
                      <a:alpha val="43137"/>
                    </a:srgbClr>
                  </a:outerShdw>
                </a:effectLst>
                <a:latin typeface="Arial" charset="0"/>
                <a:cs typeface="Arial" charset="0"/>
              </a:rPr>
              <a:t>MetOp</a:t>
            </a:r>
            <a:r>
              <a:rPr lang="tr-TR" sz="2500" b="1" dirty="0" smtClean="0">
                <a:solidFill>
                  <a:schemeClr val="bg1"/>
                </a:solidFill>
                <a:effectLst>
                  <a:outerShdw blurRad="38100" dist="38100" dir="2700000" algn="tl">
                    <a:srgbClr val="000000">
                      <a:alpha val="43137"/>
                    </a:srgbClr>
                  </a:outerShdw>
                </a:effectLst>
                <a:latin typeface="Arial" charset="0"/>
                <a:cs typeface="Arial" charset="0"/>
              </a:rPr>
              <a:t> uyduları, kutupsal yörüngede tüm dünya çevresinde 1 günde yaklaşık 14 kez dolaşarak veri toplamaktadır.</a:t>
            </a:r>
          </a:p>
        </p:txBody>
      </p:sp>
      <p:sp>
        <p:nvSpPr>
          <p:cNvPr id="13" name="7 Dikdörtgen"/>
          <p:cNvSpPr>
            <a:spLocks noChangeArrowheads="1"/>
          </p:cNvSpPr>
          <p:nvPr/>
        </p:nvSpPr>
        <p:spPr bwMode="auto">
          <a:xfrm>
            <a:off x="188072" y="5745646"/>
            <a:ext cx="11743951" cy="477054"/>
          </a:xfrm>
          <a:prstGeom prst="rect">
            <a:avLst/>
          </a:prstGeom>
          <a:noFill/>
          <a:ln w="9525">
            <a:noFill/>
            <a:miter lim="800000"/>
            <a:headEnd/>
            <a:tailEnd/>
          </a:ln>
        </p:spPr>
        <p:txBody>
          <a:bodyPr wrap="square">
            <a:spAutoFit/>
          </a:bodyPr>
          <a:lstStyle/>
          <a:p>
            <a:pPr algn="just">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Arial" charset="0"/>
                <a:cs typeface="Arial" charset="0"/>
              </a:rPr>
              <a:t> Halihazırda tandem pozisyonda 3 adet </a:t>
            </a:r>
            <a:r>
              <a:rPr lang="tr-TR" sz="2500" b="1" dirty="0" err="1" smtClean="0">
                <a:solidFill>
                  <a:schemeClr val="bg1"/>
                </a:solidFill>
                <a:effectLst>
                  <a:outerShdw blurRad="38100" dist="38100" dir="2700000" algn="tl">
                    <a:srgbClr val="000000">
                      <a:alpha val="43137"/>
                    </a:srgbClr>
                  </a:outerShdw>
                </a:effectLst>
                <a:latin typeface="Arial" charset="0"/>
                <a:cs typeface="Arial" charset="0"/>
              </a:rPr>
              <a:t>MetOp</a:t>
            </a:r>
            <a:r>
              <a:rPr lang="tr-TR" sz="2500" b="1" dirty="0" smtClean="0">
                <a:solidFill>
                  <a:schemeClr val="bg1"/>
                </a:solidFill>
                <a:effectLst>
                  <a:outerShdw blurRad="38100" dist="38100" dir="2700000" algn="tl">
                    <a:srgbClr val="000000">
                      <a:alpha val="43137"/>
                    </a:srgbClr>
                  </a:outerShdw>
                </a:effectLst>
                <a:latin typeface="Arial" charset="0"/>
                <a:cs typeface="Arial" charset="0"/>
              </a:rPr>
              <a:t> uydusu işletilmektedir.</a:t>
            </a:r>
          </a:p>
        </p:txBody>
      </p:sp>
      <p:sp>
        <p:nvSpPr>
          <p:cNvPr id="14" name="7 Dikdörtgen"/>
          <p:cNvSpPr>
            <a:spLocks noChangeArrowheads="1"/>
          </p:cNvSpPr>
          <p:nvPr/>
        </p:nvSpPr>
        <p:spPr bwMode="auto">
          <a:xfrm>
            <a:off x="753026" y="5302055"/>
            <a:ext cx="5047128" cy="369332"/>
          </a:xfrm>
          <a:prstGeom prst="rect">
            <a:avLst/>
          </a:prstGeom>
          <a:noFill/>
          <a:ln w="9525">
            <a:noFill/>
            <a:miter lim="800000"/>
            <a:headEnd/>
            <a:tailEnd/>
          </a:ln>
        </p:spPr>
        <p:txBody>
          <a:bodyPr wrap="square">
            <a:spAutoFit/>
          </a:bodyPr>
          <a:lstStyle/>
          <a:p>
            <a:pPr algn="ctr"/>
            <a:r>
              <a:rPr lang="tr-TR" dirty="0" err="1" smtClean="0">
                <a:solidFill>
                  <a:schemeClr val="bg1"/>
                </a:solidFill>
              </a:rPr>
              <a:t>MetOp</a:t>
            </a:r>
            <a:r>
              <a:rPr lang="tr-TR" dirty="0" smtClean="0">
                <a:solidFill>
                  <a:schemeClr val="bg1"/>
                </a:solidFill>
              </a:rPr>
              <a:t> uydusunun yörüngesi</a:t>
            </a:r>
          </a:p>
        </p:txBody>
      </p:sp>
      <p:sp>
        <p:nvSpPr>
          <p:cNvPr id="15" name="7 Dikdörtgen"/>
          <p:cNvSpPr>
            <a:spLocks noChangeArrowheads="1"/>
          </p:cNvSpPr>
          <p:nvPr/>
        </p:nvSpPr>
        <p:spPr bwMode="auto">
          <a:xfrm>
            <a:off x="6723532" y="5346878"/>
            <a:ext cx="4195480" cy="369332"/>
          </a:xfrm>
          <a:prstGeom prst="rect">
            <a:avLst/>
          </a:prstGeom>
          <a:noFill/>
          <a:ln w="9525">
            <a:noFill/>
            <a:miter lim="800000"/>
            <a:headEnd/>
            <a:tailEnd/>
          </a:ln>
        </p:spPr>
        <p:txBody>
          <a:bodyPr wrap="square">
            <a:spAutoFit/>
          </a:bodyPr>
          <a:lstStyle/>
          <a:p>
            <a:pPr algn="ctr"/>
            <a:r>
              <a:rPr lang="tr-TR" dirty="0" smtClean="0">
                <a:solidFill>
                  <a:schemeClr val="bg1"/>
                </a:solidFill>
              </a:rPr>
              <a:t>Bitki indeksi (NDVI) görüntüsü</a:t>
            </a:r>
          </a:p>
        </p:txBody>
      </p:sp>
      <p:pic>
        <p:nvPicPr>
          <p:cNvPr id="18" name="Picture 7" descr="C:\Users\fdagli\Desktop\Resim1.png"/>
          <p:cNvPicPr>
            <a:picLocks noChangeAspect="1" noChangeArrowheads="1"/>
          </p:cNvPicPr>
          <p:nvPr/>
        </p:nvPicPr>
        <p:blipFill>
          <a:blip r:embed="rId6" cstate="print"/>
          <a:srcRect/>
          <a:stretch>
            <a:fillRect/>
          </a:stretch>
        </p:blipFill>
        <p:spPr bwMode="auto">
          <a:xfrm>
            <a:off x="11289554" y="1"/>
            <a:ext cx="712814" cy="788894"/>
          </a:xfrm>
          <a:prstGeom prst="rect">
            <a:avLst/>
          </a:prstGeom>
          <a:noFill/>
          <a:ln w="9525">
            <a:noFill/>
            <a:miter lim="800000"/>
            <a:headEnd/>
            <a:tailEnd/>
          </a:ln>
        </p:spPr>
      </p:pic>
      <p:pic>
        <p:nvPicPr>
          <p:cNvPr id="19" name="Picture 16" descr="https://www.tarimorman.gov.tr/Style%20Library/TarimUI/img/gthbLogo.png"/>
          <p:cNvPicPr>
            <a:picLocks noChangeAspect="1" noChangeArrowheads="1"/>
          </p:cNvPicPr>
          <p:nvPr/>
        </p:nvPicPr>
        <p:blipFill>
          <a:blip r:embed="rId7" cstate="print"/>
          <a:srcRect/>
          <a:stretch>
            <a:fillRect/>
          </a:stretch>
        </p:blipFill>
        <p:spPr bwMode="auto">
          <a:xfrm>
            <a:off x="232895" y="62755"/>
            <a:ext cx="699246" cy="699246"/>
          </a:xfrm>
          <a:prstGeom prst="rect">
            <a:avLst/>
          </a:prstGeom>
          <a:noFill/>
          <a:ln w="9525">
            <a:noFill/>
            <a:miter lim="800000"/>
            <a:headEnd/>
            <a:tailEnd/>
          </a:ln>
        </p:spPr>
      </p:pic>
      <p:sp>
        <p:nvSpPr>
          <p:cNvPr id="17"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Tree>
    <p:extLst>
      <p:ext uri="{BB962C8B-B14F-4D97-AF65-F5344CB8AC3E}">
        <p14:creationId xmlns:p14="http://schemas.microsoft.com/office/powerpoint/2010/main" xmlns="" val="366871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9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7 Dikdörtgen"/>
          <p:cNvSpPr>
            <a:spLocks noChangeArrowheads="1"/>
          </p:cNvSpPr>
          <p:nvPr/>
        </p:nvSpPr>
        <p:spPr bwMode="auto">
          <a:xfrm>
            <a:off x="214966" y="819704"/>
            <a:ext cx="11501905" cy="1631216"/>
          </a:xfrm>
          <a:prstGeom prst="rect">
            <a:avLst/>
          </a:prstGeom>
          <a:noFill/>
          <a:ln w="9525">
            <a:noFill/>
            <a:miter lim="800000"/>
            <a:headEnd/>
            <a:tailEnd/>
          </a:ln>
        </p:spPr>
        <p:txBody>
          <a:bodyPr wrap="square">
            <a:spAutoFit/>
          </a:bodyPr>
          <a:lstStyle/>
          <a:p>
            <a:pPr algn="just">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Arial" charset="0"/>
                <a:cs typeface="Arial" charset="0"/>
              </a:rPr>
              <a:t>   2022 ve 2023 yıllarından itibaren kullanılmaya başlanacak olan </a:t>
            </a:r>
            <a:r>
              <a:rPr lang="tr-TR" sz="2500" b="1" dirty="0" err="1" smtClean="0">
                <a:solidFill>
                  <a:schemeClr val="bg1"/>
                </a:solidFill>
                <a:effectLst>
                  <a:outerShdw blurRad="38100" dist="38100" dir="2700000" algn="tl">
                    <a:srgbClr val="000000">
                      <a:alpha val="43137"/>
                    </a:srgbClr>
                  </a:outerShdw>
                </a:effectLst>
                <a:latin typeface="Arial" charset="0"/>
                <a:cs typeface="Arial" charset="0"/>
              </a:rPr>
              <a:t>Meteosat</a:t>
            </a:r>
            <a:r>
              <a:rPr lang="tr-TR" sz="2500" b="1" dirty="0" smtClean="0">
                <a:solidFill>
                  <a:schemeClr val="bg1"/>
                </a:solidFill>
                <a:effectLst>
                  <a:outerShdw blurRad="38100" dist="38100" dir="2700000" algn="tl">
                    <a:srgbClr val="000000">
                      <a:alpha val="43137"/>
                    </a:srgbClr>
                  </a:outerShdw>
                </a:effectLst>
                <a:latin typeface="Arial" charset="0"/>
                <a:cs typeface="Arial" charset="0"/>
              </a:rPr>
              <a:t> Üçüncü Nesil (MTG) ve Kutupsal İkinci Nesil (EPS-SG) uydu programları, gerek uydu sayıları gerekse maliyet olarak Avrupa’nın bugüne kadarki en büyük uydu programları niteliğindedir.</a:t>
            </a:r>
          </a:p>
        </p:txBody>
      </p:sp>
      <p:pic>
        <p:nvPicPr>
          <p:cNvPr id="11" name="Picture 2" descr="eumetsat eps-sg ile ilgili görsel sonucu"/>
          <p:cNvPicPr>
            <a:picLocks noChangeAspect="1" noChangeArrowheads="1"/>
          </p:cNvPicPr>
          <p:nvPr/>
        </p:nvPicPr>
        <p:blipFill>
          <a:blip r:embed="rId3" cstate="print"/>
          <a:srcRect/>
          <a:stretch>
            <a:fillRect/>
          </a:stretch>
        </p:blipFill>
        <p:spPr bwMode="auto">
          <a:xfrm>
            <a:off x="5961529" y="2484904"/>
            <a:ext cx="5706282" cy="3602131"/>
          </a:xfrm>
          <a:prstGeom prst="rect">
            <a:avLst/>
          </a:prstGeom>
          <a:noFill/>
          <a:ln w="9525">
            <a:noFill/>
            <a:miter lim="800000"/>
            <a:headEnd/>
            <a:tailEnd/>
          </a:ln>
        </p:spPr>
      </p:pic>
      <p:pic>
        <p:nvPicPr>
          <p:cNvPr id="12" name="Picture 4" descr="http://www.eumetrain.org/events/mtg.jpg"/>
          <p:cNvPicPr>
            <a:picLocks noChangeAspect="1" noChangeArrowheads="1"/>
          </p:cNvPicPr>
          <p:nvPr/>
        </p:nvPicPr>
        <p:blipFill>
          <a:blip r:embed="rId4" cstate="print"/>
          <a:srcRect/>
          <a:stretch>
            <a:fillRect/>
          </a:stretch>
        </p:blipFill>
        <p:spPr bwMode="auto">
          <a:xfrm>
            <a:off x="817377" y="2475937"/>
            <a:ext cx="4794530" cy="3596445"/>
          </a:xfrm>
          <a:prstGeom prst="rect">
            <a:avLst/>
          </a:prstGeom>
          <a:noFill/>
          <a:ln w="9525">
            <a:noFill/>
            <a:miter lim="800000"/>
            <a:headEnd/>
            <a:tailEnd/>
          </a:ln>
        </p:spPr>
      </p:pic>
      <p:sp>
        <p:nvSpPr>
          <p:cNvPr id="14" name="7 Dikdörtgen"/>
          <p:cNvSpPr>
            <a:spLocks noChangeArrowheads="1"/>
          </p:cNvSpPr>
          <p:nvPr/>
        </p:nvSpPr>
        <p:spPr bwMode="auto">
          <a:xfrm>
            <a:off x="842672" y="5723394"/>
            <a:ext cx="4858880" cy="369332"/>
          </a:xfrm>
          <a:prstGeom prst="rect">
            <a:avLst/>
          </a:prstGeom>
          <a:noFill/>
          <a:ln w="9525">
            <a:noFill/>
            <a:miter lim="800000"/>
            <a:headEnd/>
            <a:tailEnd/>
          </a:ln>
        </p:spPr>
        <p:txBody>
          <a:bodyPr wrap="square">
            <a:spAutoFit/>
          </a:bodyPr>
          <a:lstStyle/>
          <a:p>
            <a:pPr algn="ctr"/>
            <a:r>
              <a:rPr lang="tr-TR" dirty="0" smtClean="0">
                <a:solidFill>
                  <a:schemeClr val="bg1"/>
                </a:solidFill>
              </a:rPr>
              <a:t>MTG-S ve MTG-I Uyduları</a:t>
            </a:r>
          </a:p>
        </p:txBody>
      </p:sp>
      <p:sp>
        <p:nvSpPr>
          <p:cNvPr id="15" name="7 Dikdörtgen"/>
          <p:cNvSpPr>
            <a:spLocks noChangeArrowheads="1"/>
          </p:cNvSpPr>
          <p:nvPr/>
        </p:nvSpPr>
        <p:spPr bwMode="auto">
          <a:xfrm>
            <a:off x="7028330" y="5705465"/>
            <a:ext cx="3747248" cy="369332"/>
          </a:xfrm>
          <a:prstGeom prst="rect">
            <a:avLst/>
          </a:prstGeom>
          <a:solidFill>
            <a:schemeClr val="tx1"/>
          </a:solidFill>
          <a:ln w="9525">
            <a:noFill/>
            <a:miter lim="800000"/>
            <a:headEnd/>
            <a:tailEnd/>
          </a:ln>
        </p:spPr>
        <p:txBody>
          <a:bodyPr wrap="square">
            <a:spAutoFit/>
          </a:bodyPr>
          <a:lstStyle/>
          <a:p>
            <a:pPr algn="ctr"/>
            <a:r>
              <a:rPr lang="tr-TR" dirty="0" err="1" smtClean="0">
                <a:solidFill>
                  <a:schemeClr val="bg1"/>
                </a:solidFill>
              </a:rPr>
              <a:t>MetOpSG</a:t>
            </a:r>
            <a:r>
              <a:rPr lang="tr-TR" dirty="0" smtClean="0">
                <a:solidFill>
                  <a:schemeClr val="bg1"/>
                </a:solidFill>
              </a:rPr>
              <a:t>-A ve </a:t>
            </a:r>
            <a:r>
              <a:rPr lang="tr-TR" dirty="0" err="1" smtClean="0">
                <a:solidFill>
                  <a:schemeClr val="bg1"/>
                </a:solidFill>
              </a:rPr>
              <a:t>MetOpSG</a:t>
            </a:r>
            <a:r>
              <a:rPr lang="tr-TR" dirty="0" smtClean="0">
                <a:solidFill>
                  <a:schemeClr val="bg1"/>
                </a:solidFill>
              </a:rPr>
              <a:t>-B Uyduları</a:t>
            </a:r>
          </a:p>
        </p:txBody>
      </p:sp>
      <p:pic>
        <p:nvPicPr>
          <p:cNvPr id="18" name="Picture 7" descr="C:\Users\fdagli\Desktop\Resim1.png"/>
          <p:cNvPicPr>
            <a:picLocks noChangeAspect="1" noChangeArrowheads="1"/>
          </p:cNvPicPr>
          <p:nvPr/>
        </p:nvPicPr>
        <p:blipFill>
          <a:blip r:embed="rId5" cstate="print"/>
          <a:srcRect/>
          <a:stretch>
            <a:fillRect/>
          </a:stretch>
        </p:blipFill>
        <p:spPr bwMode="auto">
          <a:xfrm>
            <a:off x="11289554" y="1"/>
            <a:ext cx="712814" cy="788894"/>
          </a:xfrm>
          <a:prstGeom prst="rect">
            <a:avLst/>
          </a:prstGeom>
          <a:noFill/>
          <a:ln w="9525">
            <a:noFill/>
            <a:miter lim="800000"/>
            <a:headEnd/>
            <a:tailEnd/>
          </a:ln>
        </p:spPr>
      </p:pic>
      <p:pic>
        <p:nvPicPr>
          <p:cNvPr id="19" name="Picture 16" descr="https://www.tarimorman.gov.tr/Style%20Library/TarimUI/img/gthbLogo.png"/>
          <p:cNvPicPr>
            <a:picLocks noChangeAspect="1" noChangeArrowheads="1"/>
          </p:cNvPicPr>
          <p:nvPr/>
        </p:nvPicPr>
        <p:blipFill>
          <a:blip r:embed="rId6" cstate="print"/>
          <a:srcRect/>
          <a:stretch>
            <a:fillRect/>
          </a:stretch>
        </p:blipFill>
        <p:spPr bwMode="auto">
          <a:xfrm>
            <a:off x="232895" y="62755"/>
            <a:ext cx="699246" cy="699246"/>
          </a:xfrm>
          <a:prstGeom prst="rect">
            <a:avLst/>
          </a:prstGeom>
          <a:noFill/>
          <a:ln w="9525">
            <a:noFill/>
            <a:miter lim="800000"/>
            <a:headEnd/>
            <a:tailEnd/>
          </a:ln>
        </p:spPr>
      </p:pic>
      <p:sp>
        <p:nvSpPr>
          <p:cNvPr id="13"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Tree>
    <p:extLst>
      <p:ext uri="{BB962C8B-B14F-4D97-AF65-F5344CB8AC3E}">
        <p14:creationId xmlns:p14="http://schemas.microsoft.com/office/powerpoint/2010/main" xmlns="" val="3668717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Dikdörtgen"/>
          <p:cNvSpPr>
            <a:spLocks noChangeArrowheads="1"/>
          </p:cNvSpPr>
          <p:nvPr/>
        </p:nvSpPr>
        <p:spPr bwMode="auto">
          <a:xfrm>
            <a:off x="268753" y="747992"/>
            <a:ext cx="11752917" cy="2400657"/>
          </a:xfrm>
          <a:prstGeom prst="rect">
            <a:avLst/>
          </a:prstGeom>
          <a:noFill/>
          <a:ln w="9525">
            <a:noFill/>
            <a:miter lim="800000"/>
            <a:headEnd/>
            <a:tailEnd/>
          </a:ln>
        </p:spPr>
        <p:txBody>
          <a:bodyPr wrap="square">
            <a:spAutoFit/>
          </a:bodyPr>
          <a:lstStyle/>
          <a:p>
            <a:pPr algn="just"/>
            <a:r>
              <a:rPr lang="tr-TR" sz="2500" b="1" dirty="0" smtClean="0">
                <a:solidFill>
                  <a:schemeClr val="bg1"/>
                </a:solidFill>
                <a:effectLst>
                  <a:outerShdw blurRad="38100" dist="38100" dir="2700000" algn="tl">
                    <a:srgbClr val="000000">
                      <a:alpha val="43137"/>
                    </a:srgbClr>
                  </a:outerShdw>
                </a:effectLst>
                <a:latin typeface="+mj-lt"/>
                <a:cs typeface="Arial" charset="0"/>
              </a:rPr>
              <a:t>Meteoroloji Genel Müdürlüğü, sahip olduğu uzaktan algılama verisi ve altyapı kapasitesi ile bölgesindeki lider ülkelerdendir.</a:t>
            </a:r>
          </a:p>
          <a:p>
            <a:pPr algn="just">
              <a:buFontTx/>
              <a:buChar char="-"/>
            </a:pPr>
            <a:endParaRPr lang="tr-TR" sz="2500" b="1" dirty="0" smtClean="0">
              <a:solidFill>
                <a:schemeClr val="bg1"/>
              </a:solidFill>
              <a:effectLst>
                <a:outerShdw blurRad="38100" dist="38100" dir="2700000" algn="tl">
                  <a:srgbClr val="000000">
                    <a:alpha val="43137"/>
                  </a:srgbClr>
                </a:outerShdw>
              </a:effectLst>
              <a:latin typeface="+mj-lt"/>
              <a:cs typeface="Arial" charset="0"/>
            </a:endParaRPr>
          </a:p>
          <a:p>
            <a:pPr algn="just"/>
            <a:r>
              <a:rPr lang="tr-TR" sz="2500" b="1" dirty="0" smtClean="0">
                <a:solidFill>
                  <a:schemeClr val="bg1"/>
                </a:solidFill>
                <a:effectLst>
                  <a:outerShdw blurRad="38100" dist="38100" dir="2700000" algn="tl">
                    <a:srgbClr val="000000">
                      <a:alpha val="43137"/>
                    </a:srgbClr>
                  </a:outerShdw>
                </a:effectLst>
                <a:latin typeface="+mj-lt"/>
                <a:cs typeface="Arial" charset="0"/>
              </a:rPr>
              <a:t>Kullanmakta olduğu meteorolojik uydu yer alıcı istasyonları vasıtasıyla, gerek EUMETSAT gerekse diğer bazı uydulardan veri almakta ve bunları işleyerek gerekli ürünleri üretmekte ve kurum içi ve dışı kullanıcılara dağıtmaktadır.</a:t>
            </a:r>
          </a:p>
        </p:txBody>
      </p:sp>
      <p:pic>
        <p:nvPicPr>
          <p:cNvPr id="6" name="11 Resim" descr="IMG_0147.JPG"/>
          <p:cNvPicPr>
            <a:picLocks noChangeAspect="1"/>
          </p:cNvPicPr>
          <p:nvPr/>
        </p:nvPicPr>
        <p:blipFill>
          <a:blip r:embed="rId3" cstate="print"/>
          <a:srcRect/>
          <a:stretch>
            <a:fillRect/>
          </a:stretch>
        </p:blipFill>
        <p:spPr bwMode="auto">
          <a:xfrm>
            <a:off x="216266" y="3214873"/>
            <a:ext cx="2975163" cy="2230201"/>
          </a:xfrm>
          <a:prstGeom prst="rect">
            <a:avLst/>
          </a:prstGeom>
          <a:noFill/>
          <a:ln w="9525">
            <a:noFill/>
            <a:miter lim="800000"/>
            <a:headEnd/>
            <a:tailEnd/>
          </a:ln>
        </p:spPr>
      </p:pic>
      <p:pic>
        <p:nvPicPr>
          <p:cNvPr id="8" name="Picture 5" descr="2"/>
          <p:cNvPicPr>
            <a:picLocks noChangeAspect="1" noChangeArrowheads="1"/>
          </p:cNvPicPr>
          <p:nvPr/>
        </p:nvPicPr>
        <p:blipFill>
          <a:blip r:embed="rId4" cstate="print"/>
          <a:srcRect/>
          <a:stretch>
            <a:fillRect/>
          </a:stretch>
        </p:blipFill>
        <p:spPr bwMode="auto">
          <a:xfrm>
            <a:off x="10460594" y="3186672"/>
            <a:ext cx="1627224" cy="2272833"/>
          </a:xfrm>
          <a:prstGeom prst="rect">
            <a:avLst/>
          </a:prstGeom>
          <a:noFill/>
          <a:ln w="9525">
            <a:noFill/>
            <a:miter lim="800000"/>
            <a:headEnd/>
            <a:tailEnd/>
          </a:ln>
        </p:spPr>
      </p:pic>
      <p:pic>
        <p:nvPicPr>
          <p:cNvPr id="9" name="Picture 6" descr="3"/>
          <p:cNvPicPr>
            <a:picLocks noChangeAspect="1" noChangeArrowheads="1"/>
          </p:cNvPicPr>
          <p:nvPr/>
        </p:nvPicPr>
        <p:blipFill>
          <a:blip r:embed="rId5" cstate="print"/>
          <a:srcRect/>
          <a:stretch>
            <a:fillRect/>
          </a:stretch>
        </p:blipFill>
        <p:spPr bwMode="auto">
          <a:xfrm>
            <a:off x="7050179" y="3170050"/>
            <a:ext cx="1648119" cy="2289456"/>
          </a:xfrm>
          <a:prstGeom prst="rect">
            <a:avLst/>
          </a:prstGeom>
          <a:noFill/>
          <a:ln w="9525">
            <a:noFill/>
            <a:miter lim="800000"/>
            <a:headEnd/>
            <a:tailEnd/>
          </a:ln>
        </p:spPr>
      </p:pic>
      <p:pic>
        <p:nvPicPr>
          <p:cNvPr id="10" name="Picture 18" descr="2008-06-18_11-51-24-531"/>
          <p:cNvPicPr>
            <a:picLocks noChangeAspect="1" noChangeArrowheads="1"/>
          </p:cNvPicPr>
          <p:nvPr/>
        </p:nvPicPr>
        <p:blipFill>
          <a:blip r:embed="rId6" cstate="print"/>
          <a:srcRect/>
          <a:stretch>
            <a:fillRect/>
          </a:stretch>
        </p:blipFill>
        <p:spPr bwMode="auto">
          <a:xfrm>
            <a:off x="3203098" y="3209365"/>
            <a:ext cx="3325872" cy="2232212"/>
          </a:xfrm>
          <a:prstGeom prst="rect">
            <a:avLst/>
          </a:prstGeom>
          <a:noFill/>
          <a:ln w="9525">
            <a:noFill/>
            <a:miter lim="800000"/>
            <a:headEnd/>
            <a:tailEnd/>
          </a:ln>
        </p:spPr>
      </p:pic>
      <p:pic>
        <p:nvPicPr>
          <p:cNvPr id="11" name="Picture 2" descr="4"/>
          <p:cNvPicPr>
            <a:picLocks noChangeAspect="1" noChangeArrowheads="1"/>
          </p:cNvPicPr>
          <p:nvPr/>
        </p:nvPicPr>
        <p:blipFill>
          <a:blip r:embed="rId7" cstate="print"/>
          <a:srcRect/>
          <a:stretch>
            <a:fillRect/>
          </a:stretch>
        </p:blipFill>
        <p:spPr bwMode="auto">
          <a:xfrm>
            <a:off x="8715558" y="3185551"/>
            <a:ext cx="1719357" cy="2292476"/>
          </a:xfrm>
          <a:prstGeom prst="rect">
            <a:avLst/>
          </a:prstGeom>
          <a:noFill/>
          <a:ln w="9525">
            <a:noFill/>
            <a:miter lim="800000"/>
            <a:headEnd/>
            <a:tailEnd/>
          </a:ln>
        </p:spPr>
      </p:pic>
      <p:sp>
        <p:nvSpPr>
          <p:cNvPr id="15" name="14 Dikdörtgen"/>
          <p:cNvSpPr/>
          <p:nvPr/>
        </p:nvSpPr>
        <p:spPr>
          <a:xfrm>
            <a:off x="322730" y="5499427"/>
            <a:ext cx="6158752" cy="307777"/>
          </a:xfrm>
          <a:prstGeom prst="rect">
            <a:avLst/>
          </a:prstGeom>
          <a:solidFill>
            <a:schemeClr val="tx1"/>
          </a:solidFill>
        </p:spPr>
        <p:txBody>
          <a:bodyPr wrap="square">
            <a:spAutoFit/>
          </a:bodyPr>
          <a:lstStyle/>
          <a:p>
            <a:pPr algn="ctr"/>
            <a:r>
              <a:rPr lang="tr-TR" sz="1400" dirty="0" smtClean="0">
                <a:solidFill>
                  <a:schemeClr val="bg1"/>
                </a:solidFill>
              </a:rPr>
              <a:t>MGM Uzaktan Algılama Şube Müdürlüğünde kullanılan sunuculardan bazıları</a:t>
            </a:r>
            <a:endParaRPr lang="tr-TR" sz="1400" dirty="0">
              <a:solidFill>
                <a:schemeClr val="bg1"/>
              </a:solidFill>
            </a:endParaRPr>
          </a:p>
        </p:txBody>
      </p:sp>
      <p:sp>
        <p:nvSpPr>
          <p:cNvPr id="17" name="16 Dikdörtgen"/>
          <p:cNvSpPr/>
          <p:nvPr/>
        </p:nvSpPr>
        <p:spPr>
          <a:xfrm>
            <a:off x="7082117" y="5499427"/>
            <a:ext cx="5002315" cy="523220"/>
          </a:xfrm>
          <a:prstGeom prst="rect">
            <a:avLst/>
          </a:prstGeom>
          <a:solidFill>
            <a:schemeClr val="tx1"/>
          </a:solidFill>
        </p:spPr>
        <p:txBody>
          <a:bodyPr wrap="square">
            <a:spAutoFit/>
          </a:bodyPr>
          <a:lstStyle/>
          <a:p>
            <a:pPr algn="ctr"/>
            <a:r>
              <a:rPr lang="tr-TR" sz="1400" dirty="0" smtClean="0">
                <a:solidFill>
                  <a:schemeClr val="bg1"/>
                </a:solidFill>
              </a:rPr>
              <a:t>MGM Uzaktan Algılama Şube Müdürlüğünde kullanılan L-Bant ve X-Bant Uydu Yer Alıcı İstasyonları</a:t>
            </a:r>
            <a:endParaRPr lang="tr-TR" sz="1400" dirty="0">
              <a:solidFill>
                <a:schemeClr val="bg1"/>
              </a:solidFill>
            </a:endParaRPr>
          </a:p>
        </p:txBody>
      </p:sp>
      <p:pic>
        <p:nvPicPr>
          <p:cNvPr id="18" name="Picture 7" descr="C:\Users\fdagli\Desktop\Resim1.png"/>
          <p:cNvPicPr>
            <a:picLocks noChangeAspect="1" noChangeArrowheads="1"/>
          </p:cNvPicPr>
          <p:nvPr/>
        </p:nvPicPr>
        <p:blipFill>
          <a:blip r:embed="rId8" cstate="print"/>
          <a:srcRect/>
          <a:stretch>
            <a:fillRect/>
          </a:stretch>
        </p:blipFill>
        <p:spPr bwMode="auto">
          <a:xfrm>
            <a:off x="11289554" y="1"/>
            <a:ext cx="712814" cy="788894"/>
          </a:xfrm>
          <a:prstGeom prst="rect">
            <a:avLst/>
          </a:prstGeom>
          <a:noFill/>
          <a:ln w="9525">
            <a:noFill/>
            <a:miter lim="800000"/>
            <a:headEnd/>
            <a:tailEnd/>
          </a:ln>
        </p:spPr>
      </p:pic>
      <p:pic>
        <p:nvPicPr>
          <p:cNvPr id="19" name="Picture 16" descr="https://www.tarimorman.gov.tr/Style%20Library/TarimUI/img/gthbLogo.png"/>
          <p:cNvPicPr>
            <a:picLocks noChangeAspect="1" noChangeArrowheads="1"/>
          </p:cNvPicPr>
          <p:nvPr/>
        </p:nvPicPr>
        <p:blipFill>
          <a:blip r:embed="rId9" cstate="print"/>
          <a:srcRect/>
          <a:stretch>
            <a:fillRect/>
          </a:stretch>
        </p:blipFill>
        <p:spPr bwMode="auto">
          <a:xfrm>
            <a:off x="232895" y="62755"/>
            <a:ext cx="699246" cy="699246"/>
          </a:xfrm>
          <a:prstGeom prst="rect">
            <a:avLst/>
          </a:prstGeom>
          <a:noFill/>
          <a:ln w="9525">
            <a:noFill/>
            <a:miter lim="800000"/>
            <a:headEnd/>
            <a:tailEnd/>
          </a:ln>
        </p:spPr>
      </p:pic>
      <p:sp>
        <p:nvSpPr>
          <p:cNvPr id="14"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Tree>
    <p:extLst>
      <p:ext uri="{BB962C8B-B14F-4D97-AF65-F5344CB8AC3E}">
        <p14:creationId xmlns:p14="http://schemas.microsoft.com/office/powerpoint/2010/main" xmlns="" val="36687178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9 Dikdörtgen"/>
          <p:cNvSpPr/>
          <p:nvPr/>
        </p:nvSpPr>
        <p:spPr>
          <a:xfrm>
            <a:off x="114300" y="894188"/>
            <a:ext cx="11952514" cy="477054"/>
          </a:xfrm>
          <a:prstGeom prst="rect">
            <a:avLst/>
          </a:prstGeom>
        </p:spPr>
        <p:txBody>
          <a:bodyPr wrap="square">
            <a:spAutoFit/>
          </a:bodyPr>
          <a:ls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342900" indent="-342900" algn="just">
              <a:buFont typeface="Wingdings" panose="05000000000000000000" pitchFamily="2" charset="2"/>
              <a:buChar char="ü"/>
            </a:pPr>
            <a:endParaRPr lang="tr-TR" sz="2500" b="1" dirty="0">
              <a:solidFill>
                <a:schemeClr val="bg1"/>
              </a:solidFill>
              <a:latin typeface="+mj-lt"/>
            </a:endParaRPr>
          </a:p>
        </p:txBody>
      </p:sp>
      <p:sp>
        <p:nvSpPr>
          <p:cNvPr id="14" name="13 Dikdörtgen"/>
          <p:cNvSpPr/>
          <p:nvPr/>
        </p:nvSpPr>
        <p:spPr>
          <a:xfrm>
            <a:off x="134679" y="938505"/>
            <a:ext cx="5925879" cy="5324535"/>
          </a:xfrm>
          <a:prstGeom prst="rect">
            <a:avLst/>
          </a:prstGeom>
        </p:spPr>
        <p:txBody>
          <a:bodyPr wrap="square">
            <a:spAutoFit/>
          </a:bodyPr>
          <a:lstStyle/>
          <a:p>
            <a:pPr algn="just" fontAlgn="base">
              <a:spcBef>
                <a:spcPct val="0"/>
              </a:spcBef>
              <a:spcAft>
                <a:spcPct val="0"/>
              </a:spcAft>
              <a:buFont typeface="Wingdings" pitchFamily="2" charset="2"/>
              <a:buChar char="ü"/>
            </a:pPr>
            <a:r>
              <a:rPr lang="tr-TR" sz="2000" b="1" dirty="0" smtClean="0">
                <a:solidFill>
                  <a:schemeClr val="bg1"/>
                </a:solidFill>
                <a:effectLst>
                  <a:outerShdw blurRad="38100" dist="38100" dir="2700000" algn="tl">
                    <a:srgbClr val="000000">
                      <a:alpha val="43137"/>
                    </a:srgbClr>
                  </a:outerShdw>
                </a:effectLst>
                <a:latin typeface="+mj-lt"/>
                <a:cs typeface="Arial" charset="0"/>
              </a:rPr>
              <a:t>Hidroloji Uydu Uygulama Merkezi (HSAF), </a:t>
            </a:r>
            <a:r>
              <a:rPr lang="tr-TR" sz="2000" b="1" dirty="0" err="1" smtClean="0">
                <a:solidFill>
                  <a:schemeClr val="bg1"/>
                </a:solidFill>
                <a:effectLst>
                  <a:outerShdw blurRad="38100" dist="38100" dir="2700000" algn="tl">
                    <a:srgbClr val="000000">
                      <a:alpha val="43137"/>
                    </a:srgbClr>
                  </a:outerShdw>
                </a:effectLst>
                <a:latin typeface="+mj-lt"/>
                <a:cs typeface="Arial" charset="0"/>
              </a:rPr>
              <a:t>EUMETSAT’a</a:t>
            </a:r>
            <a:r>
              <a:rPr lang="tr-TR" sz="2000" b="1" dirty="0" smtClean="0">
                <a:solidFill>
                  <a:schemeClr val="bg1"/>
                </a:solidFill>
                <a:effectLst>
                  <a:outerShdw blurRad="38100" dist="38100" dir="2700000" algn="tl">
                    <a:srgbClr val="000000">
                      <a:alpha val="43137"/>
                    </a:srgbClr>
                  </a:outerShdw>
                </a:effectLst>
                <a:latin typeface="+mj-lt"/>
                <a:cs typeface="Arial" charset="0"/>
              </a:rPr>
              <a:t> ait uydulardan ve diğer uydulardan alınan verileri kullanarak; yağış, toprak nemi, kar örtüsü ürünleri üretmektedir.</a:t>
            </a:r>
          </a:p>
          <a:p>
            <a:pPr algn="just" fontAlgn="base">
              <a:spcBef>
                <a:spcPct val="0"/>
              </a:spcBef>
              <a:spcAft>
                <a:spcPct val="0"/>
              </a:spcAft>
              <a:buFont typeface="Wingdings" pitchFamily="2" charset="2"/>
              <a:buChar char="ü"/>
            </a:pPr>
            <a:endParaRPr lang="tr-TR" sz="2000" b="1" dirty="0" smtClean="0">
              <a:solidFill>
                <a:schemeClr val="bg1"/>
              </a:solidFill>
              <a:effectLst>
                <a:outerShdw blurRad="38100" dist="38100" dir="2700000" algn="tl">
                  <a:srgbClr val="000000">
                    <a:alpha val="43137"/>
                  </a:srgbClr>
                </a:outerShdw>
              </a:effectLst>
              <a:latin typeface="+mj-lt"/>
              <a:cs typeface="Arial" charset="0"/>
            </a:endParaRPr>
          </a:p>
          <a:p>
            <a:pPr algn="just" fontAlgn="base">
              <a:spcBef>
                <a:spcPct val="0"/>
              </a:spcBef>
              <a:spcAft>
                <a:spcPct val="0"/>
              </a:spcAft>
              <a:buFont typeface="Wingdings" pitchFamily="2" charset="2"/>
              <a:buChar char="ü"/>
            </a:pPr>
            <a:r>
              <a:rPr lang="tr-TR" sz="2000" b="1" dirty="0" smtClean="0">
                <a:solidFill>
                  <a:schemeClr val="bg1"/>
                </a:solidFill>
                <a:effectLst>
                  <a:outerShdw blurRad="38100" dist="38100" dir="2700000" algn="tl">
                    <a:srgbClr val="000000">
                      <a:alpha val="43137"/>
                    </a:srgbClr>
                  </a:outerShdw>
                </a:effectLst>
                <a:latin typeface="+mj-lt"/>
                <a:cs typeface="Arial" charset="0"/>
              </a:rPr>
              <a:t>Türkiye, MGM, Orta Doğu Teknik Üniversitesi, İstanbul Teknik Üniversitesi, Anadolu Üniversitesi ve Ondokuz Mayıs Üniversitesi tarafından temsil edilmektedir. </a:t>
            </a:r>
          </a:p>
          <a:p>
            <a:pPr algn="just" fontAlgn="base">
              <a:spcBef>
                <a:spcPct val="0"/>
              </a:spcBef>
              <a:spcAft>
                <a:spcPct val="0"/>
              </a:spcAft>
              <a:buFont typeface="Wingdings" pitchFamily="2" charset="2"/>
              <a:buChar char="ü"/>
            </a:pPr>
            <a:endParaRPr lang="tr-TR" sz="2000" b="1" dirty="0" smtClean="0">
              <a:solidFill>
                <a:schemeClr val="bg1"/>
              </a:solidFill>
              <a:effectLst>
                <a:outerShdw blurRad="38100" dist="38100" dir="2700000" algn="tl">
                  <a:srgbClr val="000000">
                    <a:alpha val="43137"/>
                  </a:srgbClr>
                </a:outerShdw>
              </a:effectLst>
              <a:latin typeface="+mj-lt"/>
              <a:cs typeface="Arial" charset="0"/>
            </a:endParaRPr>
          </a:p>
          <a:p>
            <a:pPr algn="just" fontAlgn="base">
              <a:spcBef>
                <a:spcPct val="0"/>
              </a:spcBef>
              <a:spcAft>
                <a:spcPct val="0"/>
              </a:spcAft>
              <a:buFont typeface="Wingdings" pitchFamily="2" charset="2"/>
              <a:buChar char="ü"/>
            </a:pPr>
            <a:r>
              <a:rPr lang="tr-TR" sz="2000" b="1" dirty="0" smtClean="0">
                <a:solidFill>
                  <a:schemeClr val="bg1"/>
                </a:solidFill>
                <a:effectLst>
                  <a:outerShdw blurRad="38100" dist="38100" dir="2700000" algn="tl">
                    <a:srgbClr val="000000">
                      <a:alpha val="43137"/>
                    </a:srgbClr>
                  </a:outerShdw>
                </a:effectLst>
                <a:latin typeface="+mj-lt"/>
                <a:cs typeface="Arial" charset="0"/>
              </a:rPr>
              <a:t>MGM Projenin teknik, idari ve mali koordinasyonu, proje dokümanlarının hazırlanması ve kar ürünleri üretim zincirinin kurulması, işletilmesi ve ürünlerin kalite kontrolü ve dağıtımından sorumludur. </a:t>
            </a:r>
          </a:p>
          <a:p>
            <a:pPr algn="just" fontAlgn="base">
              <a:spcBef>
                <a:spcPct val="0"/>
              </a:spcBef>
              <a:spcAft>
                <a:spcPct val="0"/>
              </a:spcAft>
              <a:buFont typeface="Wingdings" pitchFamily="2" charset="2"/>
              <a:buChar char="ü"/>
            </a:pPr>
            <a:endParaRPr lang="tr-TR" sz="2000" b="1" dirty="0" smtClean="0">
              <a:solidFill>
                <a:schemeClr val="bg1"/>
              </a:solidFill>
              <a:effectLst>
                <a:outerShdw blurRad="38100" dist="38100" dir="2700000" algn="tl">
                  <a:srgbClr val="000000">
                    <a:alpha val="43137"/>
                  </a:srgbClr>
                </a:outerShdw>
              </a:effectLst>
              <a:latin typeface="+mj-lt"/>
              <a:cs typeface="Arial" charset="0"/>
            </a:endParaRPr>
          </a:p>
          <a:p>
            <a:pPr algn="just" fontAlgn="base">
              <a:spcBef>
                <a:spcPct val="0"/>
              </a:spcBef>
              <a:spcAft>
                <a:spcPct val="0"/>
              </a:spcAft>
              <a:buFont typeface="Wingdings" pitchFamily="2" charset="2"/>
              <a:buChar char="ü"/>
            </a:pPr>
            <a:r>
              <a:rPr lang="tr-TR" sz="2000" b="1" dirty="0" smtClean="0">
                <a:solidFill>
                  <a:schemeClr val="bg1"/>
                </a:solidFill>
                <a:effectLst>
                  <a:outerShdw blurRad="38100" dist="38100" dir="2700000" algn="tl">
                    <a:srgbClr val="000000">
                      <a:alpha val="43137"/>
                    </a:srgbClr>
                  </a:outerShdw>
                </a:effectLst>
                <a:latin typeface="+mj-lt"/>
                <a:cs typeface="Arial" charset="0"/>
              </a:rPr>
              <a:t>Kurumumuza bu proje kapsamında yürütülen faaliyetler kapsamında ödeme yapılmaktadır. </a:t>
            </a:r>
          </a:p>
        </p:txBody>
      </p:sp>
      <p:pic>
        <p:nvPicPr>
          <p:cNvPr id="17" name="Picture 3" descr="C:\Users\sez-el\Desktop\hsaf Tanitim\EUMETSAT_TR.jpg"/>
          <p:cNvPicPr>
            <a:picLocks noChangeArrowheads="1"/>
          </p:cNvPicPr>
          <p:nvPr/>
        </p:nvPicPr>
        <p:blipFill>
          <a:blip r:embed="rId3" cstate="print"/>
          <a:srcRect/>
          <a:stretch>
            <a:fillRect/>
          </a:stretch>
        </p:blipFill>
        <p:spPr bwMode="auto">
          <a:xfrm>
            <a:off x="6499103" y="2956088"/>
            <a:ext cx="5353381" cy="3027952"/>
          </a:xfrm>
          <a:prstGeom prst="rect">
            <a:avLst/>
          </a:prstGeom>
          <a:noFill/>
          <a:ln w="9525">
            <a:noFill/>
            <a:miter lim="800000"/>
            <a:headEnd/>
            <a:tailEnd/>
          </a:ln>
        </p:spPr>
      </p:pic>
      <p:sp>
        <p:nvSpPr>
          <p:cNvPr id="19" name="18 Metin kutusu"/>
          <p:cNvSpPr txBox="1"/>
          <p:nvPr/>
        </p:nvSpPr>
        <p:spPr>
          <a:xfrm>
            <a:off x="7018215" y="5998213"/>
            <a:ext cx="4369981" cy="369332"/>
          </a:xfrm>
          <a:prstGeom prst="rect">
            <a:avLst/>
          </a:prstGeom>
          <a:noFill/>
          <a:ln>
            <a:solidFill>
              <a:schemeClr val="tx2"/>
            </a:solidFill>
          </a:ln>
        </p:spPr>
        <p:txBody>
          <a:bodyPr wrap="square" rtlCol="0">
            <a:spAutoFit/>
          </a:bodyPr>
          <a:lstStyle/>
          <a:p>
            <a:r>
              <a:rPr lang="tr-TR" dirty="0" smtClean="0">
                <a:solidFill>
                  <a:schemeClr val="bg1"/>
                </a:solidFill>
              </a:rPr>
              <a:t>           EUMETSAT </a:t>
            </a:r>
            <a:r>
              <a:rPr lang="tr-TR" dirty="0" err="1" smtClean="0">
                <a:solidFill>
                  <a:schemeClr val="bg1"/>
                </a:solidFill>
              </a:rPr>
              <a:t>SAF’ların</a:t>
            </a:r>
            <a:r>
              <a:rPr lang="tr-TR" dirty="0" smtClean="0">
                <a:solidFill>
                  <a:schemeClr val="bg1"/>
                </a:solidFill>
              </a:rPr>
              <a:t> iş akış şeması</a:t>
            </a:r>
            <a:endParaRPr lang="en-US" dirty="0" err="1" smtClean="0">
              <a:solidFill>
                <a:schemeClr val="bg1"/>
              </a:solidFill>
            </a:endParaRPr>
          </a:p>
        </p:txBody>
      </p:sp>
      <p:pic>
        <p:nvPicPr>
          <p:cNvPr id="25" name="Picture 5" descr="h10_20100309_day_merged"/>
          <p:cNvPicPr>
            <a:picLocks noChangeArrowheads="1"/>
          </p:cNvPicPr>
          <p:nvPr/>
        </p:nvPicPr>
        <p:blipFill>
          <a:blip r:embed="rId4" cstate="print"/>
          <a:srcRect/>
          <a:stretch>
            <a:fillRect/>
          </a:stretch>
        </p:blipFill>
        <p:spPr bwMode="auto">
          <a:xfrm>
            <a:off x="6470124" y="957661"/>
            <a:ext cx="2570518" cy="1558581"/>
          </a:xfrm>
          <a:prstGeom prst="rect">
            <a:avLst/>
          </a:prstGeom>
          <a:noFill/>
          <a:ln w="9525">
            <a:noFill/>
            <a:miter lim="800000"/>
            <a:headEnd/>
            <a:tailEnd/>
          </a:ln>
        </p:spPr>
      </p:pic>
      <p:pic>
        <p:nvPicPr>
          <p:cNvPr id="27" name="Picture 4" descr="h13_20100318_day_TSMS"/>
          <p:cNvPicPr>
            <a:picLocks noChangeAspect="1" noChangeArrowheads="1"/>
          </p:cNvPicPr>
          <p:nvPr/>
        </p:nvPicPr>
        <p:blipFill>
          <a:blip r:embed="rId5" cstate="print"/>
          <a:srcRect/>
          <a:stretch>
            <a:fillRect/>
          </a:stretch>
        </p:blipFill>
        <p:spPr bwMode="auto">
          <a:xfrm>
            <a:off x="9199395" y="962502"/>
            <a:ext cx="2613024" cy="1576589"/>
          </a:xfrm>
          <a:prstGeom prst="rect">
            <a:avLst/>
          </a:prstGeom>
          <a:noFill/>
          <a:ln w="9525">
            <a:noFill/>
            <a:miter lim="800000"/>
            <a:headEnd/>
            <a:tailEnd/>
          </a:ln>
        </p:spPr>
      </p:pic>
      <p:sp>
        <p:nvSpPr>
          <p:cNvPr id="28" name="27 Metin kutusu"/>
          <p:cNvSpPr txBox="1"/>
          <p:nvPr/>
        </p:nvSpPr>
        <p:spPr>
          <a:xfrm>
            <a:off x="6453964" y="2514752"/>
            <a:ext cx="5603358" cy="369332"/>
          </a:xfrm>
          <a:prstGeom prst="rect">
            <a:avLst/>
          </a:prstGeom>
          <a:noFill/>
          <a:ln>
            <a:solidFill>
              <a:schemeClr val="tx2"/>
            </a:solidFill>
          </a:ln>
        </p:spPr>
        <p:txBody>
          <a:bodyPr wrap="square" rtlCol="0">
            <a:spAutoFit/>
          </a:bodyPr>
          <a:lstStyle/>
          <a:p>
            <a:r>
              <a:rPr lang="tr-TR" dirty="0" smtClean="0">
                <a:solidFill>
                  <a:schemeClr val="bg1"/>
                </a:solidFill>
              </a:rPr>
              <a:t>        H-SAF kapsamında üretilen kar ürünleri örnekleri</a:t>
            </a:r>
            <a:endParaRPr lang="en-US" dirty="0" err="1" smtClean="0">
              <a:solidFill>
                <a:schemeClr val="bg1"/>
              </a:solidFill>
            </a:endParaRPr>
          </a:p>
        </p:txBody>
      </p:sp>
      <p:pic>
        <p:nvPicPr>
          <p:cNvPr id="12" name="Picture 7" descr="C:\Users\fdagli\Desktop\Resim1.png"/>
          <p:cNvPicPr>
            <a:picLocks noChangeAspect="1" noChangeArrowheads="1"/>
          </p:cNvPicPr>
          <p:nvPr/>
        </p:nvPicPr>
        <p:blipFill>
          <a:blip r:embed="rId6" cstate="print"/>
          <a:srcRect/>
          <a:stretch>
            <a:fillRect/>
          </a:stretch>
        </p:blipFill>
        <p:spPr bwMode="auto">
          <a:xfrm>
            <a:off x="11289554" y="1"/>
            <a:ext cx="712814" cy="788894"/>
          </a:xfrm>
          <a:prstGeom prst="rect">
            <a:avLst/>
          </a:prstGeom>
          <a:noFill/>
          <a:ln w="9525">
            <a:noFill/>
            <a:miter lim="800000"/>
            <a:headEnd/>
            <a:tailEnd/>
          </a:ln>
        </p:spPr>
      </p:pic>
      <p:pic>
        <p:nvPicPr>
          <p:cNvPr id="13" name="Picture 16" descr="https://www.tarimorman.gov.tr/Style%20Library/TarimUI/img/gthbLogo.png"/>
          <p:cNvPicPr>
            <a:picLocks noChangeAspect="1" noChangeArrowheads="1"/>
          </p:cNvPicPr>
          <p:nvPr/>
        </p:nvPicPr>
        <p:blipFill>
          <a:blip r:embed="rId7" cstate="print"/>
          <a:srcRect/>
          <a:stretch>
            <a:fillRect/>
          </a:stretch>
        </p:blipFill>
        <p:spPr bwMode="auto">
          <a:xfrm>
            <a:off x="232895" y="62755"/>
            <a:ext cx="699246" cy="699246"/>
          </a:xfrm>
          <a:prstGeom prst="rect">
            <a:avLst/>
          </a:prstGeom>
          <a:noFill/>
          <a:ln w="9525">
            <a:noFill/>
            <a:miter lim="800000"/>
            <a:headEnd/>
            <a:tailEnd/>
          </a:ln>
        </p:spPr>
      </p:pic>
      <p:sp>
        <p:nvSpPr>
          <p:cNvPr id="15"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Tree>
    <p:extLst>
      <p:ext uri="{BB962C8B-B14F-4D97-AF65-F5344CB8AC3E}">
        <p14:creationId xmlns="" xmlns:p14="http://schemas.microsoft.com/office/powerpoint/2010/main" val="3668717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23442" y="821615"/>
            <a:ext cx="5653727" cy="5262979"/>
          </a:xfrm>
          <a:prstGeom prst="rect">
            <a:avLst/>
          </a:prstGeom>
        </p:spPr>
        <p:txBody>
          <a:bodyPr wrap="square">
            <a:spAutoFit/>
          </a:bodyPr>
          <a:lstStyle/>
          <a:p>
            <a:pPr lvl="1">
              <a:buFont typeface="Arial" pitchFamily="34" charset="0"/>
              <a:buChar char="•"/>
            </a:pPr>
            <a:r>
              <a:rPr lang="tr-TR" sz="2800" b="0" dirty="0" smtClean="0">
                <a:solidFill>
                  <a:schemeClr val="bg1"/>
                </a:solidFill>
                <a:latin typeface="+mj-lt"/>
                <a:cs typeface="Arial" pitchFamily="34" charset="0"/>
              </a:rPr>
              <a:t>Görüntüler temelde Görünür (VIS) </a:t>
            </a:r>
            <a:r>
              <a:rPr lang="en-US" sz="2800" b="0" dirty="0" smtClean="0">
                <a:solidFill>
                  <a:schemeClr val="bg1"/>
                </a:solidFill>
                <a:latin typeface="+mj-lt"/>
                <a:cs typeface="Arial" pitchFamily="34" charset="0"/>
              </a:rPr>
              <a:t>ban</a:t>
            </a:r>
            <a:r>
              <a:rPr lang="tr-TR" sz="2800" b="0" dirty="0" smtClean="0">
                <a:solidFill>
                  <a:schemeClr val="bg1"/>
                </a:solidFill>
                <a:latin typeface="+mj-lt"/>
                <a:cs typeface="Arial" pitchFamily="34" charset="0"/>
              </a:rPr>
              <a:t>t</a:t>
            </a:r>
            <a:r>
              <a:rPr lang="en-US" sz="2800" b="0" dirty="0" smtClean="0">
                <a:solidFill>
                  <a:schemeClr val="bg1"/>
                </a:solidFill>
                <a:latin typeface="+mj-lt"/>
                <a:cs typeface="Arial" pitchFamily="34" charset="0"/>
              </a:rPr>
              <a:t>, </a:t>
            </a:r>
            <a:r>
              <a:rPr lang="tr-TR" sz="2800" b="0" dirty="0" smtClean="0">
                <a:solidFill>
                  <a:schemeClr val="bg1"/>
                </a:solidFill>
                <a:latin typeface="+mj-lt"/>
                <a:cs typeface="Arial" pitchFamily="34" charset="0"/>
              </a:rPr>
              <a:t>Kızıl ötesi (</a:t>
            </a:r>
            <a:r>
              <a:rPr lang="en-US" sz="2800" b="0" dirty="0" smtClean="0">
                <a:solidFill>
                  <a:schemeClr val="bg1"/>
                </a:solidFill>
                <a:latin typeface="+mj-lt"/>
                <a:cs typeface="Arial" pitchFamily="34" charset="0"/>
              </a:rPr>
              <a:t>IR</a:t>
            </a:r>
            <a:r>
              <a:rPr lang="tr-TR" sz="2800" b="0" dirty="0" smtClean="0">
                <a:solidFill>
                  <a:schemeClr val="bg1"/>
                </a:solidFill>
                <a:latin typeface="+mj-lt"/>
                <a:cs typeface="Arial" pitchFamily="34" charset="0"/>
              </a:rPr>
              <a:t>)</a:t>
            </a:r>
            <a:r>
              <a:rPr lang="en-US" sz="2800" b="0" dirty="0" smtClean="0">
                <a:solidFill>
                  <a:schemeClr val="bg1"/>
                </a:solidFill>
                <a:latin typeface="+mj-lt"/>
                <a:cs typeface="Arial" pitchFamily="34" charset="0"/>
              </a:rPr>
              <a:t> ban</a:t>
            </a:r>
            <a:r>
              <a:rPr lang="tr-TR" sz="2800" b="0" dirty="0" smtClean="0">
                <a:solidFill>
                  <a:schemeClr val="bg1"/>
                </a:solidFill>
                <a:latin typeface="+mj-lt"/>
                <a:cs typeface="Arial" pitchFamily="34" charset="0"/>
              </a:rPr>
              <a:t>t</a:t>
            </a:r>
            <a:r>
              <a:rPr lang="en-US" sz="2800" b="0" dirty="0" smtClean="0">
                <a:solidFill>
                  <a:schemeClr val="bg1"/>
                </a:solidFill>
                <a:latin typeface="+mj-lt"/>
                <a:cs typeface="Arial" pitchFamily="34" charset="0"/>
              </a:rPr>
              <a:t> </a:t>
            </a:r>
            <a:r>
              <a:rPr lang="tr-TR" sz="2800" b="0" dirty="0" smtClean="0">
                <a:solidFill>
                  <a:schemeClr val="bg1"/>
                </a:solidFill>
                <a:latin typeface="+mj-lt"/>
                <a:cs typeface="Arial" pitchFamily="34" charset="0"/>
              </a:rPr>
              <a:t>ya da Su buharı (WV) absorbsiyon bandında alınır</a:t>
            </a:r>
            <a:r>
              <a:rPr lang="en-US" sz="2800" b="0" dirty="0" smtClean="0">
                <a:solidFill>
                  <a:schemeClr val="bg1"/>
                </a:solidFill>
                <a:latin typeface="+mj-lt"/>
                <a:cs typeface="Arial" pitchFamily="34" charset="0"/>
              </a:rPr>
              <a:t>. </a:t>
            </a:r>
            <a:endParaRPr lang="tr-TR" sz="2800" b="0" dirty="0" smtClean="0">
              <a:solidFill>
                <a:schemeClr val="bg1"/>
              </a:solidFill>
              <a:latin typeface="+mj-lt"/>
              <a:cs typeface="Arial" pitchFamily="34" charset="0"/>
            </a:endParaRPr>
          </a:p>
          <a:p>
            <a:pPr lvl="1">
              <a:buFont typeface="Arial" pitchFamily="34" charset="0"/>
              <a:buChar char="•"/>
            </a:pPr>
            <a:r>
              <a:rPr lang="tr-TR" sz="2800" b="0" dirty="0" smtClean="0">
                <a:solidFill>
                  <a:schemeClr val="bg1"/>
                </a:solidFill>
                <a:latin typeface="+mj-lt"/>
                <a:cs typeface="Arial" pitchFamily="34" charset="0"/>
              </a:rPr>
              <a:t>VIS bantta yer yüzeyinin ya da bulutların yansıttığı solar radyasyon ölçülür. </a:t>
            </a:r>
            <a:endParaRPr lang="tr-TR" sz="2800" b="0" dirty="0">
              <a:solidFill>
                <a:schemeClr val="bg1"/>
              </a:solidFill>
              <a:latin typeface="+mj-lt"/>
              <a:cs typeface="Arial" pitchFamily="34" charset="0"/>
            </a:endParaRPr>
          </a:p>
          <a:p>
            <a:pPr lvl="1">
              <a:buFont typeface="Arial" pitchFamily="34" charset="0"/>
              <a:buChar char="•"/>
            </a:pPr>
            <a:r>
              <a:rPr lang="tr-TR" sz="2800" b="0" dirty="0" smtClean="0">
                <a:solidFill>
                  <a:schemeClr val="bg1"/>
                </a:solidFill>
                <a:latin typeface="+mj-lt"/>
                <a:cs typeface="Arial" pitchFamily="34" charset="0"/>
              </a:rPr>
              <a:t>IR bantta yerin ya da bulutların yayınladığı IR radyasyon ölçülür.  </a:t>
            </a:r>
            <a:endParaRPr lang="tr-TR" sz="2800" b="0" dirty="0">
              <a:solidFill>
                <a:schemeClr val="bg1"/>
              </a:solidFill>
              <a:latin typeface="+mj-lt"/>
              <a:cs typeface="Arial" pitchFamily="34" charset="0"/>
            </a:endParaRPr>
          </a:p>
          <a:p>
            <a:pPr lvl="1">
              <a:buFont typeface="Arial" pitchFamily="34" charset="0"/>
              <a:buChar char="•"/>
            </a:pPr>
            <a:r>
              <a:rPr lang="tr-TR" sz="2800" b="0" dirty="0" smtClean="0">
                <a:solidFill>
                  <a:schemeClr val="bg1"/>
                </a:solidFill>
                <a:latin typeface="+mj-lt"/>
                <a:cs typeface="Arial" pitchFamily="34" charset="0"/>
              </a:rPr>
              <a:t>WV bantta su buharı gazının absorbsiyon özelliği kullanılarak görüntüler üretilir</a:t>
            </a:r>
            <a:endParaRPr lang="en-US" sz="2800" b="0" dirty="0">
              <a:solidFill>
                <a:schemeClr val="bg1"/>
              </a:solidFill>
              <a:latin typeface="+mj-lt"/>
              <a:cs typeface="Arial" pitchFamily="34" charset="0"/>
            </a:endParaRPr>
          </a:p>
        </p:txBody>
      </p:sp>
      <p:sp>
        <p:nvSpPr>
          <p:cNvPr id="4"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pic>
        <p:nvPicPr>
          <p:cNvPr id="5" name="Picture 2" descr="C:\Documents and Settings\msg\Desktop\meted sunumu goruntuleri\msg_channels.jpg"/>
          <p:cNvPicPr>
            <a:picLocks noChangeAspect="1" noChangeArrowheads="1"/>
          </p:cNvPicPr>
          <p:nvPr/>
        </p:nvPicPr>
        <p:blipFill>
          <a:blip r:embed="rId2" cstate="print"/>
          <a:srcRect/>
          <a:stretch>
            <a:fillRect/>
          </a:stretch>
        </p:blipFill>
        <p:spPr bwMode="auto">
          <a:xfrm>
            <a:off x="5884985" y="898769"/>
            <a:ext cx="6112074" cy="500184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txBox="1"/>
          <p:nvPr/>
        </p:nvSpPr>
        <p:spPr>
          <a:xfrm>
            <a:off x="0" y="-26774"/>
            <a:ext cx="12192000" cy="769441"/>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 - EUMETCAST</a:t>
            </a:r>
            <a:endParaRPr lang="tr-TR" sz="4400" b="1" dirty="0">
              <a:solidFill>
                <a:schemeClr val="bg1"/>
              </a:solidFill>
              <a:latin typeface="+mj-lt"/>
              <a:ea typeface="Roboto Condensed Light" charset="0"/>
              <a:cs typeface="Roboto Condensed Light" charset="0"/>
            </a:endParaRPr>
          </a:p>
        </p:txBody>
      </p:sp>
      <p:sp>
        <p:nvSpPr>
          <p:cNvPr id="4" name="Rectangle 3"/>
          <p:cNvSpPr txBox="1">
            <a:spLocks noChangeArrowheads="1"/>
          </p:cNvSpPr>
          <p:nvPr/>
        </p:nvSpPr>
        <p:spPr>
          <a:xfrm>
            <a:off x="511262" y="900525"/>
            <a:ext cx="11281670" cy="1531590"/>
          </a:xfrm>
          <a:prstGeom prst="rect">
            <a:avLst/>
          </a:prstGeom>
        </p:spPr>
        <p:txBody>
          <a:bodyPr vert="horz" lIns="91440" tIns="45720" rIns="91440" bIns="45720" rtlCol="0">
            <a:normAutofit lnSpcReduction="10000"/>
          </a:bodyPr>
          <a:lstStyle/>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r>
              <a:rPr kumimoji="0" lang="tr-TR" sz="2800" b="0" i="0" u="none" strike="noStrike" kern="1200" cap="none" spc="0" normalizeH="0" baseline="0" noProof="0" dirty="0" smtClean="0">
                <a:ln>
                  <a:noFill/>
                </a:ln>
                <a:solidFill>
                  <a:schemeClr val="bg1"/>
                </a:solidFill>
                <a:effectLst/>
                <a:uLnTx/>
                <a:uFillTx/>
                <a:latin typeface="+mj-lt"/>
                <a:ea typeface="+mn-ea"/>
                <a:cs typeface="+mn-cs"/>
              </a:rPr>
              <a:t>Ülkemizdeki enstitü, üniversite ve resmi kuruluşlar;</a:t>
            </a:r>
            <a:r>
              <a:rPr kumimoji="0" lang="tr-TR" sz="2800" b="0" i="0" u="none" strike="noStrike" kern="1200" cap="none" spc="0" normalizeH="0" noProof="0" dirty="0" smtClean="0">
                <a:ln>
                  <a:noFill/>
                </a:ln>
                <a:solidFill>
                  <a:schemeClr val="bg1"/>
                </a:solidFill>
                <a:effectLst/>
                <a:uLnTx/>
                <a:uFillTx/>
                <a:latin typeface="+mj-lt"/>
                <a:ea typeface="+mn-ea"/>
                <a:cs typeface="+mn-cs"/>
              </a:rPr>
              <a:t> yüzlerce farklı uydu verisi ve ürününe çok kolayca ve ücretsiz olarak erişebilmektedir. Bunun için tek gerekli olan, ilk kurulumu oldukça düşük maliyetli ve kolay olan </a:t>
            </a:r>
            <a:r>
              <a:rPr kumimoji="0" lang="tr-TR" sz="2800" b="0" i="0" u="none" strike="noStrike" kern="1200" cap="none" spc="0" normalizeH="0" noProof="0" dirty="0" err="1" smtClean="0">
                <a:ln>
                  <a:noFill/>
                </a:ln>
                <a:solidFill>
                  <a:schemeClr val="bg1"/>
                </a:solidFill>
                <a:effectLst/>
                <a:uLnTx/>
                <a:uFillTx/>
                <a:latin typeface="+mj-lt"/>
                <a:ea typeface="+mn-ea"/>
                <a:cs typeface="+mn-cs"/>
              </a:rPr>
              <a:t>EUMETCast</a:t>
            </a:r>
            <a:r>
              <a:rPr kumimoji="0" lang="tr-TR" sz="2800" b="0" i="0" u="none" strike="noStrike" kern="1200" cap="none" spc="0" normalizeH="0" noProof="0" dirty="0" smtClean="0">
                <a:ln>
                  <a:noFill/>
                </a:ln>
                <a:solidFill>
                  <a:schemeClr val="bg1"/>
                </a:solidFill>
                <a:effectLst/>
                <a:uLnTx/>
                <a:uFillTx/>
                <a:latin typeface="+mj-lt"/>
                <a:ea typeface="+mn-ea"/>
                <a:cs typeface="+mn-cs"/>
              </a:rPr>
              <a:t> sistemidir (yaklaşık 6000 TL).</a:t>
            </a:r>
            <a:endParaRPr kumimoji="0" lang="tr-TR" sz="28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Tx/>
              <a:buNone/>
              <a:tabLst/>
              <a:defRPr/>
            </a:pPr>
            <a:endParaRPr kumimoji="0" lang="tr-TR" sz="2800" b="0" i="0" u="none" strike="noStrike" kern="1200" cap="none" spc="0" normalizeH="0" baseline="0" noProof="0" dirty="0" smtClean="0">
              <a:ln>
                <a:noFill/>
              </a:ln>
              <a:solidFill>
                <a:schemeClr val="bg1"/>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Tx/>
              <a:buNone/>
              <a:tabLst/>
              <a:defRPr/>
            </a:pPr>
            <a:endParaRPr kumimoji="0" lang="tr-TR" sz="2800" b="0" i="0" u="none" strike="noStrike" kern="1200" cap="none" spc="0" normalizeH="0" baseline="0" noProof="0" dirty="0" smtClean="0">
              <a:ln>
                <a:noFill/>
              </a:ln>
              <a:solidFill>
                <a:srgbClr val="FF6600"/>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 typeface="Arial" panose="020B0604020202020204" pitchFamily="34" charset="0"/>
              <a:buChar char="•"/>
              <a:tabLst/>
              <a:defRPr/>
            </a:pPr>
            <a:endParaRPr kumimoji="0" lang="en-US" sz="2800" b="0"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19457" name="Picture 1"/>
          <p:cNvPicPr>
            <a:picLocks noChangeAspect="1" noChangeArrowheads="1"/>
          </p:cNvPicPr>
          <p:nvPr/>
        </p:nvPicPr>
        <p:blipFill>
          <a:blip r:embed="rId2" cstate="print"/>
          <a:srcRect/>
          <a:stretch>
            <a:fillRect/>
          </a:stretch>
        </p:blipFill>
        <p:spPr bwMode="auto">
          <a:xfrm>
            <a:off x="571598" y="2693857"/>
            <a:ext cx="5129116" cy="3378331"/>
          </a:xfrm>
          <a:prstGeom prst="rect">
            <a:avLst/>
          </a:prstGeom>
          <a:noFill/>
          <a:ln w="9525">
            <a:noFill/>
            <a:miter lim="800000"/>
            <a:headEnd/>
            <a:tailEnd/>
          </a:ln>
        </p:spPr>
      </p:pic>
      <p:sp>
        <p:nvSpPr>
          <p:cNvPr id="7" name="6 Metin kutusu"/>
          <p:cNvSpPr txBox="1"/>
          <p:nvPr/>
        </p:nvSpPr>
        <p:spPr>
          <a:xfrm>
            <a:off x="659877" y="3987538"/>
            <a:ext cx="1611983" cy="646331"/>
          </a:xfrm>
          <a:prstGeom prst="rect">
            <a:avLst/>
          </a:prstGeom>
          <a:noFill/>
          <a:ln>
            <a:solidFill>
              <a:schemeClr val="tx2"/>
            </a:solidFill>
          </a:ln>
        </p:spPr>
        <p:txBody>
          <a:bodyPr wrap="square" rtlCol="0">
            <a:spAutoFit/>
          </a:bodyPr>
          <a:lstStyle/>
          <a:p>
            <a:r>
              <a:rPr lang="tr-TR" dirty="0" smtClean="0">
                <a:solidFill>
                  <a:srgbClr val="FF0000"/>
                </a:solidFill>
              </a:rPr>
              <a:t>120 cm Anten (~300 TL) </a:t>
            </a:r>
          </a:p>
        </p:txBody>
      </p:sp>
      <p:sp>
        <p:nvSpPr>
          <p:cNvPr id="8" name="7 Metin kutusu"/>
          <p:cNvSpPr txBox="1"/>
          <p:nvPr/>
        </p:nvSpPr>
        <p:spPr>
          <a:xfrm>
            <a:off x="3291565" y="3750685"/>
            <a:ext cx="1329179" cy="923330"/>
          </a:xfrm>
          <a:prstGeom prst="rect">
            <a:avLst/>
          </a:prstGeom>
          <a:noFill/>
          <a:ln>
            <a:solidFill>
              <a:schemeClr val="tx2"/>
            </a:solidFill>
          </a:ln>
        </p:spPr>
        <p:txBody>
          <a:bodyPr wrap="square" rtlCol="0">
            <a:spAutoFit/>
          </a:bodyPr>
          <a:lstStyle/>
          <a:p>
            <a:r>
              <a:rPr lang="tr-TR" dirty="0" err="1" smtClean="0">
                <a:solidFill>
                  <a:srgbClr val="FF0000"/>
                </a:solidFill>
              </a:rPr>
              <a:t>Receiver</a:t>
            </a:r>
            <a:r>
              <a:rPr lang="tr-TR" dirty="0" smtClean="0">
                <a:solidFill>
                  <a:srgbClr val="FF0000"/>
                </a:solidFill>
              </a:rPr>
              <a:t>  ve USB </a:t>
            </a:r>
            <a:r>
              <a:rPr lang="tr-TR" dirty="0" err="1" smtClean="0">
                <a:solidFill>
                  <a:srgbClr val="FF0000"/>
                </a:solidFill>
              </a:rPr>
              <a:t>dongle</a:t>
            </a:r>
            <a:r>
              <a:rPr lang="tr-TR" dirty="0" smtClean="0">
                <a:solidFill>
                  <a:srgbClr val="FF0000"/>
                </a:solidFill>
              </a:rPr>
              <a:t> (~900 Euro)</a:t>
            </a:r>
          </a:p>
        </p:txBody>
      </p:sp>
      <p:pic>
        <p:nvPicPr>
          <p:cNvPr id="19458" name="Picture 2"/>
          <p:cNvPicPr>
            <a:picLocks noChangeAspect="1" noChangeArrowheads="1"/>
          </p:cNvPicPr>
          <p:nvPr/>
        </p:nvPicPr>
        <p:blipFill>
          <a:blip r:embed="rId3" cstate="print"/>
          <a:srcRect/>
          <a:stretch>
            <a:fillRect/>
          </a:stretch>
        </p:blipFill>
        <p:spPr bwMode="auto">
          <a:xfrm>
            <a:off x="5930491" y="2698474"/>
            <a:ext cx="5700062" cy="34103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p:cNvSpPr txBox="1"/>
          <p:nvPr/>
        </p:nvSpPr>
        <p:spPr>
          <a:xfrm>
            <a:off x="0" y="-26774"/>
            <a:ext cx="12192000" cy="769441"/>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a:t>
            </a:r>
            <a:r>
              <a:rPr lang="tr-TR" sz="4400" b="1" dirty="0" smtClean="0">
                <a:solidFill>
                  <a:schemeClr val="bg1"/>
                </a:solidFill>
                <a:ea typeface="Roboto Condensed Light" charset="0"/>
                <a:cs typeface="Roboto Condensed Light" charset="0"/>
              </a:rPr>
              <a:t>UYDULAR - EUMETCAST</a:t>
            </a:r>
            <a:endParaRPr lang="tr-TR" sz="4400" b="1" dirty="0">
              <a:solidFill>
                <a:schemeClr val="bg1"/>
              </a:solidFill>
              <a:latin typeface="+mj-lt"/>
              <a:ea typeface="Roboto Condensed Light" charset="0"/>
              <a:cs typeface="Roboto Condensed Light" charset="0"/>
            </a:endParaRPr>
          </a:p>
        </p:txBody>
      </p:sp>
      <p:sp>
        <p:nvSpPr>
          <p:cNvPr id="5" name="Rectangle 3"/>
          <p:cNvSpPr txBox="1">
            <a:spLocks noChangeArrowheads="1"/>
          </p:cNvSpPr>
          <p:nvPr/>
        </p:nvSpPr>
        <p:spPr>
          <a:xfrm>
            <a:off x="511262" y="900524"/>
            <a:ext cx="11281670" cy="5547410"/>
          </a:xfrm>
          <a:prstGeom prst="rect">
            <a:avLst/>
          </a:prstGeom>
        </p:spPr>
        <p:txBody>
          <a:bodyPr vert="horz" lIns="91440" tIns="45720" rIns="91440" bIns="45720" rtlCol="0">
            <a:normAutofit/>
          </a:bodyPr>
          <a:lstStyle/>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r>
              <a:rPr kumimoji="0" lang="tr-TR" sz="2800" b="0" i="0" u="none" strike="noStrike" kern="1200" cap="none" spc="0" normalizeH="0" baseline="0" noProof="0" dirty="0" err="1" smtClean="0">
                <a:ln>
                  <a:noFill/>
                </a:ln>
                <a:solidFill>
                  <a:schemeClr val="bg1"/>
                </a:solidFill>
                <a:effectLst/>
                <a:uLnTx/>
                <a:uFillTx/>
                <a:latin typeface="+mj-lt"/>
                <a:ea typeface="+mn-ea"/>
                <a:cs typeface="+mn-cs"/>
              </a:rPr>
              <a:t>EUMETCast</a:t>
            </a:r>
            <a:r>
              <a:rPr kumimoji="0" lang="tr-TR" sz="2800" b="0" i="0" u="none" strike="noStrike" kern="1200" cap="none" spc="0" normalizeH="0" baseline="0" noProof="0" dirty="0" smtClean="0">
                <a:ln>
                  <a:noFill/>
                </a:ln>
                <a:solidFill>
                  <a:schemeClr val="bg1"/>
                </a:solidFill>
                <a:effectLst/>
                <a:uLnTx/>
                <a:uFillTx/>
                <a:latin typeface="+mj-lt"/>
                <a:ea typeface="+mn-ea"/>
                <a:cs typeface="+mn-cs"/>
              </a:rPr>
              <a:t> sistemi üzerinden atmosfer</a:t>
            </a:r>
            <a:r>
              <a:rPr kumimoji="0" lang="tr-TR" sz="2800" b="0" i="0" u="none" strike="noStrike" kern="1200" cap="none" spc="0" normalizeH="0" noProof="0" dirty="0" smtClean="0">
                <a:ln>
                  <a:noFill/>
                </a:ln>
                <a:solidFill>
                  <a:schemeClr val="bg1"/>
                </a:solidFill>
                <a:effectLst/>
                <a:uLnTx/>
                <a:uFillTx/>
                <a:latin typeface="+mj-lt"/>
                <a:ea typeface="+mn-ea"/>
                <a:cs typeface="+mn-cs"/>
              </a:rPr>
              <a:t> ile ilgili bir çok veri ve ürüne ulaşılabilmektedir. Bunlardan bazıları:</a:t>
            </a:r>
          </a:p>
          <a:p>
            <a:pPr marL="685800" lvl="1" indent="-228600" algn="just">
              <a:lnSpc>
                <a:spcPct val="90000"/>
              </a:lnSpc>
              <a:spcBef>
                <a:spcPct val="30000"/>
              </a:spcBef>
              <a:buClr>
                <a:schemeClr val="bg1"/>
              </a:buClr>
              <a:buSzPct val="70000"/>
              <a:buFont typeface="Arial" pitchFamily="34" charset="0"/>
              <a:buChar char="•"/>
              <a:defRPr/>
            </a:pPr>
            <a:r>
              <a:rPr lang="tr-TR" sz="2800" baseline="0" dirty="0" smtClean="0">
                <a:solidFill>
                  <a:schemeClr val="bg1"/>
                </a:solidFill>
                <a:latin typeface="+mj-lt"/>
              </a:rPr>
              <a:t>Ozon</a:t>
            </a:r>
            <a:r>
              <a:rPr lang="tr-TR" sz="2800" dirty="0" smtClean="0">
                <a:solidFill>
                  <a:schemeClr val="bg1"/>
                </a:solidFill>
                <a:latin typeface="+mj-lt"/>
              </a:rPr>
              <a:t> ve diğer “</a:t>
            </a:r>
            <a:r>
              <a:rPr lang="tr-TR" sz="2800" dirty="0" err="1" smtClean="0">
                <a:solidFill>
                  <a:schemeClr val="bg1"/>
                </a:solidFill>
                <a:latin typeface="+mj-lt"/>
              </a:rPr>
              <a:t>trace</a:t>
            </a:r>
            <a:r>
              <a:rPr lang="tr-TR" sz="2800" dirty="0" smtClean="0">
                <a:solidFill>
                  <a:schemeClr val="bg1"/>
                </a:solidFill>
                <a:latin typeface="+mj-lt"/>
              </a:rPr>
              <a:t> </a:t>
            </a:r>
            <a:r>
              <a:rPr lang="tr-TR" sz="2800" dirty="0" err="1" smtClean="0">
                <a:solidFill>
                  <a:schemeClr val="bg1"/>
                </a:solidFill>
                <a:latin typeface="+mj-lt"/>
              </a:rPr>
              <a:t>gases</a:t>
            </a:r>
            <a:r>
              <a:rPr lang="tr-TR" sz="2800" dirty="0" smtClean="0">
                <a:solidFill>
                  <a:schemeClr val="bg1"/>
                </a:solidFill>
                <a:latin typeface="+mj-lt"/>
              </a:rPr>
              <a:t>” bileşenlerine ait ürünler</a:t>
            </a:r>
          </a:p>
          <a:p>
            <a:pPr marL="685800" lvl="1" indent="-228600" algn="just">
              <a:lnSpc>
                <a:spcPct val="90000"/>
              </a:lnSpc>
              <a:spcBef>
                <a:spcPct val="30000"/>
              </a:spcBef>
              <a:buClr>
                <a:schemeClr val="bg1"/>
              </a:buClr>
              <a:buSzPct val="70000"/>
              <a:defRPr/>
            </a:pPr>
            <a:endParaRPr lang="tr-TR" sz="2800" dirty="0" smtClean="0">
              <a:solidFill>
                <a:schemeClr val="bg1"/>
              </a:solidFill>
              <a:latin typeface="+mj-lt"/>
            </a:endParaRPr>
          </a:p>
          <a:p>
            <a:pPr marL="685800" lvl="1" indent="-228600" algn="just">
              <a:lnSpc>
                <a:spcPct val="90000"/>
              </a:lnSpc>
              <a:spcBef>
                <a:spcPct val="30000"/>
              </a:spcBef>
              <a:buClr>
                <a:schemeClr val="bg1"/>
              </a:buClr>
              <a:buSzPct val="70000"/>
              <a:buFont typeface="Arial" pitchFamily="34" charset="0"/>
              <a:buChar char="•"/>
              <a:defRPr/>
            </a:pPr>
            <a:endParaRPr lang="tr-TR" sz="2800" dirty="0" smtClean="0">
              <a:solidFill>
                <a:schemeClr val="bg1"/>
              </a:solidFill>
              <a:latin typeface="+mj-lt"/>
            </a:endParaRPr>
          </a:p>
          <a:p>
            <a:pPr marL="685800" lvl="1" indent="-228600" algn="just">
              <a:lnSpc>
                <a:spcPct val="90000"/>
              </a:lnSpc>
              <a:spcBef>
                <a:spcPct val="30000"/>
              </a:spcBef>
              <a:buClr>
                <a:schemeClr val="bg1"/>
              </a:buClr>
              <a:buSzPct val="70000"/>
              <a:buFont typeface="Arial" pitchFamily="34" charset="0"/>
              <a:buChar char="•"/>
              <a:defRPr/>
            </a:pPr>
            <a:endParaRPr lang="tr-TR" sz="2800" dirty="0" smtClean="0">
              <a:solidFill>
                <a:schemeClr val="bg1"/>
              </a:solidFill>
              <a:latin typeface="+mj-lt"/>
            </a:endParaRPr>
          </a:p>
          <a:p>
            <a:pPr marL="685800" lvl="1" indent="-228600" algn="just">
              <a:lnSpc>
                <a:spcPct val="90000"/>
              </a:lnSpc>
              <a:spcBef>
                <a:spcPct val="30000"/>
              </a:spcBef>
              <a:buClr>
                <a:schemeClr val="bg1"/>
              </a:buClr>
              <a:buSzPct val="70000"/>
              <a:buFont typeface="Arial" pitchFamily="34" charset="0"/>
              <a:buChar char="•"/>
              <a:defRPr/>
            </a:pPr>
            <a:endParaRPr lang="tr-TR" sz="2800" dirty="0" smtClean="0">
              <a:solidFill>
                <a:schemeClr val="bg1"/>
              </a:solidFill>
              <a:latin typeface="+mj-lt"/>
            </a:endParaRPr>
          </a:p>
          <a:p>
            <a:pPr marL="685800" lvl="1" indent="-228600" algn="just">
              <a:lnSpc>
                <a:spcPct val="90000"/>
              </a:lnSpc>
              <a:spcBef>
                <a:spcPct val="30000"/>
              </a:spcBef>
              <a:buClr>
                <a:schemeClr val="bg1"/>
              </a:buClr>
              <a:buSzPct val="70000"/>
              <a:buFont typeface="Arial" pitchFamily="34" charset="0"/>
              <a:buChar char="•"/>
              <a:defRPr/>
            </a:pPr>
            <a:endParaRPr lang="tr-TR" sz="2800" dirty="0" smtClean="0">
              <a:solidFill>
                <a:schemeClr val="bg1"/>
              </a:solidFill>
              <a:latin typeface="+mj-lt"/>
            </a:endParaRPr>
          </a:p>
          <a:p>
            <a:pPr marL="685800" lvl="1" indent="-228600" algn="just">
              <a:lnSpc>
                <a:spcPct val="90000"/>
              </a:lnSpc>
              <a:spcBef>
                <a:spcPct val="30000"/>
              </a:spcBef>
              <a:buClr>
                <a:schemeClr val="bg1"/>
              </a:buClr>
              <a:buSzPct val="70000"/>
              <a:buFont typeface="Arial" pitchFamily="34" charset="0"/>
              <a:buChar char="•"/>
              <a:defRPr/>
            </a:pPr>
            <a:r>
              <a:rPr kumimoji="0" lang="tr-TR" sz="2800" b="0" i="0" u="none" strike="noStrike" kern="1200" cap="none" spc="0" normalizeH="0" baseline="0" noProof="0" dirty="0" err="1" smtClean="0">
                <a:ln>
                  <a:noFill/>
                </a:ln>
                <a:solidFill>
                  <a:schemeClr val="bg1"/>
                </a:solidFill>
                <a:effectLst/>
                <a:uLnTx/>
                <a:uFillTx/>
                <a:latin typeface="+mj-lt"/>
                <a:ea typeface="+mn-ea"/>
                <a:cs typeface="+mn-cs"/>
              </a:rPr>
              <a:t>Aerosol</a:t>
            </a:r>
            <a:r>
              <a:rPr kumimoji="0" lang="tr-TR" sz="2800" b="0" i="0" u="none" strike="noStrike" kern="1200" cap="none" spc="0" normalizeH="0" baseline="0" noProof="0" dirty="0" smtClean="0">
                <a:ln>
                  <a:noFill/>
                </a:ln>
                <a:solidFill>
                  <a:schemeClr val="bg1"/>
                </a:solidFill>
                <a:effectLst/>
                <a:uLnTx/>
                <a:uFillTx/>
                <a:latin typeface="+mj-lt"/>
                <a:ea typeface="+mn-ea"/>
                <a:cs typeface="+mn-cs"/>
              </a:rPr>
              <a:t> ürünleri</a:t>
            </a:r>
          </a:p>
          <a:p>
            <a:pPr marL="685800" lvl="1" indent="-228600" algn="just">
              <a:lnSpc>
                <a:spcPct val="90000"/>
              </a:lnSpc>
              <a:spcBef>
                <a:spcPct val="30000"/>
              </a:spcBef>
              <a:buClr>
                <a:schemeClr val="bg1"/>
              </a:buClr>
              <a:buSzPct val="70000"/>
              <a:buFont typeface="Arial" pitchFamily="34" charset="0"/>
              <a:buChar char="•"/>
              <a:defRPr/>
            </a:pPr>
            <a:endParaRPr kumimoji="0" lang="tr-TR" sz="28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endParaRPr kumimoji="0" lang="tr-TR" sz="28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Tx/>
              <a:buNone/>
              <a:tabLst/>
              <a:defRPr/>
            </a:pPr>
            <a:endParaRPr kumimoji="0" lang="tr-TR" sz="2800" b="0" i="0" u="none" strike="noStrike" kern="1200" cap="none" spc="0" normalizeH="0" baseline="0" noProof="0" dirty="0" smtClean="0">
              <a:ln>
                <a:noFill/>
              </a:ln>
              <a:solidFill>
                <a:schemeClr val="bg1"/>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Tx/>
              <a:buNone/>
              <a:tabLst/>
              <a:defRPr/>
            </a:pPr>
            <a:endParaRPr kumimoji="0" lang="tr-TR" sz="2800" b="0" i="0" u="none" strike="noStrike" kern="1200" cap="none" spc="0" normalizeH="0" baseline="0" noProof="0" dirty="0" smtClean="0">
              <a:ln>
                <a:noFill/>
              </a:ln>
              <a:solidFill>
                <a:srgbClr val="FF6600"/>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 typeface="Arial" panose="020B0604020202020204" pitchFamily="34" charset="0"/>
              <a:buChar char="•"/>
              <a:tabLst/>
              <a:defRPr/>
            </a:pPr>
            <a:endParaRPr kumimoji="0" lang="en-US" sz="2800" b="0"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122882" name="Picture 2"/>
          <p:cNvPicPr>
            <a:picLocks noChangeAspect="1" noChangeArrowheads="1"/>
          </p:cNvPicPr>
          <p:nvPr/>
        </p:nvPicPr>
        <p:blipFill>
          <a:blip r:embed="rId2" cstate="print"/>
          <a:srcRect/>
          <a:stretch>
            <a:fillRect/>
          </a:stretch>
        </p:blipFill>
        <p:spPr bwMode="auto">
          <a:xfrm>
            <a:off x="1966274" y="2357782"/>
            <a:ext cx="2907383" cy="2282296"/>
          </a:xfrm>
          <a:prstGeom prst="rect">
            <a:avLst/>
          </a:prstGeom>
          <a:noFill/>
          <a:ln w="9525">
            <a:noFill/>
            <a:miter lim="800000"/>
            <a:headEnd/>
            <a:tailEnd/>
          </a:ln>
        </p:spPr>
      </p:pic>
      <p:pic>
        <p:nvPicPr>
          <p:cNvPr id="122883" name="Picture 3"/>
          <p:cNvPicPr>
            <a:picLocks noChangeAspect="1" noChangeArrowheads="1"/>
          </p:cNvPicPr>
          <p:nvPr/>
        </p:nvPicPr>
        <p:blipFill>
          <a:blip r:embed="rId3" cstate="print"/>
          <a:srcRect/>
          <a:stretch>
            <a:fillRect/>
          </a:stretch>
        </p:blipFill>
        <p:spPr bwMode="auto">
          <a:xfrm>
            <a:off x="6029227" y="2335934"/>
            <a:ext cx="3510699" cy="2448713"/>
          </a:xfrm>
          <a:prstGeom prst="rect">
            <a:avLst/>
          </a:prstGeom>
          <a:noFill/>
          <a:ln w="9525">
            <a:noFill/>
            <a:miter lim="800000"/>
            <a:headEnd/>
            <a:tailEnd/>
          </a:ln>
        </p:spPr>
      </p:pic>
      <p:pic>
        <p:nvPicPr>
          <p:cNvPr id="122884" name="Picture 4"/>
          <p:cNvPicPr>
            <a:picLocks noChangeAspect="1" noChangeArrowheads="1"/>
          </p:cNvPicPr>
          <p:nvPr/>
        </p:nvPicPr>
        <p:blipFill>
          <a:blip r:embed="rId4" cstate="print"/>
          <a:srcRect/>
          <a:stretch>
            <a:fillRect/>
          </a:stretch>
        </p:blipFill>
        <p:spPr bwMode="auto">
          <a:xfrm>
            <a:off x="3861061" y="4996558"/>
            <a:ext cx="1879862" cy="1832866"/>
          </a:xfrm>
          <a:prstGeom prst="rect">
            <a:avLst/>
          </a:prstGeom>
          <a:noFill/>
          <a:ln w="9525">
            <a:noFill/>
            <a:miter lim="800000"/>
            <a:headEnd/>
            <a:tailEnd/>
          </a:ln>
        </p:spPr>
      </p:pic>
      <p:pic>
        <p:nvPicPr>
          <p:cNvPr id="122885" name="Picture 5"/>
          <p:cNvPicPr>
            <a:picLocks noChangeAspect="1" noChangeArrowheads="1"/>
          </p:cNvPicPr>
          <p:nvPr/>
        </p:nvPicPr>
        <p:blipFill>
          <a:blip r:embed="rId5" cstate="print"/>
          <a:srcRect/>
          <a:stretch>
            <a:fillRect/>
          </a:stretch>
        </p:blipFill>
        <p:spPr bwMode="auto">
          <a:xfrm>
            <a:off x="6412143" y="4979672"/>
            <a:ext cx="1770324" cy="1878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0" y="-26774"/>
            <a:ext cx="12192000" cy="769441"/>
          </a:xfrm>
          <a:prstGeom prst="rect">
            <a:avLst/>
          </a:prstGeom>
          <a:noFill/>
        </p:spPr>
        <p:txBody>
          <a:bodyPr wrap="square" rtlCol="0">
            <a:spAutoFit/>
          </a:bodyPr>
          <a:lstStyle/>
          <a:p>
            <a:pPr algn="ctr"/>
            <a:r>
              <a:rPr lang="tr-TR" sz="4400" b="1" dirty="0" smtClean="0">
                <a:solidFill>
                  <a:schemeClr val="bg1"/>
                </a:solidFill>
                <a:latin typeface="+mj-lt"/>
                <a:ea typeface="Roboto Condensed Light" charset="0"/>
                <a:cs typeface="Roboto Condensed Light" charset="0"/>
              </a:rPr>
              <a:t>SUNUM İÇERİĞİ</a:t>
            </a:r>
            <a:endParaRPr lang="tr-TR" sz="4400" b="1" dirty="0">
              <a:solidFill>
                <a:schemeClr val="bg1"/>
              </a:solidFill>
              <a:latin typeface="+mj-lt"/>
              <a:ea typeface="Roboto Condensed Light" charset="0"/>
              <a:cs typeface="Roboto Condensed Light" charset="0"/>
            </a:endParaRPr>
          </a:p>
        </p:txBody>
      </p:sp>
      <p:sp>
        <p:nvSpPr>
          <p:cNvPr id="16" name="10 Metin kutusu"/>
          <p:cNvSpPr txBox="1">
            <a:spLocks noChangeArrowheads="1"/>
          </p:cNvSpPr>
          <p:nvPr/>
        </p:nvSpPr>
        <p:spPr bwMode="auto">
          <a:xfrm>
            <a:off x="11112500" y="6470865"/>
            <a:ext cx="10795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tr-TR" altLang="tr-TR" sz="1600" b="1" dirty="0" smtClean="0">
                <a:solidFill>
                  <a:schemeClr val="bg1"/>
                </a:solidFill>
              </a:rPr>
              <a:t>2/ 24</a:t>
            </a:r>
            <a:endParaRPr lang="tr-TR" altLang="tr-TR" sz="1600" b="1" dirty="0">
              <a:solidFill>
                <a:schemeClr val="bg1"/>
              </a:solidFill>
            </a:endParaRPr>
          </a:p>
        </p:txBody>
      </p:sp>
      <p:sp>
        <p:nvSpPr>
          <p:cNvPr id="11" name="9 Dikdörtgen"/>
          <p:cNvSpPr/>
          <p:nvPr/>
        </p:nvSpPr>
        <p:spPr>
          <a:xfrm>
            <a:off x="114300" y="894188"/>
            <a:ext cx="11952514" cy="4693593"/>
          </a:xfrm>
          <a:prstGeom prst="rect">
            <a:avLst/>
          </a:prstGeom>
        </p:spPr>
        <p:txBody>
          <a:bodyPr wrap="square">
            <a:spAutoFit/>
          </a:bodyPr>
          <a:ls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342900" indent="-342900" algn="just">
              <a:buFont typeface="Wingdings" panose="05000000000000000000" pitchFamily="2" charset="2"/>
              <a:buChar char="ü"/>
            </a:pPr>
            <a:endParaRPr lang="tr-TR" sz="2500" b="1" dirty="0" smtClean="0">
              <a:solidFill>
                <a:schemeClr val="bg1"/>
              </a:solidFill>
              <a:effectLst>
                <a:outerShdw blurRad="38100" dist="38100" dir="2700000" algn="tl">
                  <a:srgbClr val="000000">
                    <a:alpha val="43137"/>
                  </a:srgbClr>
                </a:outerShdw>
              </a:effectLst>
              <a:latin typeface="+mj-lt"/>
            </a:endParaRPr>
          </a:p>
          <a:p>
            <a:pPr marL="342900" indent="-342900" algn="just">
              <a:buFont typeface="Wingdings" panose="05000000000000000000" pitchFamily="2" charset="2"/>
              <a:buChar char="ü"/>
            </a:pPr>
            <a:endParaRPr lang="tr-TR" sz="2500" b="1" dirty="0" smtClean="0">
              <a:solidFill>
                <a:schemeClr val="bg1"/>
              </a:solidFill>
              <a:effectLst>
                <a:outerShdw blurRad="38100" dist="38100" dir="2700000" algn="tl">
                  <a:srgbClr val="000000">
                    <a:alpha val="43137"/>
                  </a:srgbClr>
                </a:outerShdw>
              </a:effectLst>
              <a:latin typeface="+mj-lt"/>
            </a:endParaRPr>
          </a:p>
          <a:p>
            <a:pPr marL="342900" indent="-342900" algn="just">
              <a:buFont typeface="Wingdings" panose="05000000000000000000" pitchFamily="2" charset="2"/>
              <a:buChar char="ü"/>
            </a:pPr>
            <a:r>
              <a:rPr lang="tr-TR" sz="3200" b="1" dirty="0" smtClean="0">
                <a:solidFill>
                  <a:schemeClr val="bg1"/>
                </a:solidFill>
                <a:effectLst>
                  <a:outerShdw blurRad="38100" dist="38100" dir="2700000" algn="tl">
                    <a:srgbClr val="000000">
                      <a:alpha val="43137"/>
                    </a:srgbClr>
                  </a:outerShdw>
                </a:effectLst>
                <a:latin typeface="+mj-lt"/>
              </a:rPr>
              <a:t>Meteorolojik Uzaktan Algılama</a:t>
            </a:r>
          </a:p>
          <a:p>
            <a:pPr marL="342900" indent="-342900" algn="just"/>
            <a:r>
              <a:rPr lang="tr-TR" sz="3200" b="1" dirty="0" smtClean="0">
                <a:solidFill>
                  <a:schemeClr val="bg1"/>
                </a:solidFill>
                <a:effectLst>
                  <a:outerShdw blurRad="38100" dist="38100" dir="2700000" algn="tl">
                    <a:srgbClr val="000000">
                      <a:alpha val="43137"/>
                    </a:srgbClr>
                  </a:outerShdw>
                </a:effectLst>
                <a:latin typeface="+mj-lt"/>
              </a:rPr>
              <a:t> </a:t>
            </a:r>
          </a:p>
          <a:p>
            <a:pPr marL="342900" indent="-342900" algn="just">
              <a:buFont typeface="Wingdings" panose="05000000000000000000" pitchFamily="2" charset="2"/>
              <a:buChar char="ü"/>
            </a:pPr>
            <a:r>
              <a:rPr lang="tr-TR" sz="3200" b="1" dirty="0" smtClean="0">
                <a:solidFill>
                  <a:schemeClr val="bg1"/>
                </a:solidFill>
                <a:effectLst>
                  <a:outerShdw blurRad="38100" dist="38100" dir="2700000" algn="tl">
                    <a:srgbClr val="000000">
                      <a:alpha val="43137"/>
                    </a:srgbClr>
                  </a:outerShdw>
                </a:effectLst>
                <a:latin typeface="+mj-lt"/>
              </a:rPr>
              <a:t>Meteoroloji Uyduları</a:t>
            </a:r>
          </a:p>
          <a:p>
            <a:pPr marL="342900" indent="-342900" algn="just">
              <a:buFont typeface="Wingdings" panose="05000000000000000000" pitchFamily="2" charset="2"/>
              <a:buChar char="ü"/>
            </a:pPr>
            <a:endParaRPr lang="tr-TR" sz="3200" b="1" dirty="0" smtClean="0">
              <a:solidFill>
                <a:schemeClr val="bg1"/>
              </a:solidFill>
              <a:effectLst>
                <a:outerShdw blurRad="38100" dist="38100" dir="2700000" algn="tl">
                  <a:srgbClr val="000000">
                    <a:alpha val="43137"/>
                  </a:srgbClr>
                </a:outerShdw>
              </a:effectLst>
              <a:latin typeface="+mj-lt"/>
            </a:endParaRPr>
          </a:p>
          <a:p>
            <a:pPr marL="342900" indent="-342900" algn="just">
              <a:buFont typeface="Wingdings" panose="05000000000000000000" pitchFamily="2" charset="2"/>
              <a:buChar char="ü"/>
            </a:pPr>
            <a:r>
              <a:rPr lang="tr-TR" sz="3200" b="1" dirty="0" smtClean="0">
                <a:solidFill>
                  <a:schemeClr val="bg1"/>
                </a:solidFill>
                <a:effectLst>
                  <a:outerShdw blurRad="38100" dist="38100" dir="2700000" algn="tl">
                    <a:srgbClr val="000000">
                      <a:alpha val="43137"/>
                    </a:srgbClr>
                  </a:outerShdw>
                </a:effectLst>
                <a:latin typeface="+mj-lt"/>
              </a:rPr>
              <a:t>Meteoroloji Radarları</a:t>
            </a:r>
          </a:p>
          <a:p>
            <a:pPr marL="342900" indent="-342900" algn="just">
              <a:buFont typeface="Wingdings" panose="05000000000000000000" pitchFamily="2" charset="2"/>
              <a:buChar char="ü"/>
            </a:pPr>
            <a:endParaRPr lang="tr-TR" sz="3200" b="1" dirty="0" smtClean="0">
              <a:solidFill>
                <a:schemeClr val="bg1"/>
              </a:solidFill>
              <a:effectLst>
                <a:outerShdw blurRad="38100" dist="38100" dir="2700000" algn="tl">
                  <a:srgbClr val="000000">
                    <a:alpha val="43137"/>
                  </a:srgbClr>
                </a:outerShdw>
              </a:effectLst>
              <a:latin typeface="+mj-lt"/>
            </a:endParaRPr>
          </a:p>
          <a:p>
            <a:pPr marL="342900" indent="-342900" algn="just">
              <a:buFont typeface="Wingdings" panose="05000000000000000000" pitchFamily="2" charset="2"/>
              <a:buChar char="ü"/>
            </a:pPr>
            <a:r>
              <a:rPr lang="tr-TR" sz="3200" b="1" dirty="0" smtClean="0">
                <a:solidFill>
                  <a:schemeClr val="bg1"/>
                </a:solidFill>
                <a:effectLst>
                  <a:outerShdw blurRad="38100" dist="38100" dir="2700000" algn="tl">
                    <a:srgbClr val="000000">
                      <a:alpha val="43137"/>
                    </a:srgbClr>
                  </a:outerShdw>
                </a:effectLst>
                <a:latin typeface="+mj-lt"/>
              </a:rPr>
              <a:t>Yıldırım Tespit Sistemleri</a:t>
            </a:r>
          </a:p>
          <a:p>
            <a:pPr marL="342900" indent="-342900" algn="just"/>
            <a:endParaRPr lang="tr-TR" sz="2500" b="1" dirty="0" smtClean="0">
              <a:solidFill>
                <a:schemeClr val="bg1"/>
              </a:solidFill>
              <a:effectLst>
                <a:outerShdw blurRad="38100" dist="38100" dir="2700000" algn="tl">
                  <a:srgbClr val="000000">
                    <a:alpha val="43137"/>
                  </a:srgbClr>
                </a:outerShdw>
              </a:effectLst>
              <a:latin typeface="+mj-lt"/>
            </a:endParaRPr>
          </a:p>
        </p:txBody>
      </p:sp>
      <p:pic>
        <p:nvPicPr>
          <p:cNvPr id="14" name="Picture 7" descr="C:\Users\fdagli\Desktop\Resim1.png"/>
          <p:cNvPicPr>
            <a:picLocks noChangeAspect="1" noChangeArrowheads="1"/>
          </p:cNvPicPr>
          <p:nvPr/>
        </p:nvPicPr>
        <p:blipFill>
          <a:blip r:embed="rId3" cstate="print"/>
          <a:srcRect/>
          <a:stretch>
            <a:fillRect/>
          </a:stretch>
        </p:blipFill>
        <p:spPr bwMode="auto">
          <a:xfrm>
            <a:off x="11289554" y="1"/>
            <a:ext cx="712814" cy="788894"/>
          </a:xfrm>
          <a:prstGeom prst="rect">
            <a:avLst/>
          </a:prstGeom>
          <a:noFill/>
          <a:ln w="9525">
            <a:noFill/>
            <a:miter lim="800000"/>
            <a:headEnd/>
            <a:tailEnd/>
          </a:ln>
        </p:spPr>
      </p:pic>
      <p:pic>
        <p:nvPicPr>
          <p:cNvPr id="15" name="Picture 16" descr="https://www.tarimorman.gov.tr/Style%20Library/TarimUI/img/gthbLogo.png"/>
          <p:cNvPicPr>
            <a:picLocks noChangeAspect="1" noChangeArrowheads="1"/>
          </p:cNvPicPr>
          <p:nvPr/>
        </p:nvPicPr>
        <p:blipFill>
          <a:blip r:embed="rId4" cstate="print"/>
          <a:srcRect/>
          <a:stretch>
            <a:fillRect/>
          </a:stretch>
        </p:blipFill>
        <p:spPr bwMode="auto">
          <a:xfrm>
            <a:off x="232895" y="62755"/>
            <a:ext cx="699246" cy="699246"/>
          </a:xfrm>
          <a:prstGeom prst="rect">
            <a:avLst/>
          </a:prstGeom>
          <a:noFill/>
          <a:ln w="9525">
            <a:noFill/>
            <a:miter lim="800000"/>
            <a:headEnd/>
            <a:tailEnd/>
          </a:ln>
        </p:spPr>
      </p:pic>
    </p:spTree>
    <p:extLst>
      <p:ext uri="{BB962C8B-B14F-4D97-AF65-F5344CB8AC3E}">
        <p14:creationId xmlns:p14="http://schemas.microsoft.com/office/powerpoint/2010/main" xmlns="" val="3668717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p:cNvSpPr txBox="1"/>
          <p:nvPr/>
        </p:nvSpPr>
        <p:spPr>
          <a:xfrm>
            <a:off x="0" y="-26774"/>
            <a:ext cx="12192000" cy="769441"/>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 - EUMETCAST</a:t>
            </a:r>
            <a:endParaRPr lang="tr-TR" sz="4400" b="1" dirty="0">
              <a:solidFill>
                <a:schemeClr val="bg1"/>
              </a:solidFill>
              <a:latin typeface="+mj-lt"/>
              <a:ea typeface="Roboto Condensed Light" charset="0"/>
              <a:cs typeface="Roboto Condensed Light" charset="0"/>
            </a:endParaRPr>
          </a:p>
        </p:txBody>
      </p:sp>
      <p:sp>
        <p:nvSpPr>
          <p:cNvPr id="6" name="Rectangle 3"/>
          <p:cNvSpPr txBox="1">
            <a:spLocks noChangeArrowheads="1"/>
          </p:cNvSpPr>
          <p:nvPr/>
        </p:nvSpPr>
        <p:spPr>
          <a:xfrm>
            <a:off x="511262" y="900525"/>
            <a:ext cx="11281670" cy="5490848"/>
          </a:xfrm>
          <a:prstGeom prst="rect">
            <a:avLst/>
          </a:prstGeom>
        </p:spPr>
        <p:txBody>
          <a:bodyPr vert="horz" lIns="91440" tIns="45720" rIns="91440" bIns="45720" rtlCol="0">
            <a:normAutofit/>
          </a:bodyPr>
          <a:lstStyle/>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r>
              <a:rPr kumimoji="0" lang="tr-TR" sz="2800" b="0" i="0" u="none" strike="noStrike" kern="1200" cap="none" spc="0" normalizeH="0" baseline="0" noProof="0" dirty="0" smtClean="0">
                <a:ln>
                  <a:noFill/>
                </a:ln>
                <a:solidFill>
                  <a:schemeClr val="bg1"/>
                </a:solidFill>
                <a:effectLst/>
                <a:uLnTx/>
                <a:uFillTx/>
                <a:latin typeface="+mj-lt"/>
                <a:ea typeface="+mn-ea"/>
                <a:cs typeface="+mn-cs"/>
              </a:rPr>
              <a:t>Su buharı ürünleri</a:t>
            </a: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endParaRPr lang="tr-TR" sz="2800" dirty="0" smtClean="0">
              <a:solidFill>
                <a:schemeClr val="bg1"/>
              </a:solidFill>
              <a:latin typeface="+mj-lt"/>
            </a:endParaRP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endParaRPr kumimoji="0" lang="tr-TR" sz="28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endParaRPr lang="tr-TR" sz="2800" dirty="0" smtClean="0">
              <a:solidFill>
                <a:schemeClr val="bg1"/>
              </a:solidFill>
              <a:latin typeface="+mj-lt"/>
            </a:endParaRP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endParaRPr kumimoji="0" lang="tr-TR" sz="28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r>
              <a:rPr kumimoji="0" lang="tr-TR" sz="2800" b="0" i="0" u="none" strike="noStrike" kern="1200" cap="none" spc="0" normalizeH="0" baseline="0" noProof="0" dirty="0" smtClean="0">
                <a:ln>
                  <a:noFill/>
                </a:ln>
                <a:solidFill>
                  <a:schemeClr val="bg1"/>
                </a:solidFill>
                <a:effectLst/>
                <a:uLnTx/>
                <a:uFillTx/>
                <a:latin typeface="+mj-lt"/>
                <a:ea typeface="+mn-ea"/>
                <a:cs typeface="+mn-cs"/>
              </a:rPr>
              <a:t>Bulutluluk</a:t>
            </a:r>
            <a:r>
              <a:rPr kumimoji="0" lang="tr-TR" sz="2800" b="0" i="0" u="none" strike="noStrike" kern="1200" cap="none" spc="0" normalizeH="0" noProof="0" dirty="0" smtClean="0">
                <a:ln>
                  <a:noFill/>
                </a:ln>
                <a:solidFill>
                  <a:schemeClr val="bg1"/>
                </a:solidFill>
                <a:effectLst/>
                <a:uLnTx/>
                <a:uFillTx/>
                <a:latin typeface="+mj-lt"/>
                <a:ea typeface="+mn-ea"/>
                <a:cs typeface="+mn-cs"/>
              </a:rPr>
              <a:t> ürünleri</a:t>
            </a:r>
            <a:endParaRPr kumimoji="0" lang="tr-TR" sz="28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endParaRPr kumimoji="0" lang="tr-TR" sz="28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Tx/>
              <a:buNone/>
              <a:tabLst/>
              <a:defRPr/>
            </a:pPr>
            <a:endParaRPr kumimoji="0" lang="tr-TR" sz="2800" b="0" i="0" u="none" strike="noStrike" kern="1200" cap="none" spc="0" normalizeH="0" baseline="0" noProof="0" dirty="0" smtClean="0">
              <a:ln>
                <a:noFill/>
              </a:ln>
              <a:solidFill>
                <a:schemeClr val="bg1"/>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Tx/>
              <a:buNone/>
              <a:tabLst/>
              <a:defRPr/>
            </a:pPr>
            <a:endParaRPr kumimoji="0" lang="tr-TR" sz="2800" b="0" i="0" u="none" strike="noStrike" kern="1200" cap="none" spc="0" normalizeH="0" baseline="0" noProof="0" dirty="0" smtClean="0">
              <a:ln>
                <a:noFill/>
              </a:ln>
              <a:solidFill>
                <a:srgbClr val="FF6600"/>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 typeface="Arial" panose="020B0604020202020204" pitchFamily="34" charset="0"/>
              <a:buChar char="•"/>
              <a:tabLst/>
              <a:defRPr/>
            </a:pPr>
            <a:endParaRPr kumimoji="0" lang="en-US" sz="2800" b="0"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123906" name="Picture 2"/>
          <p:cNvPicPr>
            <a:picLocks noChangeAspect="1" noChangeArrowheads="1"/>
          </p:cNvPicPr>
          <p:nvPr/>
        </p:nvPicPr>
        <p:blipFill>
          <a:blip r:embed="rId2" cstate="print"/>
          <a:srcRect/>
          <a:stretch>
            <a:fillRect/>
          </a:stretch>
        </p:blipFill>
        <p:spPr bwMode="auto">
          <a:xfrm>
            <a:off x="2362200" y="1482364"/>
            <a:ext cx="2536726" cy="1826443"/>
          </a:xfrm>
          <a:prstGeom prst="rect">
            <a:avLst/>
          </a:prstGeom>
          <a:noFill/>
          <a:ln w="9525">
            <a:noFill/>
            <a:miter lim="800000"/>
            <a:headEnd/>
            <a:tailEnd/>
          </a:ln>
        </p:spPr>
      </p:pic>
      <p:pic>
        <p:nvPicPr>
          <p:cNvPr id="123907" name="Picture 3"/>
          <p:cNvPicPr>
            <a:picLocks noChangeAspect="1" noChangeArrowheads="1"/>
          </p:cNvPicPr>
          <p:nvPr/>
        </p:nvPicPr>
        <p:blipFill>
          <a:blip r:embed="rId3" cstate="print"/>
          <a:srcRect/>
          <a:stretch>
            <a:fillRect/>
          </a:stretch>
        </p:blipFill>
        <p:spPr bwMode="auto">
          <a:xfrm>
            <a:off x="5303364" y="1466139"/>
            <a:ext cx="2002410" cy="1957356"/>
          </a:xfrm>
          <a:prstGeom prst="rect">
            <a:avLst/>
          </a:prstGeom>
          <a:noFill/>
          <a:ln w="9525">
            <a:noFill/>
            <a:miter lim="800000"/>
            <a:headEnd/>
            <a:tailEnd/>
          </a:ln>
        </p:spPr>
      </p:pic>
      <p:pic>
        <p:nvPicPr>
          <p:cNvPr id="123908" name="Picture 4"/>
          <p:cNvPicPr>
            <a:picLocks noChangeAspect="1" noChangeArrowheads="1"/>
          </p:cNvPicPr>
          <p:nvPr/>
        </p:nvPicPr>
        <p:blipFill>
          <a:blip r:embed="rId4" cstate="print"/>
          <a:srcRect/>
          <a:stretch>
            <a:fillRect/>
          </a:stretch>
        </p:blipFill>
        <p:spPr bwMode="auto">
          <a:xfrm>
            <a:off x="2390481" y="3946689"/>
            <a:ext cx="2304068" cy="2304068"/>
          </a:xfrm>
          <a:prstGeom prst="rect">
            <a:avLst/>
          </a:prstGeom>
          <a:noFill/>
          <a:ln w="9525">
            <a:noFill/>
            <a:miter lim="800000"/>
            <a:headEnd/>
            <a:tailEnd/>
          </a:ln>
        </p:spPr>
      </p:pic>
      <p:sp>
        <p:nvSpPr>
          <p:cNvPr id="123910" name="AutoShape 6" descr="https://navigator.eumetsat.int/preview/msgcth.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23911" name="Picture 7"/>
          <p:cNvPicPr>
            <a:picLocks noChangeAspect="1" noChangeArrowheads="1"/>
          </p:cNvPicPr>
          <p:nvPr/>
        </p:nvPicPr>
        <p:blipFill>
          <a:blip r:embed="rId5" cstate="print"/>
          <a:srcRect/>
          <a:stretch>
            <a:fillRect/>
          </a:stretch>
        </p:blipFill>
        <p:spPr bwMode="auto">
          <a:xfrm>
            <a:off x="5468481" y="3880701"/>
            <a:ext cx="2421754" cy="24400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p:cNvSpPr txBox="1"/>
          <p:nvPr/>
        </p:nvSpPr>
        <p:spPr>
          <a:xfrm>
            <a:off x="0" y="-26774"/>
            <a:ext cx="12192000" cy="769441"/>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 - EUMETCAST</a:t>
            </a:r>
            <a:endParaRPr lang="tr-TR" sz="4400" b="1" dirty="0">
              <a:solidFill>
                <a:schemeClr val="bg1"/>
              </a:solidFill>
              <a:latin typeface="+mj-lt"/>
              <a:ea typeface="Roboto Condensed Light" charset="0"/>
              <a:cs typeface="Roboto Condensed Light" charset="0"/>
            </a:endParaRPr>
          </a:p>
        </p:txBody>
      </p:sp>
      <p:sp>
        <p:nvSpPr>
          <p:cNvPr id="6" name="Rectangle 3"/>
          <p:cNvSpPr txBox="1">
            <a:spLocks noChangeArrowheads="1"/>
          </p:cNvSpPr>
          <p:nvPr/>
        </p:nvSpPr>
        <p:spPr>
          <a:xfrm>
            <a:off x="511262" y="900525"/>
            <a:ext cx="11281670" cy="5490848"/>
          </a:xfrm>
          <a:prstGeom prst="rect">
            <a:avLst/>
          </a:prstGeom>
        </p:spPr>
        <p:txBody>
          <a:bodyPr vert="horz" lIns="91440" tIns="45720" rIns="91440" bIns="45720" rtlCol="0">
            <a:normAutofit/>
          </a:bodyPr>
          <a:lstStyle/>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r>
              <a:rPr kumimoji="0" lang="tr-TR" sz="2800" b="0" i="0" u="none" strike="noStrike" kern="1200" cap="none" spc="0" normalizeH="0" baseline="0" noProof="0" dirty="0" smtClean="0">
                <a:ln>
                  <a:noFill/>
                </a:ln>
                <a:solidFill>
                  <a:schemeClr val="bg1"/>
                </a:solidFill>
                <a:effectLst/>
                <a:uLnTx/>
                <a:uFillTx/>
                <a:latin typeface="+mj-lt"/>
                <a:ea typeface="+mn-ea"/>
                <a:cs typeface="+mn-cs"/>
              </a:rPr>
              <a:t>Rüzgar ürünleri</a:t>
            </a: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endParaRPr lang="tr-TR" sz="2800" dirty="0" smtClean="0">
              <a:solidFill>
                <a:schemeClr val="bg1"/>
              </a:solidFill>
              <a:latin typeface="+mj-lt"/>
            </a:endParaRP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endParaRPr kumimoji="0" lang="tr-TR" sz="28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endParaRPr lang="tr-TR" sz="2800" dirty="0" smtClean="0">
              <a:solidFill>
                <a:schemeClr val="bg1"/>
              </a:solidFill>
              <a:latin typeface="+mj-lt"/>
            </a:endParaRP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endParaRPr kumimoji="0" lang="tr-TR" sz="28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endParaRPr kumimoji="0" lang="tr-TR" sz="28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r>
              <a:rPr kumimoji="0" lang="tr-TR" sz="2800" b="0" i="0" u="none" strike="noStrike" kern="1200" cap="none" spc="0" normalizeH="0" baseline="0" noProof="0" dirty="0" smtClean="0">
                <a:ln>
                  <a:noFill/>
                </a:ln>
                <a:solidFill>
                  <a:schemeClr val="bg1"/>
                </a:solidFill>
                <a:effectLst/>
                <a:uLnTx/>
                <a:uFillTx/>
                <a:latin typeface="+mj-lt"/>
                <a:ea typeface="+mn-ea"/>
                <a:cs typeface="+mn-cs"/>
              </a:rPr>
              <a:t>İklim Parametreleri</a:t>
            </a: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r>
              <a:rPr lang="tr-TR" sz="2800" dirty="0" err="1" smtClean="0">
                <a:solidFill>
                  <a:schemeClr val="bg1"/>
                </a:solidFill>
                <a:latin typeface="+mj-lt"/>
              </a:rPr>
              <a:t>Space</a:t>
            </a:r>
            <a:r>
              <a:rPr lang="tr-TR" sz="2800" dirty="0" smtClean="0">
                <a:solidFill>
                  <a:schemeClr val="bg1"/>
                </a:solidFill>
                <a:latin typeface="+mj-lt"/>
              </a:rPr>
              <a:t> </a:t>
            </a:r>
            <a:r>
              <a:rPr lang="tr-TR" sz="2800" dirty="0" err="1" smtClean="0">
                <a:solidFill>
                  <a:schemeClr val="bg1"/>
                </a:solidFill>
                <a:latin typeface="+mj-lt"/>
              </a:rPr>
              <a:t>Weather</a:t>
            </a:r>
            <a:r>
              <a:rPr lang="tr-TR" sz="2800" dirty="0" smtClean="0">
                <a:solidFill>
                  <a:schemeClr val="bg1"/>
                </a:solidFill>
                <a:latin typeface="+mj-lt"/>
              </a:rPr>
              <a:t> Ürünleri</a:t>
            </a: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r>
              <a:rPr kumimoji="0" lang="tr-TR" sz="2800" b="0" i="0" u="none" strike="noStrike" kern="1200" cap="none" spc="0" normalizeH="0" baseline="0" noProof="0" dirty="0" smtClean="0">
                <a:ln>
                  <a:noFill/>
                </a:ln>
                <a:solidFill>
                  <a:schemeClr val="bg1"/>
                </a:solidFill>
                <a:effectLst/>
                <a:uLnTx/>
                <a:uFillTx/>
                <a:latin typeface="+mj-lt"/>
                <a:ea typeface="+mn-ea"/>
                <a:cs typeface="+mn-cs"/>
              </a:rPr>
              <a:t>Yağış Ürünleri</a:t>
            </a:r>
          </a:p>
          <a:p>
            <a:pPr marL="228600" marR="0" lvl="0" indent="-228600" algn="just" defTabSz="914400" rtl="0" eaLnBrk="1" fontAlgn="auto" latinLnBrk="0" hangingPunct="1">
              <a:lnSpc>
                <a:spcPct val="90000"/>
              </a:lnSpc>
              <a:spcBef>
                <a:spcPct val="30000"/>
              </a:spcBef>
              <a:spcAft>
                <a:spcPts val="0"/>
              </a:spcAft>
              <a:buClr>
                <a:schemeClr val="bg1"/>
              </a:buClr>
              <a:buSzPct val="70000"/>
              <a:tabLst/>
              <a:defRPr/>
            </a:pPr>
            <a:r>
              <a:rPr lang="tr-TR" sz="2800" dirty="0" smtClean="0">
                <a:solidFill>
                  <a:schemeClr val="bg1"/>
                </a:solidFill>
                <a:latin typeface="+mj-lt"/>
              </a:rPr>
              <a:t>	…..</a:t>
            </a:r>
            <a:endParaRPr kumimoji="0" lang="tr-TR" sz="28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just" defTabSz="914400" rtl="0" eaLnBrk="1" fontAlgn="auto" latinLnBrk="0" hangingPunct="1">
              <a:lnSpc>
                <a:spcPct val="90000"/>
              </a:lnSpc>
              <a:spcBef>
                <a:spcPct val="30000"/>
              </a:spcBef>
              <a:spcAft>
                <a:spcPts val="0"/>
              </a:spcAft>
              <a:buClr>
                <a:schemeClr val="bg1"/>
              </a:buClr>
              <a:buSzPct val="70000"/>
              <a:buFont typeface="Arial" pitchFamily="34" charset="0"/>
              <a:buChar char="•"/>
              <a:tabLst/>
              <a:defRPr/>
            </a:pPr>
            <a:endParaRPr kumimoji="0" lang="tr-TR" sz="28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Tx/>
              <a:buNone/>
              <a:tabLst/>
              <a:defRPr/>
            </a:pPr>
            <a:endParaRPr kumimoji="0" lang="tr-TR" sz="2800" b="0" i="0" u="none" strike="noStrike" kern="1200" cap="none" spc="0" normalizeH="0" baseline="0" noProof="0" dirty="0" smtClean="0">
              <a:ln>
                <a:noFill/>
              </a:ln>
              <a:solidFill>
                <a:schemeClr val="bg1"/>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Tx/>
              <a:buNone/>
              <a:tabLst/>
              <a:defRPr/>
            </a:pPr>
            <a:endParaRPr kumimoji="0" lang="tr-TR" sz="2800" b="0" i="0" u="none" strike="noStrike" kern="1200" cap="none" spc="0" normalizeH="0" baseline="0" noProof="0" dirty="0" smtClean="0">
              <a:ln>
                <a:noFill/>
              </a:ln>
              <a:solidFill>
                <a:srgbClr val="FF6600"/>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 typeface="Arial" panose="020B0604020202020204" pitchFamily="34" charset="0"/>
              <a:buChar char="•"/>
              <a:tabLst/>
              <a:defRPr/>
            </a:pPr>
            <a:endParaRPr kumimoji="0" lang="en-US" sz="2800" b="0"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123910" name="AutoShape 6" descr="https://navigator.eumetsat.int/preview/msgcth.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49506" name="Picture 2"/>
          <p:cNvPicPr>
            <a:picLocks noChangeAspect="1" noChangeArrowheads="1"/>
          </p:cNvPicPr>
          <p:nvPr/>
        </p:nvPicPr>
        <p:blipFill>
          <a:blip r:embed="rId2" cstate="print"/>
          <a:srcRect/>
          <a:stretch>
            <a:fillRect/>
          </a:stretch>
        </p:blipFill>
        <p:spPr bwMode="auto">
          <a:xfrm>
            <a:off x="3823354" y="930209"/>
            <a:ext cx="2558591" cy="2545798"/>
          </a:xfrm>
          <a:prstGeom prst="rect">
            <a:avLst/>
          </a:prstGeom>
          <a:noFill/>
          <a:ln w="9525">
            <a:noFill/>
            <a:miter lim="800000"/>
            <a:headEnd/>
            <a:tailEnd/>
          </a:ln>
        </p:spPr>
      </p:pic>
      <p:pic>
        <p:nvPicPr>
          <p:cNvPr id="149507" name="Picture 3"/>
          <p:cNvPicPr>
            <a:picLocks noChangeAspect="1" noChangeArrowheads="1"/>
          </p:cNvPicPr>
          <p:nvPr/>
        </p:nvPicPr>
        <p:blipFill>
          <a:blip r:embed="rId3" cstate="print"/>
          <a:srcRect/>
          <a:stretch>
            <a:fillRect/>
          </a:stretch>
        </p:blipFill>
        <p:spPr bwMode="auto">
          <a:xfrm>
            <a:off x="7198149" y="913025"/>
            <a:ext cx="2819193" cy="2565466"/>
          </a:xfrm>
          <a:prstGeom prst="rect">
            <a:avLst/>
          </a:prstGeom>
          <a:noFill/>
          <a:ln w="9525">
            <a:noFill/>
            <a:miter lim="800000"/>
            <a:headEnd/>
            <a:tailEnd/>
          </a:ln>
        </p:spPr>
      </p:pic>
      <p:pic>
        <p:nvPicPr>
          <p:cNvPr id="149508" name="Picture 4"/>
          <p:cNvPicPr>
            <a:picLocks noChangeAspect="1" noChangeArrowheads="1"/>
          </p:cNvPicPr>
          <p:nvPr/>
        </p:nvPicPr>
        <p:blipFill>
          <a:blip r:embed="rId4" cstate="print"/>
          <a:srcRect/>
          <a:stretch>
            <a:fillRect/>
          </a:stretch>
        </p:blipFill>
        <p:spPr bwMode="auto">
          <a:xfrm>
            <a:off x="5209095" y="4070710"/>
            <a:ext cx="4918400" cy="2188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Documents and Settings\msg\Desktop\meted sunumu goruntuleri\natural_color_schematic.jpg"/>
          <p:cNvPicPr>
            <a:picLocks noChangeAspect="1" noChangeArrowheads="1"/>
          </p:cNvPicPr>
          <p:nvPr/>
        </p:nvPicPr>
        <p:blipFill>
          <a:blip r:embed="rId2" cstate="print"/>
          <a:srcRect/>
          <a:stretch>
            <a:fillRect/>
          </a:stretch>
        </p:blipFill>
        <p:spPr bwMode="auto">
          <a:xfrm>
            <a:off x="5615947" y="3501008"/>
            <a:ext cx="6336704" cy="3168352"/>
          </a:xfrm>
          <a:prstGeom prst="rect">
            <a:avLst/>
          </a:prstGeom>
          <a:noFill/>
        </p:spPr>
      </p:pic>
      <p:pic>
        <p:nvPicPr>
          <p:cNvPr id="10" name="Picture 3" descr="C:\Documents and Settings\msg\Desktop\meted sunumu goruntuleri\rgb_123.jpg"/>
          <p:cNvPicPr>
            <a:picLocks noChangeAspect="1" noChangeArrowheads="1"/>
          </p:cNvPicPr>
          <p:nvPr/>
        </p:nvPicPr>
        <p:blipFill>
          <a:blip r:embed="rId3" cstate="print"/>
          <a:srcRect/>
          <a:stretch>
            <a:fillRect/>
          </a:stretch>
        </p:blipFill>
        <p:spPr bwMode="auto">
          <a:xfrm>
            <a:off x="431371" y="3789042"/>
            <a:ext cx="4320480" cy="2444157"/>
          </a:xfrm>
          <a:prstGeom prst="rect">
            <a:avLst/>
          </a:prstGeom>
          <a:noFill/>
        </p:spPr>
      </p:pic>
      <p:pic>
        <p:nvPicPr>
          <p:cNvPr id="114693" name="Picture 5" descr="D:\Turkiye_MSG_Natural_20180104_0900.png"/>
          <p:cNvPicPr>
            <a:picLocks noChangeAspect="1" noChangeArrowheads="1"/>
          </p:cNvPicPr>
          <p:nvPr/>
        </p:nvPicPr>
        <p:blipFill>
          <a:blip r:embed="rId4" cstate="print"/>
          <a:srcRect r="8263" b="3291"/>
          <a:stretch>
            <a:fillRect/>
          </a:stretch>
        </p:blipFill>
        <p:spPr bwMode="auto">
          <a:xfrm>
            <a:off x="1249665" y="922006"/>
            <a:ext cx="9456373" cy="3907609"/>
          </a:xfrm>
          <a:prstGeom prst="rect">
            <a:avLst/>
          </a:prstGeom>
          <a:noFill/>
        </p:spPr>
      </p:pic>
      <p:sp>
        <p:nvSpPr>
          <p:cNvPr id="20" name="19 Oval"/>
          <p:cNvSpPr/>
          <p:nvPr/>
        </p:nvSpPr>
        <p:spPr>
          <a:xfrm>
            <a:off x="9314560" y="1642084"/>
            <a:ext cx="1536171" cy="1512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20 Metin kutusu"/>
          <p:cNvSpPr txBox="1"/>
          <p:nvPr/>
        </p:nvSpPr>
        <p:spPr>
          <a:xfrm>
            <a:off x="9602591" y="1714092"/>
            <a:ext cx="864096" cy="369332"/>
          </a:xfrm>
          <a:prstGeom prst="rect">
            <a:avLst/>
          </a:prstGeom>
          <a:noFill/>
        </p:spPr>
        <p:txBody>
          <a:bodyPr wrap="square" rtlCol="0">
            <a:spAutoFit/>
          </a:bodyPr>
          <a:lstStyle/>
          <a:p>
            <a:r>
              <a:rPr lang="tr-TR" dirty="0" smtClean="0">
                <a:solidFill>
                  <a:schemeClr val="bg1"/>
                </a:solidFill>
              </a:rPr>
              <a:t>KAR</a:t>
            </a:r>
            <a:endParaRPr lang="tr-TR" dirty="0">
              <a:solidFill>
                <a:schemeClr val="bg1"/>
              </a:solidFill>
            </a:endParaRPr>
          </a:p>
        </p:txBody>
      </p:sp>
      <p:cxnSp>
        <p:nvCxnSpPr>
          <p:cNvPr id="23" name="22 Düz Ok Bağlayıcısı"/>
          <p:cNvCxnSpPr/>
          <p:nvPr/>
        </p:nvCxnSpPr>
        <p:spPr>
          <a:xfrm>
            <a:off x="6242218" y="2362164"/>
            <a:ext cx="0" cy="7200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23 Metin kutusu"/>
          <p:cNvSpPr txBox="1"/>
          <p:nvPr/>
        </p:nvSpPr>
        <p:spPr>
          <a:xfrm>
            <a:off x="5282111" y="1786102"/>
            <a:ext cx="2592288" cy="646331"/>
          </a:xfrm>
          <a:prstGeom prst="rect">
            <a:avLst/>
          </a:prstGeom>
          <a:noFill/>
        </p:spPr>
        <p:txBody>
          <a:bodyPr wrap="square" rtlCol="0">
            <a:spAutoFit/>
          </a:bodyPr>
          <a:lstStyle/>
          <a:p>
            <a:r>
              <a:rPr lang="tr-TR" dirty="0" smtClean="0">
                <a:solidFill>
                  <a:schemeClr val="bg1"/>
                </a:solidFill>
              </a:rPr>
              <a:t>Yüksek, buz içerikli Bulutlar (</a:t>
            </a:r>
            <a:r>
              <a:rPr lang="tr-TR" dirty="0" err="1" smtClean="0">
                <a:solidFill>
                  <a:schemeClr val="bg1"/>
                </a:solidFill>
              </a:rPr>
              <a:t>Ci</a:t>
            </a:r>
            <a:r>
              <a:rPr lang="tr-TR" dirty="0" smtClean="0">
                <a:solidFill>
                  <a:schemeClr val="bg1"/>
                </a:solidFill>
              </a:rPr>
              <a:t>)</a:t>
            </a:r>
            <a:endParaRPr lang="tr-TR" dirty="0">
              <a:solidFill>
                <a:schemeClr val="bg1"/>
              </a:solidFill>
            </a:endParaRPr>
          </a:p>
        </p:txBody>
      </p:sp>
      <p:cxnSp>
        <p:nvCxnSpPr>
          <p:cNvPr id="25" name="24 Düz Ok Bağlayıcısı"/>
          <p:cNvCxnSpPr/>
          <p:nvPr/>
        </p:nvCxnSpPr>
        <p:spPr>
          <a:xfrm>
            <a:off x="2785834" y="1858108"/>
            <a:ext cx="0" cy="4320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25 Metin kutusu"/>
          <p:cNvSpPr txBox="1"/>
          <p:nvPr/>
        </p:nvSpPr>
        <p:spPr>
          <a:xfrm>
            <a:off x="1921738" y="849998"/>
            <a:ext cx="2592288" cy="369332"/>
          </a:xfrm>
          <a:prstGeom prst="rect">
            <a:avLst/>
          </a:prstGeom>
          <a:noFill/>
        </p:spPr>
        <p:txBody>
          <a:bodyPr wrap="square" rtlCol="0">
            <a:spAutoFit/>
          </a:bodyPr>
          <a:lstStyle/>
          <a:p>
            <a:r>
              <a:rPr lang="tr-TR" dirty="0" smtClean="0">
                <a:solidFill>
                  <a:schemeClr val="bg1"/>
                </a:solidFill>
              </a:rPr>
              <a:t>Su içerikli Bulutlar (</a:t>
            </a:r>
            <a:r>
              <a:rPr lang="tr-TR" dirty="0" err="1" smtClean="0">
                <a:solidFill>
                  <a:schemeClr val="bg1"/>
                </a:solidFill>
              </a:rPr>
              <a:t>Ci</a:t>
            </a:r>
            <a:r>
              <a:rPr lang="tr-TR" dirty="0" smtClean="0">
                <a:solidFill>
                  <a:schemeClr val="bg1"/>
                </a:solidFill>
              </a:rPr>
              <a:t>)</a:t>
            </a:r>
            <a:endParaRPr lang="tr-TR" dirty="0">
              <a:solidFill>
                <a:schemeClr val="bg1"/>
              </a:solidFill>
            </a:endParaRPr>
          </a:p>
        </p:txBody>
      </p:sp>
      <p:cxnSp>
        <p:nvCxnSpPr>
          <p:cNvPr id="27" name="26 Düz Ok Bağlayıcısı"/>
          <p:cNvCxnSpPr/>
          <p:nvPr/>
        </p:nvCxnSpPr>
        <p:spPr>
          <a:xfrm>
            <a:off x="2785835" y="1858108"/>
            <a:ext cx="960107" cy="8640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0"/>
                                        </p:tgtEl>
                                        <p:attrNameLst>
                                          <p:attrName>ppt_x</p:attrName>
                                        </p:attrNameLst>
                                      </p:cBhvr>
                                      <p:tavLst>
                                        <p:tav tm="0">
                                          <p:val>
                                            <p:strVal val="ppt_x"/>
                                          </p:val>
                                        </p:tav>
                                        <p:tav tm="100000">
                                          <p:val>
                                            <p:strVal val="ppt_x"/>
                                          </p:val>
                                        </p:tav>
                                      </p:tavLst>
                                    </p:anim>
                                    <p:anim calcmode="lin" valueType="num">
                                      <p:cBhvr additive="base">
                                        <p:cTn id="17" dur="500"/>
                                        <p:tgtEl>
                                          <p:spTgt spid="10"/>
                                        </p:tgtEl>
                                        <p:attrNameLst>
                                          <p:attrName>ppt_y</p:attrName>
                                        </p:attrNameLst>
                                      </p:cBhvr>
                                      <p:tavLst>
                                        <p:tav tm="0">
                                          <p:val>
                                            <p:strVal val="ppt_y"/>
                                          </p:val>
                                        </p:tav>
                                        <p:tav tm="100000">
                                          <p:val>
                                            <p:strVal val="1+ppt_h/2"/>
                                          </p:val>
                                        </p:tav>
                                      </p:tavLst>
                                    </p:anim>
                                    <p:set>
                                      <p:cBhvr>
                                        <p:cTn id="18" dur="1" fill="hold">
                                          <p:stCondLst>
                                            <p:cond delay="499"/>
                                          </p:stCondLst>
                                        </p:cTn>
                                        <p:tgtEl>
                                          <p:spTgt spid="10"/>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9"/>
                                        </p:tgtEl>
                                        <p:attrNameLst>
                                          <p:attrName>ppt_x</p:attrName>
                                        </p:attrNameLst>
                                      </p:cBhvr>
                                      <p:tavLst>
                                        <p:tav tm="0">
                                          <p:val>
                                            <p:strVal val="ppt_x"/>
                                          </p:val>
                                        </p:tav>
                                        <p:tav tm="100000">
                                          <p:val>
                                            <p:strVal val="ppt_x"/>
                                          </p:val>
                                        </p:tav>
                                      </p:tavLst>
                                    </p:anim>
                                    <p:anim calcmode="lin" valueType="num">
                                      <p:cBhvr additive="base">
                                        <p:cTn id="21" dur="500"/>
                                        <p:tgtEl>
                                          <p:spTgt spid="9"/>
                                        </p:tgtEl>
                                        <p:attrNameLst>
                                          <p:attrName>ppt_y</p:attrName>
                                        </p:attrNameLst>
                                      </p:cBhvr>
                                      <p:tavLst>
                                        <p:tav tm="0">
                                          <p:val>
                                            <p:strVal val="ppt_y"/>
                                          </p:val>
                                        </p:tav>
                                        <p:tav tm="100000">
                                          <p:val>
                                            <p:strVal val="1+ppt_h/2"/>
                                          </p:val>
                                        </p:tav>
                                      </p:tavLst>
                                    </p:anim>
                                    <p:set>
                                      <p:cBhvr>
                                        <p:cTn id="22" dur="1" fill="hold">
                                          <p:stCondLst>
                                            <p:cond delay="499"/>
                                          </p:stCondLst>
                                        </p:cTn>
                                        <p:tgtEl>
                                          <p:spTgt spid="9"/>
                                        </p:tgtEl>
                                        <p:attrNameLst>
                                          <p:attrName>style.visibility</p:attrName>
                                        </p:attrNameLst>
                                      </p:cBhvr>
                                      <p:to>
                                        <p:strVal val="hidden"/>
                                      </p:to>
                                    </p:set>
                                  </p:childTnLst>
                                </p:cTn>
                              </p:par>
                              <p:par>
                                <p:cTn id="23" presetID="2" presetClass="entr" presetSubtype="4" fill="hold" nodeType="withEffect">
                                  <p:stCondLst>
                                    <p:cond delay="0"/>
                                  </p:stCondLst>
                                  <p:childTnLst>
                                    <p:set>
                                      <p:cBhvr>
                                        <p:cTn id="24" dur="1" fill="hold">
                                          <p:stCondLst>
                                            <p:cond delay="0"/>
                                          </p:stCondLst>
                                        </p:cTn>
                                        <p:tgtEl>
                                          <p:spTgt spid="114693"/>
                                        </p:tgtEl>
                                        <p:attrNameLst>
                                          <p:attrName>style.visibility</p:attrName>
                                        </p:attrNameLst>
                                      </p:cBhvr>
                                      <p:to>
                                        <p:strVal val="visible"/>
                                      </p:to>
                                    </p:set>
                                    <p:anim calcmode="lin" valueType="num">
                                      <p:cBhvr additive="base">
                                        <p:cTn id="25" dur="500" fill="hold"/>
                                        <p:tgtEl>
                                          <p:spTgt spid="114693"/>
                                        </p:tgtEl>
                                        <p:attrNameLst>
                                          <p:attrName>ppt_x</p:attrName>
                                        </p:attrNameLst>
                                      </p:cBhvr>
                                      <p:tavLst>
                                        <p:tav tm="0">
                                          <p:val>
                                            <p:strVal val="#ppt_x"/>
                                          </p:val>
                                        </p:tav>
                                        <p:tav tm="100000">
                                          <p:val>
                                            <p:strVal val="#ppt_x"/>
                                          </p:val>
                                        </p:tav>
                                      </p:tavLst>
                                    </p:anim>
                                    <p:anim calcmode="lin" valueType="num">
                                      <p:cBhvr additive="base">
                                        <p:cTn id="26" dur="500" fill="hold"/>
                                        <p:tgtEl>
                                          <p:spTgt spid="11469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4"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print"/>
          <a:srcRect/>
          <a:stretch>
            <a:fillRect/>
          </a:stretch>
        </p:blipFill>
        <p:spPr bwMode="auto">
          <a:xfrm>
            <a:off x="223719" y="1217998"/>
            <a:ext cx="11770634" cy="4855815"/>
          </a:xfrm>
          <a:prstGeom prst="rect">
            <a:avLst/>
          </a:prstGeom>
          <a:noFill/>
          <a:ln w="9525">
            <a:noFill/>
            <a:miter lim="800000"/>
            <a:headEnd/>
            <a:tailEnd/>
          </a:ln>
        </p:spPr>
      </p:pic>
      <p:sp>
        <p:nvSpPr>
          <p:cNvPr id="3"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
          <p:cNvGrpSpPr/>
          <p:nvPr/>
        </p:nvGrpSpPr>
        <p:grpSpPr>
          <a:xfrm>
            <a:off x="109415" y="1401092"/>
            <a:ext cx="11760629" cy="4392487"/>
            <a:chOff x="72008" y="908720"/>
            <a:chExt cx="8820472" cy="4392487"/>
          </a:xfrm>
        </p:grpSpPr>
        <p:pic>
          <p:nvPicPr>
            <p:cNvPr id="114690" name="Picture 2"/>
            <p:cNvPicPr>
              <a:picLocks noChangeAspect="1" noChangeArrowheads="1"/>
            </p:cNvPicPr>
            <p:nvPr/>
          </p:nvPicPr>
          <p:blipFill>
            <a:blip r:embed="rId2" cstate="print"/>
            <a:srcRect/>
            <a:stretch>
              <a:fillRect/>
            </a:stretch>
          </p:blipFill>
          <p:spPr bwMode="auto">
            <a:xfrm>
              <a:off x="72008" y="908720"/>
              <a:ext cx="8820472" cy="553943"/>
            </a:xfrm>
            <a:prstGeom prst="rect">
              <a:avLst/>
            </a:prstGeom>
            <a:noFill/>
            <a:ln w="9525">
              <a:noFill/>
              <a:miter lim="800000"/>
              <a:headEnd/>
              <a:tailEnd/>
            </a:ln>
          </p:spPr>
        </p:pic>
        <p:pic>
          <p:nvPicPr>
            <p:cNvPr id="114691" name="Picture 3"/>
            <p:cNvPicPr>
              <a:picLocks noChangeAspect="1" noChangeArrowheads="1"/>
            </p:cNvPicPr>
            <p:nvPr/>
          </p:nvPicPr>
          <p:blipFill>
            <a:blip r:embed="rId3" cstate="print"/>
            <a:srcRect/>
            <a:stretch>
              <a:fillRect/>
            </a:stretch>
          </p:blipFill>
          <p:spPr bwMode="auto">
            <a:xfrm>
              <a:off x="108520" y="1444393"/>
              <a:ext cx="8783960" cy="3856814"/>
            </a:xfrm>
            <a:prstGeom prst="rect">
              <a:avLst/>
            </a:prstGeom>
            <a:noFill/>
            <a:ln w="9525">
              <a:noFill/>
              <a:miter lim="800000"/>
              <a:headEnd/>
              <a:tailEnd/>
            </a:ln>
          </p:spPr>
        </p:pic>
      </p:grpSp>
      <p:sp>
        <p:nvSpPr>
          <p:cNvPr id="5"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3 Grup"/>
          <p:cNvGrpSpPr/>
          <p:nvPr/>
        </p:nvGrpSpPr>
        <p:grpSpPr>
          <a:xfrm>
            <a:off x="103827" y="1369827"/>
            <a:ext cx="11760629" cy="4317544"/>
            <a:chOff x="72008" y="908720"/>
            <a:chExt cx="8820472" cy="4317544"/>
          </a:xfrm>
        </p:grpSpPr>
        <p:pic>
          <p:nvPicPr>
            <p:cNvPr id="2" name="Picture 2"/>
            <p:cNvPicPr>
              <a:picLocks noChangeAspect="1" noChangeArrowheads="1"/>
            </p:cNvPicPr>
            <p:nvPr/>
          </p:nvPicPr>
          <p:blipFill>
            <a:blip r:embed="rId2" cstate="print"/>
            <a:srcRect/>
            <a:stretch>
              <a:fillRect/>
            </a:stretch>
          </p:blipFill>
          <p:spPr bwMode="auto">
            <a:xfrm>
              <a:off x="72008" y="908720"/>
              <a:ext cx="8820472" cy="553943"/>
            </a:xfrm>
            <a:prstGeom prst="rect">
              <a:avLst/>
            </a:prstGeom>
            <a:noFill/>
            <a:ln w="9525">
              <a:noFill/>
              <a:miter lim="800000"/>
              <a:headEnd/>
              <a:tailEnd/>
            </a:ln>
          </p:spPr>
        </p:pic>
        <p:pic>
          <p:nvPicPr>
            <p:cNvPr id="115714" name="Picture 2"/>
            <p:cNvPicPr>
              <a:picLocks noChangeAspect="1" noChangeArrowheads="1"/>
            </p:cNvPicPr>
            <p:nvPr/>
          </p:nvPicPr>
          <p:blipFill>
            <a:blip r:embed="rId3" cstate="print"/>
            <a:srcRect/>
            <a:stretch>
              <a:fillRect/>
            </a:stretch>
          </p:blipFill>
          <p:spPr bwMode="auto">
            <a:xfrm>
              <a:off x="107504" y="1268760"/>
              <a:ext cx="8784976" cy="3957504"/>
            </a:xfrm>
            <a:prstGeom prst="rect">
              <a:avLst/>
            </a:prstGeom>
            <a:noFill/>
            <a:ln w="9525">
              <a:noFill/>
              <a:miter lim="800000"/>
              <a:headEnd/>
              <a:tailEnd/>
            </a:ln>
          </p:spPr>
        </p:pic>
      </p:grpSp>
      <p:sp>
        <p:nvSpPr>
          <p:cNvPr id="5"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23986" y="5085185"/>
            <a:ext cx="12170635" cy="1200329"/>
          </a:xfrm>
          <a:prstGeom prst="rect">
            <a:avLst/>
          </a:prstGeom>
        </p:spPr>
        <p:txBody>
          <a:bodyPr wrap="square">
            <a:spAutoFit/>
          </a:bodyPr>
          <a:lstStyle/>
          <a:p>
            <a:r>
              <a:rPr lang="tr-TR" sz="2400" dirty="0" smtClean="0">
                <a:solidFill>
                  <a:schemeClr val="bg1"/>
                </a:solidFill>
                <a:latin typeface="+mj-lt"/>
                <a:cs typeface="Arial" pitchFamily="34" charset="0"/>
              </a:rPr>
              <a:t>19 Eylül 2014’te gerçekleşen halka şeklindeki fırtınanın </a:t>
            </a:r>
            <a:r>
              <a:rPr lang="en-GB" sz="2400" dirty="0" err="1" smtClean="0">
                <a:solidFill>
                  <a:schemeClr val="bg1"/>
                </a:solidFill>
                <a:latin typeface="+mj-lt"/>
                <a:cs typeface="Arial" pitchFamily="34" charset="0"/>
              </a:rPr>
              <a:t>Meteosat</a:t>
            </a:r>
            <a:r>
              <a:rPr lang="en-GB" sz="2400" dirty="0" smtClean="0">
                <a:solidFill>
                  <a:schemeClr val="bg1"/>
                </a:solidFill>
                <a:latin typeface="+mj-lt"/>
                <a:cs typeface="Arial" pitchFamily="34" charset="0"/>
              </a:rPr>
              <a:t> 9 </a:t>
            </a:r>
            <a:r>
              <a:rPr lang="tr-TR" sz="2400" dirty="0" smtClean="0">
                <a:solidFill>
                  <a:schemeClr val="bg1"/>
                </a:solidFill>
                <a:latin typeface="+mj-lt"/>
                <a:cs typeface="Arial" pitchFamily="34" charset="0"/>
              </a:rPr>
              <a:t>(</a:t>
            </a:r>
            <a:r>
              <a:rPr lang="en-GB" sz="2400" dirty="0" smtClean="0">
                <a:solidFill>
                  <a:schemeClr val="bg1"/>
                </a:solidFill>
                <a:latin typeface="+mj-lt"/>
                <a:cs typeface="Arial" pitchFamily="34" charset="0"/>
              </a:rPr>
              <a:t> 10.8 µm</a:t>
            </a:r>
            <a:r>
              <a:rPr lang="tr-TR" sz="2400" dirty="0" smtClean="0">
                <a:solidFill>
                  <a:schemeClr val="bg1"/>
                </a:solidFill>
                <a:latin typeface="+mj-lt"/>
                <a:cs typeface="Arial" pitchFamily="34" charset="0"/>
              </a:rPr>
              <a:t>) görüntüsü</a:t>
            </a:r>
          </a:p>
          <a:p>
            <a:r>
              <a:rPr lang="tr-TR" sz="2400" dirty="0" smtClean="0">
                <a:solidFill>
                  <a:schemeClr val="bg1"/>
                </a:solidFill>
                <a:latin typeface="+mj-lt"/>
                <a:cs typeface="Arial" pitchFamily="34" charset="0"/>
              </a:rPr>
              <a:t>‘</a:t>
            </a:r>
            <a:r>
              <a:rPr lang="tr-TR" sz="2400" b="0" dirty="0" smtClean="0">
                <a:solidFill>
                  <a:schemeClr val="bg1"/>
                </a:solidFill>
                <a:latin typeface="+mj-lt"/>
                <a:cs typeface="Arial" pitchFamily="34" charset="0"/>
              </a:rPr>
              <a:t>Soğuk Halka</a:t>
            </a:r>
            <a:r>
              <a:rPr lang="en-GB" sz="2400" b="0" dirty="0" smtClean="0">
                <a:solidFill>
                  <a:schemeClr val="bg1"/>
                </a:solidFill>
                <a:latin typeface="+mj-lt"/>
                <a:cs typeface="Arial" pitchFamily="34" charset="0"/>
              </a:rPr>
              <a:t>' </a:t>
            </a:r>
            <a:r>
              <a:rPr lang="tr-TR" sz="2400" b="0" dirty="0" smtClean="0">
                <a:solidFill>
                  <a:schemeClr val="bg1"/>
                </a:solidFill>
                <a:latin typeface="+mj-lt"/>
                <a:cs typeface="Arial" pitchFamily="34" charset="0"/>
              </a:rPr>
              <a:t>ve</a:t>
            </a:r>
            <a:r>
              <a:rPr lang="en-GB" sz="2400" b="0" dirty="0" smtClean="0">
                <a:solidFill>
                  <a:schemeClr val="bg1"/>
                </a:solidFill>
                <a:latin typeface="+mj-lt"/>
                <a:cs typeface="Arial" pitchFamily="34" charset="0"/>
              </a:rPr>
              <a:t> ‘</a:t>
            </a:r>
            <a:r>
              <a:rPr lang="tr-TR" sz="2400" b="0" dirty="0" smtClean="0">
                <a:solidFill>
                  <a:schemeClr val="bg1"/>
                </a:solidFill>
                <a:latin typeface="+mj-lt"/>
                <a:cs typeface="Arial" pitchFamily="34" charset="0"/>
              </a:rPr>
              <a:t>Soğuk</a:t>
            </a:r>
            <a:r>
              <a:rPr lang="en-GB" sz="2400" b="0" dirty="0" smtClean="0">
                <a:solidFill>
                  <a:schemeClr val="bg1"/>
                </a:solidFill>
                <a:latin typeface="+mj-lt"/>
                <a:cs typeface="Arial" pitchFamily="34" charset="0"/>
              </a:rPr>
              <a:t> </a:t>
            </a:r>
            <a:r>
              <a:rPr lang="en-GB" sz="2400" b="0" dirty="0">
                <a:solidFill>
                  <a:schemeClr val="bg1"/>
                </a:solidFill>
                <a:latin typeface="+mj-lt"/>
                <a:cs typeface="Arial" pitchFamily="34" charset="0"/>
              </a:rPr>
              <a:t>U/V' </a:t>
            </a:r>
            <a:r>
              <a:rPr lang="tr-TR" sz="2400" b="0" dirty="0" smtClean="0">
                <a:solidFill>
                  <a:schemeClr val="bg1"/>
                </a:solidFill>
                <a:latin typeface="+mj-lt"/>
                <a:cs typeface="Arial" pitchFamily="34" charset="0"/>
              </a:rPr>
              <a:t>şiddetli konvektif fırtınaların tepesinde </a:t>
            </a:r>
          </a:p>
          <a:p>
            <a:r>
              <a:rPr lang="tr-TR" sz="2400" b="0" dirty="0" smtClean="0">
                <a:solidFill>
                  <a:schemeClr val="bg1"/>
                </a:solidFill>
                <a:latin typeface="+mj-lt"/>
                <a:cs typeface="Arial" pitchFamily="34" charset="0"/>
              </a:rPr>
              <a:t>yer alan sıcak ve soğuk hava alanlarıdır. </a:t>
            </a:r>
            <a:endParaRPr lang="tr-TR" sz="2400" b="0" dirty="0">
              <a:solidFill>
                <a:schemeClr val="bg1"/>
              </a:solidFill>
              <a:latin typeface="+mj-lt"/>
              <a:cs typeface="Arial" pitchFamily="34" charset="0"/>
            </a:endParaRPr>
          </a:p>
        </p:txBody>
      </p:sp>
      <p:pic>
        <p:nvPicPr>
          <p:cNvPr id="5" name="Resim 4"/>
          <p:cNvPicPr>
            <a:picLocks noChangeAspect="1"/>
          </p:cNvPicPr>
          <p:nvPr/>
        </p:nvPicPr>
        <p:blipFill>
          <a:blip r:embed="rId2" cstate="print"/>
          <a:stretch>
            <a:fillRect/>
          </a:stretch>
        </p:blipFill>
        <p:spPr>
          <a:xfrm>
            <a:off x="21367" y="741477"/>
            <a:ext cx="5606908" cy="4112692"/>
          </a:xfrm>
          <a:prstGeom prst="rect">
            <a:avLst/>
          </a:prstGeom>
        </p:spPr>
      </p:pic>
      <p:pic>
        <p:nvPicPr>
          <p:cNvPr id="8" name="Resim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58536" y="741477"/>
            <a:ext cx="6533466" cy="4112692"/>
          </a:xfrm>
          <a:prstGeom prst="rect">
            <a:avLst/>
          </a:prstGeom>
        </p:spPr>
      </p:pic>
      <p:sp>
        <p:nvSpPr>
          <p:cNvPr id="6"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Tree>
    <p:extLst>
      <p:ext uri="{BB962C8B-B14F-4D97-AF65-F5344CB8AC3E}">
        <p14:creationId xmlns="" xmlns:p14="http://schemas.microsoft.com/office/powerpoint/2010/main" val="1189988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p:cNvPicPr>
            <a:picLocks noChangeAspect="1" noChangeArrowheads="1"/>
          </p:cNvPicPr>
          <p:nvPr/>
        </p:nvPicPr>
        <p:blipFill>
          <a:blip r:embed="rId2" cstate="print"/>
          <a:srcRect/>
          <a:stretch>
            <a:fillRect/>
          </a:stretch>
        </p:blipFill>
        <p:spPr bwMode="auto">
          <a:xfrm>
            <a:off x="457902" y="766979"/>
            <a:ext cx="7986011" cy="3974940"/>
          </a:xfrm>
          <a:prstGeom prst="rect">
            <a:avLst/>
          </a:prstGeom>
          <a:noFill/>
          <a:ln w="9525">
            <a:noFill/>
            <a:miter lim="800000"/>
            <a:headEnd/>
            <a:tailEnd/>
          </a:ln>
        </p:spPr>
      </p:pic>
      <p:sp>
        <p:nvSpPr>
          <p:cNvPr id="3"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pic>
        <p:nvPicPr>
          <p:cNvPr id="20481" name="Picture 1"/>
          <p:cNvPicPr>
            <a:picLocks noChangeAspect="1" noChangeArrowheads="1"/>
          </p:cNvPicPr>
          <p:nvPr/>
        </p:nvPicPr>
        <p:blipFill>
          <a:blip r:embed="rId3" cstate="print"/>
          <a:srcRect/>
          <a:stretch>
            <a:fillRect/>
          </a:stretch>
        </p:blipFill>
        <p:spPr bwMode="auto">
          <a:xfrm>
            <a:off x="5157788" y="2486933"/>
            <a:ext cx="6753225" cy="41805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pic>
        <p:nvPicPr>
          <p:cNvPr id="13317" name="Picture 2"/>
          <p:cNvPicPr>
            <a:picLocks noChangeAspect="1" noChangeArrowheads="1"/>
          </p:cNvPicPr>
          <p:nvPr/>
        </p:nvPicPr>
        <p:blipFill>
          <a:blip r:embed="rId2" cstate="print"/>
          <a:srcRect/>
          <a:stretch>
            <a:fillRect/>
          </a:stretch>
        </p:blipFill>
        <p:spPr bwMode="auto">
          <a:xfrm>
            <a:off x="6674826" y="738418"/>
            <a:ext cx="4140312" cy="253823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noChangeArrowheads="1"/>
          </p:cNvPicPr>
          <p:nvPr/>
        </p:nvPicPr>
        <p:blipFill>
          <a:blip r:embed="rId3" cstate="print"/>
          <a:srcRect/>
          <a:stretch>
            <a:fillRect/>
          </a:stretch>
        </p:blipFill>
        <p:spPr bwMode="auto">
          <a:xfrm>
            <a:off x="4806625" y="3436939"/>
            <a:ext cx="6872816" cy="3232150"/>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332154" y="787402"/>
            <a:ext cx="6748585" cy="4525963"/>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ct val="30000"/>
              </a:spcBef>
              <a:spcAft>
                <a:spcPts val="0"/>
              </a:spcAft>
              <a:buClr>
                <a:schemeClr val="bg1"/>
              </a:buClr>
              <a:buSzPct val="70000"/>
              <a:buFont typeface="Arial" panose="020B0604020202020204" pitchFamily="34" charset="0"/>
              <a:buChar char="•"/>
              <a:tabLst/>
              <a:defRPr/>
            </a:pPr>
            <a:r>
              <a:rPr lang="tr-TR" sz="2800" dirty="0" err="1" smtClean="0">
                <a:solidFill>
                  <a:schemeClr val="bg1"/>
                </a:solidFill>
                <a:latin typeface="+mj-lt"/>
              </a:rPr>
              <a:t>Hidrometeor</a:t>
            </a:r>
            <a:r>
              <a:rPr lang="tr-TR" sz="2800" dirty="0" smtClean="0">
                <a:solidFill>
                  <a:schemeClr val="bg1"/>
                </a:solidFill>
                <a:latin typeface="+mj-lt"/>
              </a:rPr>
              <a:t> tipi (</a:t>
            </a:r>
            <a:r>
              <a:rPr kumimoji="0" lang="tr-TR" sz="2800" b="0" i="0" u="none" strike="noStrike" kern="1200" cap="none" spc="0" normalizeH="0" baseline="0" noProof="0" dirty="0" smtClean="0">
                <a:ln>
                  <a:noFill/>
                </a:ln>
                <a:solidFill>
                  <a:schemeClr val="bg1"/>
                </a:solidFill>
                <a:effectLst/>
                <a:uLnTx/>
                <a:uFillTx/>
                <a:latin typeface="+mj-lt"/>
                <a:ea typeface="+mn-ea"/>
                <a:cs typeface="+mn-cs"/>
              </a:rPr>
              <a:t>Yağmur, kar,</a:t>
            </a:r>
            <a:r>
              <a:rPr kumimoji="0" lang="tr-TR" sz="2800" b="0" i="0" u="none" strike="noStrike" kern="1200" cap="none" spc="0" normalizeH="0" noProof="0" dirty="0" smtClean="0">
                <a:ln>
                  <a:noFill/>
                </a:ln>
                <a:solidFill>
                  <a:schemeClr val="bg1"/>
                </a:solidFill>
                <a:effectLst/>
                <a:uLnTx/>
                <a:uFillTx/>
                <a:latin typeface="+mj-lt"/>
                <a:ea typeface="+mn-ea"/>
                <a:cs typeface="+mn-cs"/>
              </a:rPr>
              <a:t> dolu vs)</a:t>
            </a:r>
            <a:endParaRPr kumimoji="0" lang="tr-TR" sz="28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 typeface="Arial" panose="020B0604020202020204" pitchFamily="34" charset="0"/>
              <a:buChar char="•"/>
              <a:tabLst/>
              <a:defRPr/>
            </a:pPr>
            <a:r>
              <a:rPr kumimoji="0" lang="tr-TR" sz="2800" b="0" i="0" u="none" strike="noStrike" kern="1200" cap="none" spc="0" normalizeH="0" baseline="0" noProof="0" dirty="0" smtClean="0">
                <a:ln>
                  <a:noFill/>
                </a:ln>
                <a:solidFill>
                  <a:schemeClr val="bg1"/>
                </a:solidFill>
                <a:effectLst/>
                <a:uLnTx/>
                <a:uFillTx/>
                <a:latin typeface="+mj-lt"/>
                <a:ea typeface="+mn-ea"/>
                <a:cs typeface="+mn-cs"/>
              </a:rPr>
              <a:t>Rüzgar</a:t>
            </a:r>
            <a:r>
              <a:rPr kumimoji="0" lang="tr-TR" sz="2800" b="0" i="0" u="none" strike="noStrike" kern="1200" cap="none" spc="0" normalizeH="0" noProof="0" dirty="0" smtClean="0">
                <a:ln>
                  <a:noFill/>
                </a:ln>
                <a:solidFill>
                  <a:schemeClr val="bg1"/>
                </a:solidFill>
                <a:effectLst/>
                <a:uLnTx/>
                <a:uFillTx/>
                <a:latin typeface="+mj-lt"/>
                <a:ea typeface="+mn-ea"/>
                <a:cs typeface="+mn-cs"/>
              </a:rPr>
              <a:t> yönü ve şiddeti</a:t>
            </a:r>
            <a:endParaRPr kumimoji="0" lang="tr-TR" sz="28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 typeface="Arial" panose="020B0604020202020204" pitchFamily="34" charset="0"/>
              <a:buChar char="•"/>
              <a:tabLst/>
              <a:defRPr/>
            </a:pPr>
            <a:r>
              <a:rPr kumimoji="0" lang="tr-TR" sz="2800" b="0" i="0" u="none" strike="noStrike" kern="1200" cap="none" spc="0" normalizeH="0" baseline="0" noProof="0" dirty="0" err="1" smtClean="0">
                <a:ln>
                  <a:noFill/>
                </a:ln>
                <a:solidFill>
                  <a:schemeClr val="bg1"/>
                </a:solidFill>
                <a:effectLst/>
                <a:uLnTx/>
                <a:uFillTx/>
                <a:latin typeface="+mj-lt"/>
                <a:ea typeface="+mn-ea"/>
                <a:cs typeface="+mn-cs"/>
              </a:rPr>
              <a:t>Microburst</a:t>
            </a:r>
            <a:r>
              <a:rPr kumimoji="0" lang="tr-TR" sz="2800" b="0" i="0" u="none" strike="noStrike" kern="1200" cap="none" spc="0" normalizeH="0" baseline="0" noProof="0" dirty="0" smtClean="0">
                <a:ln>
                  <a:noFill/>
                </a:ln>
                <a:solidFill>
                  <a:schemeClr val="bg1"/>
                </a:solidFill>
                <a:effectLst/>
                <a:uLnTx/>
                <a:uFillTx/>
                <a:latin typeface="+mj-lt"/>
                <a:ea typeface="+mn-ea"/>
                <a:cs typeface="+mn-cs"/>
              </a:rPr>
              <a:t>-</a:t>
            </a:r>
            <a:r>
              <a:rPr kumimoji="0" lang="tr-TR" sz="2800" b="0" i="0" u="none" strike="noStrike" kern="1200" cap="none" spc="0" normalizeH="0" baseline="0" noProof="0" dirty="0" err="1" smtClean="0">
                <a:ln>
                  <a:noFill/>
                </a:ln>
                <a:solidFill>
                  <a:schemeClr val="bg1"/>
                </a:solidFill>
                <a:effectLst/>
                <a:uLnTx/>
                <a:uFillTx/>
                <a:latin typeface="+mj-lt"/>
                <a:ea typeface="+mn-ea"/>
                <a:cs typeface="+mn-cs"/>
              </a:rPr>
              <a:t>Macroburst</a:t>
            </a:r>
            <a:r>
              <a:rPr kumimoji="0" lang="tr-TR" sz="2800" b="0" i="0" u="none" strike="noStrike" kern="1200" cap="none" spc="0" normalizeH="0" baseline="0" noProof="0" dirty="0" smtClean="0">
                <a:ln>
                  <a:noFill/>
                </a:ln>
                <a:solidFill>
                  <a:schemeClr val="bg1"/>
                </a:solidFill>
                <a:effectLst/>
                <a:uLnTx/>
                <a:uFillTx/>
                <a:latin typeface="+mj-lt"/>
                <a:ea typeface="+mn-ea"/>
                <a:cs typeface="+mn-cs"/>
              </a:rPr>
              <a:t> </a:t>
            </a:r>
          </a:p>
          <a:p>
            <a:pPr marL="228600" marR="0" lvl="0" indent="-228600" algn="l" defTabSz="914400" rtl="0" eaLnBrk="1" fontAlgn="auto" latinLnBrk="0" hangingPunct="1">
              <a:lnSpc>
                <a:spcPct val="90000"/>
              </a:lnSpc>
              <a:spcBef>
                <a:spcPct val="30000"/>
              </a:spcBef>
              <a:spcAft>
                <a:spcPts val="0"/>
              </a:spcAft>
              <a:buClr>
                <a:schemeClr val="bg1"/>
              </a:buClr>
              <a:buSzPct val="70000"/>
              <a:buFont typeface="Arial" panose="020B0604020202020204" pitchFamily="34" charset="0"/>
              <a:buChar char="•"/>
              <a:tabLst/>
              <a:defRPr/>
            </a:pPr>
            <a:r>
              <a:rPr kumimoji="0" lang="tr-TR" sz="2800" b="0" i="0" u="none" strike="noStrike" kern="1200" cap="none" spc="0" normalizeH="0" baseline="0" noProof="0" dirty="0" err="1" smtClean="0">
                <a:ln>
                  <a:noFill/>
                </a:ln>
                <a:solidFill>
                  <a:schemeClr val="bg1"/>
                </a:solidFill>
                <a:effectLst/>
                <a:uLnTx/>
                <a:uFillTx/>
                <a:latin typeface="+mj-lt"/>
                <a:ea typeface="+mn-ea"/>
                <a:cs typeface="+mn-cs"/>
              </a:rPr>
              <a:t>Wind</a:t>
            </a:r>
            <a:r>
              <a:rPr kumimoji="0" lang="tr-TR" sz="2800" b="0" i="0" u="none" strike="noStrike" kern="1200" cap="none" spc="0" normalizeH="0" baseline="0" noProof="0" dirty="0" smtClean="0">
                <a:ln>
                  <a:noFill/>
                </a:ln>
                <a:solidFill>
                  <a:schemeClr val="bg1"/>
                </a:solidFill>
                <a:effectLst/>
                <a:uLnTx/>
                <a:uFillTx/>
                <a:latin typeface="+mj-lt"/>
                <a:ea typeface="+mn-ea"/>
                <a:cs typeface="+mn-cs"/>
              </a:rPr>
              <a:t> </a:t>
            </a:r>
            <a:r>
              <a:rPr kumimoji="0" lang="tr-TR" sz="2800" b="0" i="0" u="none" strike="noStrike" kern="1200" cap="none" spc="0" normalizeH="0" baseline="0" noProof="0" dirty="0" err="1" smtClean="0">
                <a:ln>
                  <a:noFill/>
                </a:ln>
                <a:solidFill>
                  <a:schemeClr val="bg1"/>
                </a:solidFill>
                <a:effectLst/>
                <a:uLnTx/>
                <a:uFillTx/>
                <a:latin typeface="+mj-lt"/>
                <a:ea typeface="+mn-ea"/>
                <a:cs typeface="+mn-cs"/>
              </a:rPr>
              <a:t>Shear</a:t>
            </a:r>
            <a:r>
              <a:rPr kumimoji="0" lang="tr-TR" sz="2800" b="0" i="0" u="none" strike="noStrike" kern="1200" cap="none" spc="0" normalizeH="0" baseline="0" noProof="0" dirty="0" smtClean="0">
                <a:ln>
                  <a:noFill/>
                </a:ln>
                <a:solidFill>
                  <a:schemeClr val="bg1"/>
                </a:solidFill>
                <a:effectLst/>
                <a:uLnTx/>
                <a:uFillTx/>
                <a:latin typeface="+mj-lt"/>
                <a:ea typeface="+mn-ea"/>
                <a:cs typeface="+mn-cs"/>
              </a:rPr>
              <a:t>, Türbülans </a:t>
            </a:r>
          </a:p>
          <a:p>
            <a:pPr marL="228600" marR="0" lvl="0" indent="-228600" algn="l" defTabSz="914400" rtl="0" eaLnBrk="1" fontAlgn="auto" latinLnBrk="0" hangingPunct="1">
              <a:lnSpc>
                <a:spcPct val="90000"/>
              </a:lnSpc>
              <a:spcBef>
                <a:spcPct val="30000"/>
              </a:spcBef>
              <a:spcAft>
                <a:spcPts val="0"/>
              </a:spcAft>
              <a:buClr>
                <a:schemeClr val="bg1"/>
              </a:buClr>
              <a:buSzPct val="70000"/>
              <a:buFont typeface="Arial" panose="020B0604020202020204" pitchFamily="34" charset="0"/>
              <a:buChar char="•"/>
              <a:tabLst/>
              <a:defRPr/>
            </a:pPr>
            <a:r>
              <a:rPr kumimoji="0" lang="tr-TR" sz="2800" b="0" i="0" u="none" strike="noStrike" kern="1200" cap="none" spc="0" normalizeH="0" baseline="0" noProof="0" dirty="0" err="1" smtClean="0">
                <a:ln>
                  <a:noFill/>
                </a:ln>
                <a:solidFill>
                  <a:schemeClr val="bg1"/>
                </a:solidFill>
                <a:effectLst/>
                <a:uLnTx/>
                <a:uFillTx/>
                <a:latin typeface="+mj-lt"/>
                <a:ea typeface="+mn-ea"/>
                <a:cs typeface="+mn-cs"/>
              </a:rPr>
              <a:t>Thunderstorm</a:t>
            </a:r>
            <a:r>
              <a:rPr kumimoji="0" lang="tr-TR" sz="2800" b="0" i="0" u="none" strike="noStrike" kern="1200" cap="none" spc="0" normalizeH="0" baseline="0" noProof="0" dirty="0" smtClean="0">
                <a:ln>
                  <a:noFill/>
                </a:ln>
                <a:solidFill>
                  <a:schemeClr val="bg1"/>
                </a:solidFill>
                <a:effectLst/>
                <a:uLnTx/>
                <a:uFillTx/>
                <a:latin typeface="+mj-lt"/>
                <a:ea typeface="+mn-ea"/>
                <a:cs typeface="+mn-cs"/>
              </a:rPr>
              <a:t>, tornado </a:t>
            </a:r>
          </a:p>
          <a:p>
            <a:pPr marL="228600" marR="0" lvl="0" indent="-228600" algn="l" defTabSz="914400" rtl="0" eaLnBrk="1" fontAlgn="auto" latinLnBrk="0" hangingPunct="1">
              <a:lnSpc>
                <a:spcPct val="90000"/>
              </a:lnSpc>
              <a:spcBef>
                <a:spcPct val="30000"/>
              </a:spcBef>
              <a:spcAft>
                <a:spcPts val="0"/>
              </a:spcAft>
              <a:buClr>
                <a:schemeClr val="bg1"/>
              </a:buClr>
              <a:buSzPct val="70000"/>
              <a:tabLst/>
              <a:defRPr/>
            </a:pPr>
            <a:endParaRPr kumimoji="0" lang="tr-TR" sz="2400" b="0" i="0" u="none" strike="noStrike" kern="1200" cap="none" spc="0" normalizeH="0" baseline="0" noProof="0" dirty="0" smtClean="0">
              <a:ln>
                <a:noFill/>
              </a:ln>
              <a:solidFill>
                <a:schemeClr val="bg1"/>
              </a:solidFill>
              <a:effectLst/>
              <a:uLnTx/>
              <a:uFillTx/>
              <a:latin typeface="+mj-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Tx/>
              <a:buNone/>
              <a:tabLst/>
              <a:defRPr/>
            </a:pPr>
            <a:endParaRPr kumimoji="0" lang="tr-TR" sz="2800" b="0" i="0" u="none" strike="noStrike" kern="1200" cap="none" spc="0" normalizeH="0" baseline="0" noProof="0" dirty="0" smtClean="0">
              <a:ln>
                <a:noFill/>
              </a:ln>
              <a:solidFill>
                <a:schemeClr val="bg1"/>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Tx/>
              <a:buNone/>
              <a:tabLst/>
              <a:defRPr/>
            </a:pPr>
            <a:endParaRPr kumimoji="0" lang="tr-TR" sz="2800" b="0" i="0" u="none" strike="noStrike" kern="1200" cap="none" spc="0" normalizeH="0" baseline="0" noProof="0" dirty="0" smtClean="0">
              <a:ln>
                <a:noFill/>
              </a:ln>
              <a:solidFill>
                <a:srgbClr val="FF6600"/>
              </a:solidFill>
              <a:effectLst/>
              <a:uLnTx/>
              <a:uFillTx/>
              <a:latin typeface="+mn-lt"/>
              <a:ea typeface="+mn-ea"/>
              <a:cs typeface="+mn-cs"/>
            </a:endParaRPr>
          </a:p>
          <a:p>
            <a:pPr marL="228600" marR="0" lvl="0" indent="-228600" algn="l" defTabSz="914400" rtl="0" eaLnBrk="1" fontAlgn="auto" latinLnBrk="0" hangingPunct="1">
              <a:lnSpc>
                <a:spcPct val="90000"/>
              </a:lnSpc>
              <a:spcBef>
                <a:spcPct val="30000"/>
              </a:spcBef>
              <a:spcAft>
                <a:spcPts val="0"/>
              </a:spcAft>
              <a:buClr>
                <a:schemeClr val="bg1"/>
              </a:buClr>
              <a:buSzPct val="70000"/>
              <a:buFont typeface="Arial" panose="020B0604020202020204" pitchFamily="34" charset="0"/>
              <a:buChar char="•"/>
              <a:tabLst/>
              <a:defRPr/>
            </a:pPr>
            <a:endParaRPr kumimoji="0" lang="en-US" sz="2800" b="0"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7" name="Picture 9"/>
          <p:cNvPicPr>
            <a:picLocks noChangeAspect="1" noChangeArrowheads="1"/>
          </p:cNvPicPr>
          <p:nvPr/>
        </p:nvPicPr>
        <p:blipFill>
          <a:blip r:embed="rId4" cstate="print"/>
          <a:srcRect/>
          <a:stretch>
            <a:fillRect/>
          </a:stretch>
        </p:blipFill>
        <p:spPr bwMode="auto">
          <a:xfrm>
            <a:off x="386438" y="3510870"/>
            <a:ext cx="3600400" cy="31537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4" descr="Animated_Radar_Explination2"/>
          <p:cNvPicPr>
            <a:picLocks noGrp="1" noChangeAspect="1" noChangeArrowheads="1" noCrop="1"/>
          </p:cNvPicPr>
          <p:nvPr>
            <p:ph sz="half" idx="2"/>
          </p:nvPr>
        </p:nvPicPr>
        <p:blipFill>
          <a:blip r:embed="rId3" cstate="print"/>
          <a:srcRect/>
          <a:stretch>
            <a:fillRect/>
          </a:stretch>
        </p:blipFill>
        <p:spPr>
          <a:xfrm>
            <a:off x="375139" y="785626"/>
            <a:ext cx="8206154" cy="5002278"/>
          </a:xfrm>
        </p:spPr>
      </p:pic>
      <p:sp>
        <p:nvSpPr>
          <p:cNvPr id="5"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pic>
        <p:nvPicPr>
          <p:cNvPr id="6" name="Picture 3" descr="2008-01-03_16-37-11-328"/>
          <p:cNvPicPr>
            <a:picLocks noChangeAspect="1" noChangeArrowheads="1"/>
          </p:cNvPicPr>
          <p:nvPr/>
        </p:nvPicPr>
        <p:blipFill>
          <a:blip r:embed="rId4" cstate="print"/>
          <a:srcRect/>
          <a:stretch>
            <a:fillRect/>
          </a:stretch>
        </p:blipFill>
        <p:spPr>
          <a:xfrm>
            <a:off x="8719523" y="1695938"/>
            <a:ext cx="3322032" cy="2947989"/>
          </a:xfrm>
          <a:prstGeom prst="rect">
            <a:avLst/>
          </a:prstGeom>
          <a:noFill/>
        </p:spPr>
      </p:pic>
    </p:spTree>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654540" y="759436"/>
            <a:ext cx="10972800" cy="4525962"/>
          </a:xfrm>
        </p:spPr>
        <p:txBody>
          <a:bodyPr>
            <a:normAutofit/>
          </a:bodyPr>
          <a:lstStyle/>
          <a:p>
            <a:pPr eaLnBrk="1" hangingPunct="1"/>
            <a:endParaRPr lang="tr-TR" sz="2800" dirty="0" smtClean="0">
              <a:latin typeface="+mj-lt"/>
            </a:endParaRPr>
          </a:p>
        </p:txBody>
      </p:sp>
      <p:sp>
        <p:nvSpPr>
          <p:cNvPr id="5" name="TextBox 7"/>
          <p:cNvSpPr txBox="1"/>
          <p:nvPr/>
        </p:nvSpPr>
        <p:spPr>
          <a:xfrm>
            <a:off x="0" y="-26774"/>
            <a:ext cx="12192000" cy="769441"/>
          </a:xfrm>
          <a:prstGeom prst="rect">
            <a:avLst/>
          </a:prstGeom>
          <a:noFill/>
        </p:spPr>
        <p:txBody>
          <a:bodyPr wrap="square" rtlCol="0">
            <a:spAutoFit/>
          </a:bodyPr>
          <a:lstStyle/>
          <a:p>
            <a:pPr algn="ctr"/>
            <a:r>
              <a:rPr lang="tr-TR" sz="4400" b="1" dirty="0" smtClean="0">
                <a:solidFill>
                  <a:schemeClr val="bg1"/>
                </a:solidFill>
                <a:latin typeface="+mj-lt"/>
                <a:ea typeface="Roboto Condensed Light" charset="0"/>
                <a:cs typeface="Roboto Condensed Light" charset="0"/>
              </a:rPr>
              <a:t>METEOROLOJİK UZAKTAN ALGILAMA</a:t>
            </a:r>
            <a:endParaRPr lang="tr-TR" sz="4400" b="1" dirty="0">
              <a:solidFill>
                <a:schemeClr val="bg1"/>
              </a:solidFill>
              <a:latin typeface="+mj-lt"/>
              <a:ea typeface="Roboto Condensed Light" charset="0"/>
              <a:cs typeface="Roboto Condensed Light" charset="0"/>
            </a:endParaRPr>
          </a:p>
        </p:txBody>
      </p:sp>
      <p:sp>
        <p:nvSpPr>
          <p:cNvPr id="6" name="Rectangle 2"/>
          <p:cNvSpPr txBox="1">
            <a:spLocks noChangeArrowheads="1"/>
          </p:cNvSpPr>
          <p:nvPr/>
        </p:nvSpPr>
        <p:spPr>
          <a:xfrm>
            <a:off x="1473201" y="4045512"/>
            <a:ext cx="2592754" cy="885995"/>
          </a:xfrm>
          <a:prstGeom prst="rect">
            <a:avLst/>
          </a:prstGeom>
          <a:ln>
            <a:solidFill>
              <a:schemeClr val="bg1"/>
            </a:solidFill>
          </a:ln>
        </p:spPr>
        <p:txBody>
          <a:bodyPr vert="horz" lIns="91440" tIns="45720" rIns="91440" bIns="45720" rtlCol="0">
            <a:noAutofit/>
          </a:bodyPr>
          <a:lstStyle/>
          <a:p>
            <a:pPr marL="228600" marR="0" lvl="0" indent="-228600" algn="ctr" defTabSz="914400" rtl="0" eaLnBrk="1" fontAlgn="auto" latinLnBrk="0" hangingPunct="1">
              <a:lnSpc>
                <a:spcPct val="90000"/>
              </a:lnSpc>
              <a:spcBef>
                <a:spcPct val="30000"/>
              </a:spcBef>
              <a:spcAft>
                <a:spcPts val="0"/>
              </a:spcAft>
              <a:buClr>
                <a:schemeClr val="bg1"/>
              </a:buClr>
              <a:buSzPct val="70000"/>
              <a:buFontTx/>
              <a:buNone/>
              <a:tabLst/>
              <a:defRPr/>
            </a:pPr>
            <a:r>
              <a:rPr kumimoji="0" lang="tr-TR" sz="2400" b="1" i="0" u="none" strike="noStrike" kern="1200" cap="none" spc="0" normalizeH="0" baseline="0" noProof="0" dirty="0" smtClean="0">
                <a:ln>
                  <a:noFill/>
                </a:ln>
                <a:solidFill>
                  <a:schemeClr val="bg1"/>
                </a:solidFill>
                <a:effectLst/>
                <a:uLnTx/>
                <a:uFillTx/>
                <a:latin typeface="Arial" charset="0"/>
                <a:ea typeface="+mj-ea"/>
                <a:cs typeface="+mj-cs"/>
              </a:rPr>
              <a:t>Uydu</a:t>
            </a:r>
          </a:p>
          <a:p>
            <a:pPr marL="228600" marR="0" lvl="0" indent="-228600" algn="ctr" defTabSz="914400" rtl="0" eaLnBrk="1" fontAlgn="auto" latinLnBrk="0" hangingPunct="1">
              <a:lnSpc>
                <a:spcPct val="90000"/>
              </a:lnSpc>
              <a:spcBef>
                <a:spcPct val="30000"/>
              </a:spcBef>
              <a:spcAft>
                <a:spcPts val="0"/>
              </a:spcAft>
              <a:buClr>
                <a:schemeClr val="bg1"/>
              </a:buClr>
              <a:buSzPct val="70000"/>
              <a:buFontTx/>
              <a:buNone/>
              <a:tabLst/>
              <a:defRPr/>
            </a:pPr>
            <a:r>
              <a:rPr kumimoji="0" lang="tr-TR" sz="2400" b="1" i="0" u="none" strike="noStrike" kern="1200" cap="none" spc="0" normalizeH="0" baseline="0" noProof="0" dirty="0" smtClean="0">
                <a:ln>
                  <a:noFill/>
                </a:ln>
                <a:solidFill>
                  <a:schemeClr val="bg1"/>
                </a:solidFill>
                <a:effectLst/>
                <a:uLnTx/>
                <a:uFillTx/>
                <a:latin typeface="Arial" charset="0"/>
                <a:ea typeface="+mj-ea"/>
                <a:cs typeface="+mj-cs"/>
              </a:rPr>
              <a:t>YTTS</a:t>
            </a:r>
          </a:p>
        </p:txBody>
      </p:sp>
      <p:sp>
        <p:nvSpPr>
          <p:cNvPr id="7" name="Line 3"/>
          <p:cNvSpPr>
            <a:spLocks noChangeShapeType="1"/>
          </p:cNvSpPr>
          <p:nvPr/>
        </p:nvSpPr>
        <p:spPr bwMode="auto">
          <a:xfrm flipH="1">
            <a:off x="2639647" y="2461188"/>
            <a:ext cx="1344246" cy="1439862"/>
          </a:xfrm>
          <a:prstGeom prst="line">
            <a:avLst/>
          </a:prstGeom>
          <a:noFill/>
          <a:ln w="57150">
            <a:solidFill>
              <a:schemeClr val="bg1"/>
            </a:solidFill>
            <a:round/>
            <a:headEnd/>
            <a:tailEnd type="triangle" w="med" len="med"/>
          </a:ln>
        </p:spPr>
        <p:txBody>
          <a:bodyPr/>
          <a:lstStyle/>
          <a:p>
            <a:endParaRPr lang="tr-TR">
              <a:solidFill>
                <a:schemeClr val="bg1"/>
              </a:solidFill>
            </a:endParaRPr>
          </a:p>
        </p:txBody>
      </p:sp>
      <p:sp>
        <p:nvSpPr>
          <p:cNvPr id="8" name="Text Box 4"/>
          <p:cNvSpPr txBox="1">
            <a:spLocks noChangeArrowheads="1"/>
          </p:cNvSpPr>
          <p:nvPr/>
        </p:nvSpPr>
        <p:spPr bwMode="auto">
          <a:xfrm>
            <a:off x="2487643" y="1742051"/>
            <a:ext cx="3165231" cy="650875"/>
          </a:xfrm>
          <a:prstGeom prst="rect">
            <a:avLst/>
          </a:prstGeom>
          <a:noFill/>
          <a:ln w="9525">
            <a:solidFill>
              <a:schemeClr val="bg1"/>
            </a:solidFill>
            <a:miter lim="800000"/>
            <a:headEnd/>
            <a:tailEnd/>
          </a:ln>
        </p:spPr>
        <p:txBody>
          <a:bodyPr>
            <a:spAutoFit/>
          </a:bodyPr>
          <a:lstStyle/>
          <a:p>
            <a:pPr algn="ctr">
              <a:defRPr/>
            </a:pPr>
            <a:r>
              <a:rPr lang="tr-TR" sz="3600" dirty="0">
                <a:solidFill>
                  <a:schemeClr val="bg1"/>
                </a:solidFill>
                <a:latin typeface="Arial" charset="0"/>
                <a:ea typeface="+mj-ea"/>
                <a:cs typeface="+mj-cs"/>
              </a:rPr>
              <a:t>PASİF</a:t>
            </a:r>
          </a:p>
        </p:txBody>
      </p:sp>
      <p:sp>
        <p:nvSpPr>
          <p:cNvPr id="9" name="Text Box 5"/>
          <p:cNvSpPr txBox="1">
            <a:spLocks noChangeArrowheads="1"/>
          </p:cNvSpPr>
          <p:nvPr/>
        </p:nvSpPr>
        <p:spPr bwMode="auto">
          <a:xfrm>
            <a:off x="6539126" y="1741580"/>
            <a:ext cx="2592753" cy="650875"/>
          </a:xfrm>
          <a:prstGeom prst="rect">
            <a:avLst/>
          </a:prstGeom>
          <a:noFill/>
          <a:ln w="9525">
            <a:solidFill>
              <a:schemeClr val="bg1"/>
            </a:solidFill>
            <a:miter lim="800000"/>
            <a:headEnd/>
            <a:tailEnd/>
          </a:ln>
        </p:spPr>
        <p:txBody>
          <a:bodyPr>
            <a:spAutoFit/>
          </a:bodyPr>
          <a:lstStyle/>
          <a:p>
            <a:pPr algn="ctr">
              <a:defRPr/>
            </a:pPr>
            <a:r>
              <a:rPr lang="tr-TR" sz="3600" dirty="0">
                <a:solidFill>
                  <a:schemeClr val="bg1"/>
                </a:solidFill>
                <a:latin typeface="Arial" charset="0"/>
                <a:ea typeface="+mj-ea"/>
                <a:cs typeface="+mj-cs"/>
              </a:rPr>
              <a:t>AKTİF</a:t>
            </a:r>
          </a:p>
        </p:txBody>
      </p:sp>
      <p:sp>
        <p:nvSpPr>
          <p:cNvPr id="10" name="Text Box 6"/>
          <p:cNvSpPr txBox="1">
            <a:spLocks noChangeArrowheads="1"/>
          </p:cNvSpPr>
          <p:nvPr/>
        </p:nvSpPr>
        <p:spPr bwMode="auto">
          <a:xfrm>
            <a:off x="6854974" y="4018526"/>
            <a:ext cx="3649974" cy="1569660"/>
          </a:xfrm>
          <a:prstGeom prst="rect">
            <a:avLst/>
          </a:prstGeom>
          <a:noFill/>
          <a:ln w="9525">
            <a:solidFill>
              <a:schemeClr val="bg1"/>
            </a:solidFill>
            <a:miter lim="800000"/>
            <a:headEnd/>
            <a:tailEnd/>
          </a:ln>
        </p:spPr>
        <p:txBody>
          <a:bodyPr wrap="square">
            <a:spAutoFit/>
          </a:bodyPr>
          <a:lstStyle/>
          <a:p>
            <a:pPr algn="ctr">
              <a:defRPr/>
            </a:pPr>
            <a:r>
              <a:rPr lang="tr-TR" sz="2400" b="1" dirty="0" smtClean="0">
                <a:solidFill>
                  <a:schemeClr val="bg1"/>
                </a:solidFill>
                <a:latin typeface="Arial" charset="0"/>
                <a:ea typeface="+mj-ea"/>
                <a:cs typeface="+mj-cs"/>
              </a:rPr>
              <a:t>Radar</a:t>
            </a:r>
            <a:endParaRPr lang="tr-TR" sz="2400" b="1" dirty="0">
              <a:solidFill>
                <a:schemeClr val="bg1"/>
              </a:solidFill>
              <a:latin typeface="Arial" charset="0"/>
              <a:ea typeface="+mj-ea"/>
              <a:cs typeface="+mj-cs"/>
            </a:endParaRPr>
          </a:p>
          <a:p>
            <a:pPr algn="ctr">
              <a:defRPr/>
            </a:pPr>
            <a:r>
              <a:rPr lang="tr-TR" sz="2400" b="1" dirty="0" smtClean="0">
                <a:solidFill>
                  <a:schemeClr val="bg1"/>
                </a:solidFill>
                <a:latin typeface="Arial" charset="0"/>
                <a:ea typeface="+mj-ea"/>
                <a:cs typeface="+mj-cs"/>
              </a:rPr>
              <a:t>TDWR</a:t>
            </a:r>
            <a:endParaRPr lang="tr-TR" sz="2400" b="1" dirty="0">
              <a:solidFill>
                <a:schemeClr val="bg1"/>
              </a:solidFill>
              <a:latin typeface="Arial" charset="0"/>
              <a:ea typeface="+mj-ea"/>
              <a:cs typeface="+mj-cs"/>
            </a:endParaRPr>
          </a:p>
          <a:p>
            <a:pPr algn="ctr">
              <a:defRPr/>
            </a:pPr>
            <a:r>
              <a:rPr lang="tr-TR" sz="2400" b="1" dirty="0" smtClean="0">
                <a:solidFill>
                  <a:schemeClr val="bg1"/>
                </a:solidFill>
                <a:latin typeface="Arial" charset="0"/>
                <a:ea typeface="+mj-ea"/>
                <a:cs typeface="+mj-cs"/>
              </a:rPr>
              <a:t>LIDAR</a:t>
            </a:r>
            <a:endParaRPr lang="tr-TR" sz="2400" b="1" dirty="0">
              <a:solidFill>
                <a:schemeClr val="bg1"/>
              </a:solidFill>
              <a:latin typeface="Arial" charset="0"/>
              <a:ea typeface="+mj-ea"/>
              <a:cs typeface="+mj-cs"/>
            </a:endParaRPr>
          </a:p>
          <a:p>
            <a:pPr algn="ctr">
              <a:defRPr/>
            </a:pPr>
            <a:r>
              <a:rPr lang="tr-TR" sz="2400" b="1" dirty="0" err="1">
                <a:solidFill>
                  <a:schemeClr val="bg1"/>
                </a:solidFill>
                <a:latin typeface="Arial" charset="0"/>
                <a:ea typeface="+mj-ea"/>
                <a:cs typeface="+mj-cs"/>
              </a:rPr>
              <a:t>Wind</a:t>
            </a:r>
            <a:r>
              <a:rPr lang="tr-TR" sz="2400" b="1" dirty="0">
                <a:solidFill>
                  <a:schemeClr val="bg1"/>
                </a:solidFill>
                <a:latin typeface="Arial" charset="0"/>
                <a:ea typeface="+mj-ea"/>
                <a:cs typeface="+mj-cs"/>
              </a:rPr>
              <a:t> </a:t>
            </a:r>
            <a:r>
              <a:rPr lang="tr-TR" sz="2400" b="1" dirty="0" err="1" smtClean="0">
                <a:solidFill>
                  <a:schemeClr val="bg1"/>
                </a:solidFill>
                <a:latin typeface="Arial" charset="0"/>
                <a:ea typeface="+mj-ea"/>
                <a:cs typeface="+mj-cs"/>
              </a:rPr>
              <a:t>Profiler</a:t>
            </a:r>
            <a:endParaRPr lang="tr-TR" sz="3200" dirty="0">
              <a:solidFill>
                <a:schemeClr val="bg1"/>
              </a:solidFill>
            </a:endParaRPr>
          </a:p>
        </p:txBody>
      </p:sp>
      <p:sp>
        <p:nvSpPr>
          <p:cNvPr id="11" name="Line 7"/>
          <p:cNvSpPr>
            <a:spLocks noChangeShapeType="1"/>
          </p:cNvSpPr>
          <p:nvPr/>
        </p:nvSpPr>
        <p:spPr bwMode="auto">
          <a:xfrm>
            <a:off x="7823201" y="2461188"/>
            <a:ext cx="1248508" cy="1511300"/>
          </a:xfrm>
          <a:prstGeom prst="line">
            <a:avLst/>
          </a:prstGeom>
          <a:noFill/>
          <a:ln w="57150">
            <a:solidFill>
              <a:schemeClr val="bg1"/>
            </a:solidFill>
            <a:round/>
            <a:headEnd/>
            <a:tailEnd type="triangle" w="med" len="med"/>
          </a:ln>
        </p:spPr>
        <p:txBody>
          <a:bodyPr/>
          <a:lstStyle/>
          <a:p>
            <a:endParaRPr lang="tr-TR">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sz="half" idx="1"/>
          </p:nvPr>
        </p:nvSpPr>
        <p:spPr/>
        <p:txBody>
          <a:bodyPr/>
          <a:lstStyle/>
          <a:p>
            <a:endParaRPr lang="tr-TR"/>
          </a:p>
        </p:txBody>
      </p:sp>
      <p:pic>
        <p:nvPicPr>
          <p:cNvPr id="5" name="4 Resim" descr="MuglaPPI_1.png"/>
          <p:cNvPicPr>
            <a:picLocks noChangeAspect="1"/>
          </p:cNvPicPr>
          <p:nvPr/>
        </p:nvPicPr>
        <p:blipFill>
          <a:blip r:embed="rId2" cstate="print"/>
          <a:srcRect/>
          <a:stretch>
            <a:fillRect/>
          </a:stretch>
        </p:blipFill>
        <p:spPr bwMode="auto">
          <a:xfrm>
            <a:off x="1633417" y="726160"/>
            <a:ext cx="8491874" cy="5266745"/>
          </a:xfrm>
          <a:prstGeom prst="rect">
            <a:avLst/>
          </a:prstGeom>
          <a:noFill/>
          <a:ln w="9525">
            <a:noFill/>
            <a:miter lim="800000"/>
            <a:headEnd/>
            <a:tailEnd/>
          </a:ln>
        </p:spPr>
      </p:pic>
      <p:sp>
        <p:nvSpPr>
          <p:cNvPr id="4" name="Rectangle 29"/>
          <p:cNvSpPr>
            <a:spLocks noChangeArrowheads="1"/>
          </p:cNvSpPr>
          <p:nvPr/>
        </p:nvSpPr>
        <p:spPr bwMode="auto">
          <a:xfrm>
            <a:off x="2718141"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31"/>
          <p:cNvPicPr>
            <a:picLocks noChangeAspect="1" noChangeArrowheads="1"/>
          </p:cNvPicPr>
          <p:nvPr/>
        </p:nvPicPr>
        <p:blipFill>
          <a:blip r:embed="rId2" cstate="print"/>
          <a:srcRect/>
          <a:stretch>
            <a:fillRect/>
          </a:stretch>
        </p:blipFill>
        <p:spPr bwMode="auto">
          <a:xfrm>
            <a:off x="587944" y="884239"/>
            <a:ext cx="10871987" cy="4758469"/>
          </a:xfrm>
          <a:prstGeom prst="rect">
            <a:avLst/>
          </a:prstGeom>
          <a:noFill/>
          <a:ln w="9525" algn="ctr">
            <a:noFill/>
            <a:miter lim="800000"/>
            <a:headEnd/>
            <a:tailEnd/>
          </a:ln>
        </p:spPr>
      </p:pic>
      <p:sp>
        <p:nvSpPr>
          <p:cNvPr id="13319" name="31 Metin kutusu"/>
          <p:cNvSpPr txBox="1">
            <a:spLocks noChangeArrowheads="1"/>
          </p:cNvSpPr>
          <p:nvPr/>
        </p:nvSpPr>
        <p:spPr bwMode="auto">
          <a:xfrm>
            <a:off x="4199794" y="5795840"/>
            <a:ext cx="2802370" cy="369332"/>
          </a:xfrm>
          <a:prstGeom prst="rect">
            <a:avLst/>
          </a:prstGeom>
          <a:noFill/>
          <a:ln w="9525">
            <a:noFill/>
            <a:miter lim="800000"/>
            <a:headEnd/>
            <a:tailEnd/>
          </a:ln>
        </p:spPr>
        <p:txBody>
          <a:bodyPr wrap="none">
            <a:spAutoFit/>
          </a:bodyPr>
          <a:lstStyle/>
          <a:p>
            <a:r>
              <a:rPr lang="tr-TR" b="1" dirty="0" smtClean="0">
                <a:solidFill>
                  <a:schemeClr val="bg1"/>
                </a:solidFill>
              </a:rPr>
              <a:t>Hız </a:t>
            </a:r>
            <a:r>
              <a:rPr lang="tr-TR" b="1" dirty="0" err="1" smtClean="0">
                <a:solidFill>
                  <a:schemeClr val="bg1"/>
                </a:solidFill>
              </a:rPr>
              <a:t>modu</a:t>
            </a:r>
            <a:r>
              <a:rPr lang="tr-TR" b="1" dirty="0" smtClean="0">
                <a:solidFill>
                  <a:schemeClr val="bg1"/>
                </a:solidFill>
              </a:rPr>
              <a:t> (Menzil </a:t>
            </a:r>
            <a:r>
              <a:rPr lang="tr-TR" b="1" dirty="0">
                <a:solidFill>
                  <a:schemeClr val="bg1"/>
                </a:solidFill>
              </a:rPr>
              <a:t>: 250 km)</a:t>
            </a:r>
          </a:p>
        </p:txBody>
      </p:sp>
      <p:sp>
        <p:nvSpPr>
          <p:cNvPr id="5" name="Rectangle 29"/>
          <p:cNvSpPr>
            <a:spLocks noChangeArrowheads="1"/>
          </p:cNvSpPr>
          <p:nvPr/>
        </p:nvSpPr>
        <p:spPr bwMode="auto">
          <a:xfrm>
            <a:off x="2718141"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sz="half" idx="1"/>
          </p:nvPr>
        </p:nvSpPr>
        <p:spPr bwMode="auto">
          <a:xfrm>
            <a:off x="286077" y="910738"/>
            <a:ext cx="8506231" cy="5083662"/>
          </a:xfrm>
          <a:ln>
            <a:miter lim="800000"/>
            <a:headEnd/>
            <a:tailEnd/>
          </a:ln>
        </p:spPr>
        <p:txBody>
          <a:bodyPr vert="horz" wrap="square" lIns="91440" tIns="45720" rIns="91440" bIns="45720" numCol="1" anchor="t" anchorCtr="0" compatLnSpc="1">
            <a:prstTxWarp prst="textNoShape">
              <a:avLst/>
            </a:prstTxWarp>
            <a:normAutofit fontScale="77500" lnSpcReduction="20000"/>
          </a:bodyPr>
          <a:lstStyle/>
          <a:p>
            <a:pPr marL="0" eaLnBrk="1" hangingPunct="1">
              <a:lnSpc>
                <a:spcPct val="150000"/>
              </a:lnSpc>
              <a:spcBef>
                <a:spcPct val="0"/>
              </a:spcBef>
              <a:defRPr/>
            </a:pPr>
            <a:r>
              <a:rPr lang="tr-TR" sz="2700" b="1" dirty="0" smtClean="0">
                <a:effectLst>
                  <a:outerShdw blurRad="38100" dist="38100" dir="2700000" algn="tl">
                    <a:srgbClr val="000000">
                      <a:alpha val="43137"/>
                    </a:srgbClr>
                  </a:outerShdw>
                </a:effectLst>
                <a:latin typeface="+mj-lt"/>
                <a:cs typeface="Arial" charset="0"/>
              </a:rPr>
              <a:t>5 </a:t>
            </a:r>
            <a:r>
              <a:rPr lang="tr-TR" sz="2700" b="1" dirty="0" err="1" smtClean="0">
                <a:effectLst>
                  <a:outerShdw blurRad="38100" dist="38100" dir="2700000" algn="tl">
                    <a:srgbClr val="000000">
                      <a:alpha val="43137"/>
                    </a:srgbClr>
                  </a:outerShdw>
                </a:effectLst>
                <a:latin typeface="+mj-lt"/>
                <a:cs typeface="Arial" charset="0"/>
              </a:rPr>
              <a:t>Single</a:t>
            </a:r>
            <a:r>
              <a:rPr lang="tr-TR" sz="2700" b="1" dirty="0" smtClean="0">
                <a:effectLst>
                  <a:outerShdw blurRad="38100" dist="38100" dir="2700000" algn="tl">
                    <a:srgbClr val="000000">
                      <a:alpha val="43137"/>
                    </a:srgbClr>
                  </a:outerShdw>
                </a:effectLst>
                <a:latin typeface="+mj-lt"/>
                <a:cs typeface="Arial" charset="0"/>
              </a:rPr>
              <a:t> </a:t>
            </a:r>
            <a:r>
              <a:rPr lang="tr-TR" sz="2700" b="1" dirty="0" err="1" smtClean="0">
                <a:effectLst>
                  <a:outerShdw blurRad="38100" dist="38100" dir="2700000" algn="tl">
                    <a:srgbClr val="000000">
                      <a:alpha val="43137"/>
                    </a:srgbClr>
                  </a:outerShdw>
                </a:effectLst>
                <a:latin typeface="+mj-lt"/>
                <a:cs typeface="Arial" charset="0"/>
              </a:rPr>
              <a:t>Pol</a:t>
            </a:r>
            <a:r>
              <a:rPr lang="tr-TR" sz="2700" b="1" dirty="0" smtClean="0">
                <a:effectLst>
                  <a:outerShdw blurRad="38100" dist="38100" dir="2700000" algn="tl">
                    <a:srgbClr val="000000">
                      <a:alpha val="43137"/>
                    </a:srgbClr>
                  </a:outerShdw>
                </a:effectLst>
                <a:latin typeface="+mj-lt"/>
                <a:cs typeface="Arial" charset="0"/>
              </a:rPr>
              <a:t> C-</a:t>
            </a:r>
            <a:r>
              <a:rPr lang="tr-TR" sz="2700" b="1" dirty="0" err="1" smtClean="0">
                <a:effectLst>
                  <a:outerShdw blurRad="38100" dist="38100" dir="2700000" algn="tl">
                    <a:srgbClr val="000000">
                      <a:alpha val="43137"/>
                    </a:srgbClr>
                  </a:outerShdw>
                </a:effectLst>
                <a:latin typeface="+mj-lt"/>
                <a:cs typeface="Arial" charset="0"/>
              </a:rPr>
              <a:t>band</a:t>
            </a:r>
            <a:r>
              <a:rPr lang="tr-TR" sz="2700" b="1" dirty="0" smtClean="0">
                <a:effectLst>
                  <a:outerShdw blurRad="38100" dist="38100" dir="2700000" algn="tl">
                    <a:srgbClr val="000000">
                      <a:alpha val="43137"/>
                    </a:srgbClr>
                  </a:outerShdw>
                </a:effectLst>
                <a:latin typeface="+mj-lt"/>
                <a:cs typeface="Arial" charset="0"/>
              </a:rPr>
              <a:t> </a:t>
            </a:r>
            <a:r>
              <a:rPr lang="tr-TR" sz="2700" b="1" dirty="0" err="1" smtClean="0">
                <a:effectLst>
                  <a:outerShdw blurRad="38100" dist="38100" dir="2700000" algn="tl">
                    <a:srgbClr val="000000">
                      <a:alpha val="43137"/>
                    </a:srgbClr>
                  </a:outerShdw>
                </a:effectLst>
                <a:latin typeface="+mj-lt"/>
                <a:cs typeface="Arial" charset="0"/>
              </a:rPr>
              <a:t>Doppler</a:t>
            </a:r>
            <a:r>
              <a:rPr lang="tr-TR" sz="2700" b="1" dirty="0" smtClean="0">
                <a:effectLst>
                  <a:outerShdw blurRad="38100" dist="38100" dir="2700000" algn="tl">
                    <a:srgbClr val="000000">
                      <a:alpha val="43137"/>
                    </a:srgbClr>
                  </a:outerShdw>
                </a:effectLst>
                <a:latin typeface="+mj-lt"/>
                <a:cs typeface="Arial" charset="0"/>
              </a:rPr>
              <a:t> </a:t>
            </a:r>
          </a:p>
          <a:p>
            <a:pPr marL="0" eaLnBrk="1" hangingPunct="1">
              <a:lnSpc>
                <a:spcPct val="150000"/>
              </a:lnSpc>
              <a:spcBef>
                <a:spcPct val="0"/>
              </a:spcBef>
              <a:defRPr/>
            </a:pPr>
            <a:r>
              <a:rPr lang="tr-TR" sz="2700" b="1" dirty="0" smtClean="0">
                <a:effectLst>
                  <a:outerShdw blurRad="38100" dist="38100" dir="2700000" algn="tl">
                    <a:srgbClr val="000000">
                      <a:alpha val="43137"/>
                    </a:srgbClr>
                  </a:outerShdw>
                </a:effectLst>
                <a:latin typeface="+mj-lt"/>
                <a:cs typeface="Arial" charset="0"/>
              </a:rPr>
              <a:t>12 </a:t>
            </a:r>
            <a:r>
              <a:rPr lang="tr-TR" sz="2700" b="1" dirty="0" err="1" smtClean="0">
                <a:effectLst>
                  <a:outerShdw blurRad="38100" dist="38100" dir="2700000" algn="tl">
                    <a:srgbClr val="000000">
                      <a:alpha val="43137"/>
                    </a:srgbClr>
                  </a:outerShdw>
                </a:effectLst>
                <a:latin typeface="+mj-lt"/>
                <a:cs typeface="Arial" charset="0"/>
              </a:rPr>
              <a:t>Dual</a:t>
            </a:r>
            <a:r>
              <a:rPr lang="tr-TR" sz="2700" b="1" dirty="0" smtClean="0">
                <a:effectLst>
                  <a:outerShdw blurRad="38100" dist="38100" dir="2700000" algn="tl">
                    <a:srgbClr val="000000">
                      <a:alpha val="43137"/>
                    </a:srgbClr>
                  </a:outerShdw>
                </a:effectLst>
                <a:latin typeface="+mj-lt"/>
                <a:cs typeface="Arial" charset="0"/>
              </a:rPr>
              <a:t> </a:t>
            </a:r>
            <a:r>
              <a:rPr lang="tr-TR" sz="2700" b="1" dirty="0" err="1" smtClean="0">
                <a:effectLst>
                  <a:outerShdw blurRad="38100" dist="38100" dir="2700000" algn="tl">
                    <a:srgbClr val="000000">
                      <a:alpha val="43137"/>
                    </a:srgbClr>
                  </a:outerShdw>
                </a:effectLst>
                <a:latin typeface="+mj-lt"/>
                <a:cs typeface="Arial" charset="0"/>
              </a:rPr>
              <a:t>Pol</a:t>
            </a:r>
            <a:r>
              <a:rPr lang="tr-TR" sz="2700" b="1" dirty="0" smtClean="0">
                <a:effectLst>
                  <a:outerShdw blurRad="38100" dist="38100" dir="2700000" algn="tl">
                    <a:srgbClr val="000000">
                      <a:alpha val="43137"/>
                    </a:srgbClr>
                  </a:outerShdw>
                </a:effectLst>
                <a:latin typeface="+mj-lt"/>
                <a:cs typeface="Arial" charset="0"/>
              </a:rPr>
              <a:t> C-</a:t>
            </a:r>
            <a:r>
              <a:rPr lang="tr-TR" sz="2700" b="1" dirty="0" err="1" smtClean="0">
                <a:effectLst>
                  <a:outerShdw blurRad="38100" dist="38100" dir="2700000" algn="tl">
                    <a:srgbClr val="000000">
                      <a:alpha val="43137"/>
                    </a:srgbClr>
                  </a:outerShdw>
                </a:effectLst>
                <a:latin typeface="+mj-lt"/>
                <a:cs typeface="Arial" charset="0"/>
              </a:rPr>
              <a:t>band</a:t>
            </a:r>
            <a:r>
              <a:rPr lang="tr-TR" sz="2700" b="1" dirty="0" smtClean="0">
                <a:effectLst>
                  <a:outerShdw blurRad="38100" dist="38100" dir="2700000" algn="tl">
                    <a:srgbClr val="000000">
                      <a:alpha val="43137"/>
                    </a:srgbClr>
                  </a:outerShdw>
                </a:effectLst>
                <a:latin typeface="+mj-lt"/>
                <a:cs typeface="Arial" charset="0"/>
              </a:rPr>
              <a:t> </a:t>
            </a:r>
            <a:r>
              <a:rPr lang="tr-TR" sz="2700" b="1" dirty="0" err="1" smtClean="0">
                <a:effectLst>
                  <a:outerShdw blurRad="38100" dist="38100" dir="2700000" algn="tl">
                    <a:srgbClr val="000000">
                      <a:alpha val="43137"/>
                    </a:srgbClr>
                  </a:outerShdw>
                </a:effectLst>
                <a:latin typeface="+mj-lt"/>
                <a:cs typeface="Arial" charset="0"/>
              </a:rPr>
              <a:t>Doppler</a:t>
            </a:r>
            <a:r>
              <a:rPr lang="tr-TR" sz="2700" b="1" dirty="0" smtClean="0">
                <a:effectLst>
                  <a:outerShdw blurRad="38100" dist="38100" dir="2700000" algn="tl">
                    <a:srgbClr val="000000">
                      <a:alpha val="43137"/>
                    </a:srgbClr>
                  </a:outerShdw>
                </a:effectLst>
                <a:latin typeface="+mj-lt"/>
                <a:cs typeface="Arial" charset="0"/>
              </a:rPr>
              <a:t> </a:t>
            </a:r>
          </a:p>
          <a:p>
            <a:pPr marL="0" eaLnBrk="1" hangingPunct="1">
              <a:lnSpc>
                <a:spcPct val="150000"/>
              </a:lnSpc>
              <a:spcBef>
                <a:spcPct val="0"/>
              </a:spcBef>
              <a:defRPr/>
            </a:pPr>
            <a:r>
              <a:rPr lang="tr-TR" sz="2700" b="1" dirty="0" smtClean="0">
                <a:effectLst>
                  <a:outerShdw blurRad="38100" dist="38100" dir="2700000" algn="tl">
                    <a:srgbClr val="000000">
                      <a:alpha val="43137"/>
                    </a:srgbClr>
                  </a:outerShdw>
                </a:effectLst>
                <a:latin typeface="+mj-lt"/>
                <a:cs typeface="Arial" charset="0"/>
              </a:rPr>
              <a:t>1 </a:t>
            </a:r>
            <a:r>
              <a:rPr lang="tr-TR" sz="2700" b="1" dirty="0" err="1" smtClean="0">
                <a:effectLst>
                  <a:outerShdw blurRad="38100" dist="38100" dir="2700000" algn="tl">
                    <a:srgbClr val="000000">
                      <a:alpha val="43137"/>
                    </a:srgbClr>
                  </a:outerShdw>
                </a:effectLst>
                <a:latin typeface="+mj-lt"/>
                <a:cs typeface="Arial" charset="0"/>
              </a:rPr>
              <a:t>Dual</a:t>
            </a:r>
            <a:r>
              <a:rPr lang="tr-TR" sz="2700" b="1" dirty="0" smtClean="0">
                <a:effectLst>
                  <a:outerShdw blurRad="38100" dist="38100" dir="2700000" algn="tl">
                    <a:srgbClr val="000000">
                      <a:alpha val="43137"/>
                    </a:srgbClr>
                  </a:outerShdw>
                </a:effectLst>
                <a:latin typeface="+mj-lt"/>
                <a:cs typeface="Arial" charset="0"/>
              </a:rPr>
              <a:t> </a:t>
            </a:r>
            <a:r>
              <a:rPr lang="tr-TR" sz="2700" b="1" dirty="0" err="1" smtClean="0">
                <a:effectLst>
                  <a:outerShdw blurRad="38100" dist="38100" dir="2700000" algn="tl">
                    <a:srgbClr val="000000">
                      <a:alpha val="43137"/>
                    </a:srgbClr>
                  </a:outerShdw>
                </a:effectLst>
                <a:latin typeface="+mj-lt"/>
                <a:cs typeface="Arial" charset="0"/>
              </a:rPr>
              <a:t>Pol</a:t>
            </a:r>
            <a:r>
              <a:rPr lang="tr-TR" sz="2700" b="1" dirty="0" smtClean="0">
                <a:effectLst>
                  <a:outerShdw blurRad="38100" dist="38100" dir="2700000" algn="tl">
                    <a:srgbClr val="000000">
                      <a:alpha val="43137"/>
                    </a:srgbClr>
                  </a:outerShdw>
                </a:effectLst>
                <a:latin typeface="+mj-lt"/>
                <a:cs typeface="Arial" charset="0"/>
              </a:rPr>
              <a:t> X-</a:t>
            </a:r>
            <a:r>
              <a:rPr lang="tr-TR" sz="2700" b="1" dirty="0" err="1" smtClean="0">
                <a:effectLst>
                  <a:outerShdw blurRad="38100" dist="38100" dir="2700000" algn="tl">
                    <a:srgbClr val="000000">
                      <a:alpha val="43137"/>
                    </a:srgbClr>
                  </a:outerShdw>
                </a:effectLst>
                <a:latin typeface="+mj-lt"/>
                <a:cs typeface="Arial" charset="0"/>
              </a:rPr>
              <a:t>band</a:t>
            </a:r>
            <a:r>
              <a:rPr lang="tr-TR" sz="2700" b="1" dirty="0" smtClean="0">
                <a:effectLst>
                  <a:outerShdw blurRad="38100" dist="38100" dir="2700000" algn="tl">
                    <a:srgbClr val="000000">
                      <a:alpha val="43137"/>
                    </a:srgbClr>
                  </a:outerShdw>
                </a:effectLst>
                <a:latin typeface="+mj-lt"/>
                <a:cs typeface="Arial" charset="0"/>
              </a:rPr>
              <a:t> </a:t>
            </a:r>
            <a:r>
              <a:rPr lang="tr-TR" sz="2700" b="1" dirty="0" err="1" smtClean="0">
                <a:effectLst>
                  <a:outerShdw blurRad="38100" dist="38100" dir="2700000" algn="tl">
                    <a:srgbClr val="000000">
                      <a:alpha val="43137"/>
                    </a:srgbClr>
                  </a:outerShdw>
                </a:effectLst>
                <a:latin typeface="+mj-lt"/>
                <a:cs typeface="Arial" charset="0"/>
              </a:rPr>
              <a:t>Doppler</a:t>
            </a:r>
            <a:endParaRPr lang="tr-TR" sz="2700" b="1" dirty="0" smtClean="0">
              <a:effectLst>
                <a:outerShdw blurRad="38100" dist="38100" dir="2700000" algn="tl">
                  <a:srgbClr val="000000">
                    <a:alpha val="43137"/>
                  </a:srgbClr>
                </a:outerShdw>
              </a:effectLst>
              <a:latin typeface="+mj-lt"/>
              <a:cs typeface="Arial" charset="0"/>
            </a:endParaRPr>
          </a:p>
          <a:p>
            <a:pPr marL="0" eaLnBrk="1" hangingPunct="1">
              <a:lnSpc>
                <a:spcPct val="150000"/>
              </a:lnSpc>
              <a:spcBef>
                <a:spcPct val="0"/>
              </a:spcBef>
              <a:defRPr/>
            </a:pPr>
            <a:r>
              <a:rPr lang="tr-TR" sz="2700" b="1" dirty="0" smtClean="0">
                <a:effectLst>
                  <a:outerShdw blurRad="38100" dist="38100" dir="2700000" algn="tl">
                    <a:srgbClr val="000000">
                      <a:alpha val="43137"/>
                    </a:srgbClr>
                  </a:outerShdw>
                </a:effectLst>
                <a:latin typeface="+mj-lt"/>
                <a:cs typeface="Arial" charset="0"/>
              </a:rPr>
              <a:t>1 LLWAS (1 X-</a:t>
            </a:r>
            <a:r>
              <a:rPr lang="tr-TR" sz="2700" b="1" dirty="0" err="1" smtClean="0">
                <a:effectLst>
                  <a:outerShdw blurRad="38100" dist="38100" dir="2700000" algn="tl">
                    <a:srgbClr val="000000">
                      <a:alpha val="43137"/>
                    </a:srgbClr>
                  </a:outerShdw>
                </a:effectLst>
                <a:latin typeface="+mj-lt"/>
                <a:cs typeface="Arial" charset="0"/>
              </a:rPr>
              <a:t>band</a:t>
            </a:r>
            <a:r>
              <a:rPr lang="tr-TR" sz="2700" b="1" dirty="0" smtClean="0">
                <a:effectLst>
                  <a:outerShdw blurRad="38100" dist="38100" dir="2700000" algn="tl">
                    <a:srgbClr val="000000">
                      <a:alpha val="43137"/>
                    </a:srgbClr>
                  </a:outerShdw>
                </a:effectLst>
                <a:latin typeface="+mj-lt"/>
                <a:cs typeface="Arial" charset="0"/>
              </a:rPr>
              <a:t>, 1 LIDAR)</a:t>
            </a:r>
          </a:p>
          <a:p>
            <a:pPr marL="0" eaLnBrk="1" hangingPunct="1">
              <a:lnSpc>
                <a:spcPct val="150000"/>
              </a:lnSpc>
              <a:spcBef>
                <a:spcPct val="0"/>
              </a:spcBef>
              <a:defRPr/>
            </a:pPr>
            <a:r>
              <a:rPr lang="tr-TR" sz="2700" b="1" dirty="0" smtClean="0">
                <a:effectLst>
                  <a:outerShdw blurRad="38100" dist="38100" dir="2700000" algn="tl">
                    <a:srgbClr val="000000">
                      <a:alpha val="43137"/>
                    </a:srgbClr>
                  </a:outerShdw>
                </a:effectLst>
                <a:latin typeface="+mj-lt"/>
                <a:cs typeface="Arial" charset="0"/>
              </a:rPr>
              <a:t>41 LINET İstasyonu</a:t>
            </a:r>
          </a:p>
          <a:p>
            <a:pPr>
              <a:lnSpc>
                <a:spcPct val="150000"/>
              </a:lnSpc>
              <a:defRPr/>
            </a:pPr>
            <a:r>
              <a:rPr lang="tr-TR" sz="2700" b="1" dirty="0" smtClean="0">
                <a:effectLst>
                  <a:outerShdw blurRad="38100" dist="38100" dir="2700000" algn="tl">
                    <a:srgbClr val="000000">
                      <a:alpha val="43137"/>
                    </a:srgbClr>
                  </a:outerShdw>
                </a:effectLst>
                <a:latin typeface="+mj-lt"/>
                <a:cs typeface="Arial" charset="0"/>
              </a:rPr>
              <a:t>18 </a:t>
            </a:r>
            <a:r>
              <a:rPr lang="tr-TR" sz="2700" b="1" dirty="0" err="1" smtClean="0">
                <a:effectLst>
                  <a:outerShdw blurRad="38100" dist="38100" dir="2700000" algn="tl">
                    <a:srgbClr val="000000">
                      <a:alpha val="43137"/>
                    </a:srgbClr>
                  </a:outerShdw>
                </a:effectLst>
                <a:latin typeface="+mj-lt"/>
                <a:cs typeface="Arial" charset="0"/>
              </a:rPr>
              <a:t>Product</a:t>
            </a:r>
            <a:r>
              <a:rPr lang="tr-TR" sz="2700" b="1" dirty="0" smtClean="0">
                <a:effectLst>
                  <a:outerShdw blurRad="38100" dist="38100" dir="2700000" algn="tl">
                    <a:srgbClr val="000000">
                      <a:alpha val="43137"/>
                    </a:srgbClr>
                  </a:outerShdw>
                </a:effectLst>
                <a:latin typeface="+mj-lt"/>
                <a:cs typeface="Arial" charset="0"/>
              </a:rPr>
              <a:t> </a:t>
            </a:r>
            <a:r>
              <a:rPr lang="tr-TR" sz="2700" b="1" dirty="0" err="1" smtClean="0">
                <a:effectLst>
                  <a:outerShdw blurRad="38100" dist="38100" dir="2700000" algn="tl">
                    <a:srgbClr val="000000">
                      <a:alpha val="43137"/>
                    </a:srgbClr>
                  </a:outerShdw>
                </a:effectLst>
                <a:latin typeface="+mj-lt"/>
                <a:cs typeface="Arial" charset="0"/>
              </a:rPr>
              <a:t>Generation</a:t>
            </a:r>
            <a:r>
              <a:rPr lang="tr-TR" sz="2700" b="1" dirty="0" smtClean="0">
                <a:effectLst>
                  <a:outerShdw blurRad="38100" dist="38100" dir="2700000" algn="tl">
                    <a:srgbClr val="000000">
                      <a:alpha val="43137"/>
                    </a:srgbClr>
                  </a:outerShdw>
                </a:effectLst>
                <a:latin typeface="+mj-lt"/>
                <a:cs typeface="Arial" charset="0"/>
              </a:rPr>
              <a:t> Sunucusu </a:t>
            </a:r>
          </a:p>
          <a:p>
            <a:pPr>
              <a:lnSpc>
                <a:spcPct val="150000"/>
              </a:lnSpc>
              <a:defRPr/>
            </a:pPr>
            <a:r>
              <a:rPr lang="tr-TR" sz="2700" b="1" dirty="0" smtClean="0">
                <a:effectLst>
                  <a:outerShdw blurRad="38100" dist="38100" dir="2700000" algn="tl">
                    <a:srgbClr val="000000">
                      <a:alpha val="43137"/>
                    </a:srgbClr>
                  </a:outerShdw>
                </a:effectLst>
                <a:latin typeface="+mj-lt"/>
                <a:cs typeface="Arial" charset="0"/>
              </a:rPr>
              <a:t>1 Radar web sunucu</a:t>
            </a:r>
          </a:p>
          <a:p>
            <a:pPr>
              <a:lnSpc>
                <a:spcPct val="150000"/>
              </a:lnSpc>
              <a:defRPr/>
            </a:pPr>
            <a:r>
              <a:rPr lang="tr-TR" sz="2700" b="1" dirty="0" smtClean="0">
                <a:effectLst>
                  <a:outerShdw blurRad="38100" dist="38100" dir="2700000" algn="tl">
                    <a:srgbClr val="000000">
                      <a:alpha val="43137"/>
                    </a:srgbClr>
                  </a:outerShdw>
                </a:effectLst>
                <a:latin typeface="+mj-lt"/>
                <a:cs typeface="Arial" charset="0"/>
              </a:rPr>
              <a:t>3 Radar </a:t>
            </a:r>
            <a:r>
              <a:rPr lang="tr-TR" sz="2700" b="1" dirty="0" err="1" smtClean="0">
                <a:effectLst>
                  <a:outerShdw blurRad="38100" dist="38100" dir="2700000" algn="tl">
                    <a:srgbClr val="000000">
                      <a:alpha val="43137"/>
                    </a:srgbClr>
                  </a:outerShdw>
                </a:effectLst>
                <a:latin typeface="+mj-lt"/>
                <a:cs typeface="Arial" charset="0"/>
              </a:rPr>
              <a:t>Kompozit</a:t>
            </a:r>
            <a:r>
              <a:rPr lang="tr-TR" sz="2700" b="1" dirty="0" smtClean="0">
                <a:effectLst>
                  <a:outerShdw blurRad="38100" dist="38100" dir="2700000" algn="tl">
                    <a:srgbClr val="000000">
                      <a:alpha val="43137"/>
                    </a:srgbClr>
                  </a:outerShdw>
                </a:effectLst>
                <a:latin typeface="+mj-lt"/>
                <a:cs typeface="Arial" charset="0"/>
              </a:rPr>
              <a:t> Sunucu</a:t>
            </a:r>
          </a:p>
          <a:p>
            <a:pPr>
              <a:lnSpc>
                <a:spcPct val="150000"/>
              </a:lnSpc>
              <a:defRPr/>
            </a:pPr>
            <a:r>
              <a:rPr lang="tr-TR" sz="2700" b="1" dirty="0" smtClean="0">
                <a:effectLst>
                  <a:outerShdw blurRad="38100" dist="38100" dir="2700000" algn="tl">
                    <a:srgbClr val="000000">
                      <a:alpha val="43137"/>
                    </a:srgbClr>
                  </a:outerShdw>
                </a:effectLst>
                <a:latin typeface="+mj-lt"/>
                <a:cs typeface="Arial" charset="0"/>
              </a:rPr>
              <a:t>1 Radar 3D Sunucu</a:t>
            </a:r>
          </a:p>
          <a:p>
            <a:pPr>
              <a:lnSpc>
                <a:spcPct val="150000"/>
              </a:lnSpc>
              <a:defRPr/>
            </a:pPr>
            <a:r>
              <a:rPr lang="tr-TR" sz="2700" b="1" dirty="0" smtClean="0">
                <a:effectLst>
                  <a:outerShdw blurRad="38100" dist="38100" dir="2700000" algn="tl">
                    <a:srgbClr val="000000">
                      <a:alpha val="43137"/>
                    </a:srgbClr>
                  </a:outerShdw>
                </a:effectLst>
                <a:latin typeface="+mj-lt"/>
                <a:cs typeface="Arial" charset="0"/>
              </a:rPr>
              <a:t> Sunucular sanaldır</a:t>
            </a:r>
          </a:p>
          <a:p>
            <a:pPr marL="0" eaLnBrk="1" hangingPunct="1">
              <a:lnSpc>
                <a:spcPct val="150000"/>
              </a:lnSpc>
              <a:spcBef>
                <a:spcPct val="0"/>
              </a:spcBef>
              <a:defRPr/>
            </a:pPr>
            <a:endParaRPr lang="tr-TR" sz="2400" kern="1200" dirty="0" smtClean="0">
              <a:cs typeface="Times New Roman" pitchFamily="18" charset="0"/>
            </a:endParaRPr>
          </a:p>
        </p:txBody>
      </p:sp>
      <p:sp>
        <p:nvSpPr>
          <p:cNvPr id="9" name="Rectangle 29"/>
          <p:cNvSpPr>
            <a:spLocks noChangeArrowheads="1"/>
          </p:cNvSpPr>
          <p:nvPr/>
        </p:nvSpPr>
        <p:spPr bwMode="auto">
          <a:xfrm>
            <a:off x="2913516" y="-31131"/>
            <a:ext cx="6394655" cy="504825"/>
          </a:xfrm>
          <a:prstGeom prst="rect">
            <a:avLst/>
          </a:prstGeom>
          <a:noFill/>
          <a:ln w="9525">
            <a:noFill/>
            <a:miter lim="800000"/>
            <a:headEnd/>
            <a:tailEnd/>
          </a:ln>
        </p:spPr>
        <p:txBody>
          <a:bodyPr/>
          <a:lstStyle/>
          <a:p>
            <a:pPr>
              <a:lnSpc>
                <a:spcPct val="100000"/>
              </a:lnSpc>
              <a:spcBef>
                <a:spcPct val="20000"/>
              </a:spcBef>
              <a:buClrTx/>
              <a:buFontTx/>
              <a:buNone/>
            </a:pPr>
            <a:endParaRPr lang="tr-TR" sz="4400" b="1" dirty="0" smtClean="0">
              <a:solidFill>
                <a:schemeClr val="bg1"/>
              </a:solidFill>
              <a:ea typeface="Roboto Condensed Light" charset="0"/>
              <a:cs typeface="Roboto Condensed Light" charset="0"/>
            </a:endParaRPr>
          </a:p>
        </p:txBody>
      </p:sp>
      <p:pic>
        <p:nvPicPr>
          <p:cNvPr id="10" name="Picture 2" descr="mgm radar ile ilgili görsel sonucu"/>
          <p:cNvPicPr>
            <a:picLocks noChangeAspect="1" noChangeArrowheads="1"/>
          </p:cNvPicPr>
          <p:nvPr/>
        </p:nvPicPr>
        <p:blipFill>
          <a:blip r:embed="rId2" cstate="print"/>
          <a:srcRect/>
          <a:stretch>
            <a:fillRect/>
          </a:stretch>
        </p:blipFill>
        <p:spPr bwMode="auto">
          <a:xfrm>
            <a:off x="5075360" y="862450"/>
            <a:ext cx="6381750" cy="1801906"/>
          </a:xfrm>
          <a:prstGeom prst="rect">
            <a:avLst/>
          </a:prstGeom>
          <a:noFill/>
        </p:spPr>
      </p:pic>
      <p:pic>
        <p:nvPicPr>
          <p:cNvPr id="11" name="Picture 5"/>
          <p:cNvPicPr>
            <a:picLocks noChangeAspect="1" noChangeArrowheads="1"/>
          </p:cNvPicPr>
          <p:nvPr/>
        </p:nvPicPr>
        <p:blipFill>
          <a:blip r:embed="rId3" cstate="print"/>
          <a:srcRect/>
          <a:stretch>
            <a:fillRect/>
          </a:stretch>
        </p:blipFill>
        <p:spPr bwMode="auto">
          <a:xfrm>
            <a:off x="4741411" y="3204307"/>
            <a:ext cx="3672404" cy="2219569"/>
          </a:xfrm>
          <a:prstGeom prst="rect">
            <a:avLst/>
          </a:prstGeom>
          <a:noFill/>
          <a:ln w="9525">
            <a:noFill/>
            <a:miter lim="800000"/>
            <a:headEnd/>
            <a:tailEnd/>
          </a:ln>
        </p:spPr>
      </p:pic>
      <p:pic>
        <p:nvPicPr>
          <p:cNvPr id="12" name="11 Resim" descr="IMG_0147.JPG"/>
          <p:cNvPicPr>
            <a:picLocks noChangeAspect="1"/>
          </p:cNvPicPr>
          <p:nvPr/>
        </p:nvPicPr>
        <p:blipFill>
          <a:blip r:embed="rId4" cstate="print"/>
          <a:srcRect/>
          <a:stretch>
            <a:fillRect/>
          </a:stretch>
        </p:blipFill>
        <p:spPr bwMode="auto">
          <a:xfrm>
            <a:off x="8750542" y="3110523"/>
            <a:ext cx="3121027" cy="2339487"/>
          </a:xfrm>
          <a:prstGeom prst="rect">
            <a:avLst/>
          </a:prstGeom>
          <a:noFill/>
          <a:ln w="9525">
            <a:noFill/>
            <a:miter lim="800000"/>
            <a:headEnd/>
            <a:tailEnd/>
          </a:ln>
        </p:spPr>
      </p:pic>
      <p:sp>
        <p:nvSpPr>
          <p:cNvPr id="7"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20786" y="899869"/>
            <a:ext cx="7453922" cy="4105275"/>
          </a:xfrm>
          <a:prstGeom prst="rect">
            <a:avLst/>
          </a:prstGeom>
          <a:ln>
            <a:miter lim="800000"/>
            <a:headEnd/>
            <a:tailEnd/>
          </a:ln>
        </p:spPr>
        <p:txBody>
          <a:bodyPr>
            <a:normAutofit fontScale="92500" lnSpcReduction="10000"/>
          </a:bodyPr>
          <a:lstStyle/>
          <a:p>
            <a:pPr marL="342900" indent="-342900">
              <a:lnSpc>
                <a:spcPct val="90000"/>
              </a:lnSpc>
              <a:buClrTx/>
              <a:buFontTx/>
              <a:buChar char="•"/>
              <a:defRPr/>
            </a:pPr>
            <a:endParaRPr lang="tr-TR" sz="2400" dirty="0">
              <a:solidFill>
                <a:schemeClr val="tx1"/>
              </a:solidFill>
              <a:latin typeface="Arial" pitchFamily="34" charset="0"/>
              <a:cs typeface="Arial" pitchFamily="34" charset="0"/>
            </a:endParaRPr>
          </a:p>
          <a:p>
            <a:pPr marL="342900" indent="-342900">
              <a:lnSpc>
                <a:spcPct val="90000"/>
              </a:lnSpc>
              <a:spcBef>
                <a:spcPct val="20000"/>
              </a:spcBef>
              <a:buClrTx/>
              <a:buFontTx/>
              <a:buChar char="•"/>
              <a:defRPr/>
            </a:pPr>
            <a:r>
              <a:rPr lang="tr-TR" sz="3200" b="1" dirty="0" smtClean="0">
                <a:solidFill>
                  <a:schemeClr val="bg1"/>
                </a:solidFill>
                <a:effectLst>
                  <a:outerShdw blurRad="38100" dist="38100" dir="2700000" algn="tl">
                    <a:srgbClr val="000000">
                      <a:alpha val="43137"/>
                    </a:srgbClr>
                  </a:outerShdw>
                </a:effectLst>
                <a:latin typeface="+mj-lt"/>
                <a:cs typeface="Arial" charset="0"/>
              </a:rPr>
              <a:t>Arşivleme: </a:t>
            </a:r>
          </a:p>
          <a:p>
            <a:pPr marL="342900" indent="-342900">
              <a:lnSpc>
                <a:spcPct val="90000"/>
              </a:lnSpc>
              <a:spcBef>
                <a:spcPct val="20000"/>
              </a:spcBef>
              <a:buClrTx/>
              <a:defRPr/>
            </a:pPr>
            <a:r>
              <a:rPr lang="tr-TR" sz="3200" b="1" dirty="0" smtClean="0">
                <a:solidFill>
                  <a:schemeClr val="bg1"/>
                </a:solidFill>
                <a:effectLst>
                  <a:outerShdw blurRad="38100" dist="38100" dir="2700000" algn="tl">
                    <a:srgbClr val="000000">
                      <a:alpha val="43137"/>
                    </a:srgbClr>
                  </a:outerShdw>
                </a:effectLst>
                <a:latin typeface="+mj-lt"/>
                <a:cs typeface="Arial" charset="0"/>
              </a:rPr>
              <a:t>	UZAL Disk Sistemi (40 güne kadar), </a:t>
            </a:r>
          </a:p>
          <a:p>
            <a:pPr marL="342900" indent="-342900">
              <a:lnSpc>
                <a:spcPct val="90000"/>
              </a:lnSpc>
              <a:spcBef>
                <a:spcPct val="20000"/>
              </a:spcBef>
              <a:buClrTx/>
              <a:defRPr/>
            </a:pPr>
            <a:r>
              <a:rPr lang="tr-TR" sz="3200" b="1" dirty="0" smtClean="0">
                <a:solidFill>
                  <a:schemeClr val="bg1"/>
                </a:solidFill>
                <a:effectLst>
                  <a:outerShdw blurRad="38100" dist="38100" dir="2700000" algn="tl">
                    <a:srgbClr val="000000">
                      <a:alpha val="43137"/>
                    </a:srgbClr>
                  </a:outerShdw>
                </a:effectLst>
                <a:latin typeface="+mj-lt"/>
                <a:cs typeface="Arial" charset="0"/>
              </a:rPr>
              <a:t>	MGM disk sistemi (2008 ve sonrası), </a:t>
            </a:r>
          </a:p>
          <a:p>
            <a:pPr marL="342900" indent="-342900">
              <a:lnSpc>
                <a:spcPct val="90000"/>
              </a:lnSpc>
              <a:spcBef>
                <a:spcPct val="20000"/>
              </a:spcBef>
              <a:buClrTx/>
              <a:defRPr/>
            </a:pPr>
            <a:r>
              <a:rPr lang="tr-TR" sz="3200" b="1" dirty="0" smtClean="0">
                <a:solidFill>
                  <a:schemeClr val="bg1"/>
                </a:solidFill>
                <a:effectLst>
                  <a:outerShdw blurRad="38100" dist="38100" dir="2700000" algn="tl">
                    <a:srgbClr val="000000">
                      <a:alpha val="43137"/>
                    </a:srgbClr>
                  </a:outerShdw>
                </a:effectLst>
                <a:latin typeface="+mj-lt"/>
                <a:cs typeface="Arial" charset="0"/>
              </a:rPr>
              <a:t>    </a:t>
            </a:r>
            <a:r>
              <a:rPr lang="tr-TR" sz="3200" b="1" dirty="0" err="1" smtClean="0">
                <a:solidFill>
                  <a:schemeClr val="bg1"/>
                </a:solidFill>
                <a:effectLst>
                  <a:outerShdw blurRad="38100" dist="38100" dir="2700000" algn="tl">
                    <a:srgbClr val="000000">
                      <a:alpha val="43137"/>
                    </a:srgbClr>
                  </a:outerShdw>
                </a:effectLst>
                <a:latin typeface="+mj-lt"/>
                <a:cs typeface="Arial" charset="0"/>
              </a:rPr>
              <a:t>Dat</a:t>
            </a:r>
            <a:r>
              <a:rPr lang="tr-TR" sz="3200" b="1" dirty="0" smtClean="0">
                <a:solidFill>
                  <a:schemeClr val="bg1"/>
                </a:solidFill>
                <a:effectLst>
                  <a:outerShdw blurRad="38100" dist="38100" dir="2700000" algn="tl">
                    <a:srgbClr val="000000">
                      <a:alpha val="43137"/>
                    </a:srgbClr>
                  </a:outerShdw>
                </a:effectLst>
                <a:latin typeface="+mj-lt"/>
                <a:cs typeface="Arial" charset="0"/>
              </a:rPr>
              <a:t> </a:t>
            </a:r>
            <a:r>
              <a:rPr lang="tr-TR" sz="3200" b="1" dirty="0" err="1" smtClean="0">
                <a:solidFill>
                  <a:schemeClr val="bg1"/>
                </a:solidFill>
                <a:effectLst>
                  <a:outerShdw blurRad="38100" dist="38100" dir="2700000" algn="tl">
                    <a:srgbClr val="000000">
                      <a:alpha val="43137"/>
                    </a:srgbClr>
                  </a:outerShdw>
                </a:effectLst>
                <a:latin typeface="+mj-lt"/>
                <a:cs typeface="Arial" charset="0"/>
              </a:rPr>
              <a:t>tape</a:t>
            </a:r>
            <a:r>
              <a:rPr lang="tr-TR" sz="3200" b="1" dirty="0" smtClean="0">
                <a:solidFill>
                  <a:schemeClr val="bg1"/>
                </a:solidFill>
                <a:effectLst>
                  <a:outerShdw blurRad="38100" dist="38100" dir="2700000" algn="tl">
                    <a:srgbClr val="000000">
                      <a:alpha val="43137"/>
                    </a:srgbClr>
                  </a:outerShdw>
                </a:effectLst>
                <a:latin typeface="+mj-lt"/>
                <a:cs typeface="Arial" charset="0"/>
              </a:rPr>
              <a:t> (2000-2008)</a:t>
            </a:r>
          </a:p>
          <a:p>
            <a:pPr marL="342900" indent="-342900">
              <a:lnSpc>
                <a:spcPct val="90000"/>
              </a:lnSpc>
              <a:spcBef>
                <a:spcPct val="20000"/>
              </a:spcBef>
              <a:buClrTx/>
              <a:buFontTx/>
              <a:buChar char="•"/>
              <a:defRPr/>
            </a:pPr>
            <a:endParaRPr lang="tr-TR" sz="3200" b="1" dirty="0" smtClean="0">
              <a:solidFill>
                <a:schemeClr val="bg1"/>
              </a:solidFill>
              <a:effectLst>
                <a:outerShdw blurRad="38100" dist="38100" dir="2700000" algn="tl">
                  <a:srgbClr val="000000">
                    <a:alpha val="43137"/>
                  </a:srgbClr>
                </a:outerShdw>
              </a:effectLst>
              <a:latin typeface="+mj-lt"/>
              <a:cs typeface="Arial" charset="0"/>
            </a:endParaRPr>
          </a:p>
          <a:p>
            <a:pPr>
              <a:lnSpc>
                <a:spcPct val="90000"/>
              </a:lnSpc>
              <a:buFont typeface="Arial" pitchFamily="34" charset="0"/>
              <a:buChar char="•"/>
              <a:defRPr/>
            </a:pPr>
            <a:r>
              <a:rPr lang="tr-TR" sz="3200" b="1" dirty="0" smtClean="0">
                <a:solidFill>
                  <a:schemeClr val="bg1"/>
                </a:solidFill>
                <a:effectLst>
                  <a:outerShdw blurRad="38100" dist="38100" dir="2700000" algn="tl">
                    <a:srgbClr val="000000">
                      <a:alpha val="43137"/>
                    </a:srgbClr>
                  </a:outerShdw>
                </a:effectLst>
                <a:latin typeface="+mj-lt"/>
                <a:cs typeface="Arial" charset="0"/>
              </a:rPr>
              <a:t>   Veri İletişimi: </a:t>
            </a:r>
          </a:p>
          <a:p>
            <a:pPr>
              <a:lnSpc>
                <a:spcPct val="90000"/>
              </a:lnSpc>
              <a:defRPr/>
            </a:pPr>
            <a:r>
              <a:rPr lang="tr-TR" sz="3200" b="1" dirty="0" smtClean="0">
                <a:solidFill>
                  <a:schemeClr val="bg1"/>
                </a:solidFill>
                <a:effectLst>
                  <a:outerShdw blurRad="38100" dist="38100" dir="2700000" algn="tl">
                    <a:srgbClr val="000000">
                      <a:alpha val="43137"/>
                    </a:srgbClr>
                  </a:outerShdw>
                </a:effectLst>
                <a:latin typeface="+mj-lt"/>
                <a:cs typeface="Arial" charset="0"/>
              </a:rPr>
              <a:t>     Ana hat (</a:t>
            </a:r>
            <a:r>
              <a:rPr lang="tr-TR" sz="3200" b="1" dirty="0" err="1" smtClean="0">
                <a:solidFill>
                  <a:schemeClr val="bg1"/>
                </a:solidFill>
                <a:effectLst>
                  <a:outerShdw blurRad="38100" dist="38100" dir="2700000" algn="tl">
                    <a:srgbClr val="000000">
                      <a:alpha val="43137"/>
                    </a:srgbClr>
                  </a:outerShdw>
                </a:effectLst>
                <a:latin typeface="+mj-lt"/>
                <a:cs typeface="Arial" charset="0"/>
              </a:rPr>
              <a:t>Radiolink</a:t>
            </a:r>
            <a:r>
              <a:rPr lang="tr-TR" sz="3200" b="1" dirty="0" smtClean="0">
                <a:solidFill>
                  <a:schemeClr val="bg1"/>
                </a:solidFill>
                <a:effectLst>
                  <a:outerShdw blurRad="38100" dist="38100" dir="2700000" algn="tl">
                    <a:srgbClr val="000000">
                      <a:alpha val="43137"/>
                    </a:srgbClr>
                  </a:outerShdw>
                </a:effectLst>
                <a:latin typeface="+mj-lt"/>
                <a:cs typeface="Arial" charset="0"/>
              </a:rPr>
              <a:t>/3G </a:t>
            </a:r>
            <a:r>
              <a:rPr lang="tr-TR" sz="3200" b="1" dirty="0" err="1" smtClean="0">
                <a:solidFill>
                  <a:schemeClr val="bg1"/>
                </a:solidFill>
                <a:effectLst>
                  <a:outerShdw blurRad="38100" dist="38100" dir="2700000" algn="tl">
                    <a:srgbClr val="000000">
                      <a:alpha val="43137"/>
                    </a:srgbClr>
                  </a:outerShdw>
                </a:effectLst>
                <a:latin typeface="+mj-lt"/>
                <a:cs typeface="Arial" charset="0"/>
              </a:rPr>
              <a:t>Bonding</a:t>
            </a:r>
            <a:r>
              <a:rPr lang="tr-TR" sz="3200" b="1" dirty="0" smtClean="0">
                <a:solidFill>
                  <a:schemeClr val="bg1"/>
                </a:solidFill>
                <a:effectLst>
                  <a:outerShdw blurRad="38100" dist="38100" dir="2700000" algn="tl">
                    <a:srgbClr val="000000">
                      <a:alpha val="43137"/>
                    </a:srgbClr>
                  </a:outerShdw>
                </a:effectLst>
                <a:latin typeface="+mj-lt"/>
                <a:cs typeface="Arial" charset="0"/>
              </a:rPr>
              <a:t>)   </a:t>
            </a:r>
          </a:p>
          <a:p>
            <a:pPr>
              <a:lnSpc>
                <a:spcPct val="90000"/>
              </a:lnSpc>
              <a:defRPr/>
            </a:pPr>
            <a:r>
              <a:rPr lang="tr-TR" sz="3200" b="1" dirty="0" smtClean="0">
                <a:solidFill>
                  <a:schemeClr val="bg1"/>
                </a:solidFill>
                <a:effectLst>
                  <a:outerShdw blurRad="38100" dist="38100" dir="2700000" algn="tl">
                    <a:srgbClr val="000000">
                      <a:alpha val="43137"/>
                    </a:srgbClr>
                  </a:outerShdw>
                </a:effectLst>
                <a:latin typeface="+mj-lt"/>
                <a:cs typeface="Arial" charset="0"/>
              </a:rPr>
              <a:t>     Yedek hat (VSAT)</a:t>
            </a:r>
          </a:p>
          <a:p>
            <a:pPr marL="342900" indent="-342900">
              <a:lnSpc>
                <a:spcPct val="90000"/>
              </a:lnSpc>
              <a:spcBef>
                <a:spcPct val="20000"/>
              </a:spcBef>
              <a:buClrTx/>
              <a:buFontTx/>
              <a:buChar char="•"/>
              <a:defRPr/>
            </a:pPr>
            <a:endParaRPr lang="tr-TR" sz="2800" dirty="0" smtClean="0">
              <a:solidFill>
                <a:schemeClr val="tx1"/>
              </a:solidFill>
              <a:latin typeface="Arial" pitchFamily="34" charset="0"/>
              <a:cs typeface="Arial" pitchFamily="34" charset="0"/>
            </a:endParaRPr>
          </a:p>
          <a:p>
            <a:pPr marL="342900" indent="-342900">
              <a:lnSpc>
                <a:spcPct val="90000"/>
              </a:lnSpc>
              <a:spcBef>
                <a:spcPct val="20000"/>
              </a:spcBef>
              <a:buClrTx/>
              <a:buFontTx/>
              <a:buChar char="•"/>
              <a:defRPr/>
            </a:pPr>
            <a:endParaRPr lang="tr-TR" sz="2800" dirty="0">
              <a:solidFill>
                <a:schemeClr val="tx1"/>
              </a:solidFill>
              <a:latin typeface="Arial" pitchFamily="34" charset="0"/>
              <a:cs typeface="Arial" pitchFamily="34" charset="0"/>
            </a:endParaRPr>
          </a:p>
          <a:p>
            <a:pPr marL="342900" indent="-342900">
              <a:lnSpc>
                <a:spcPct val="90000"/>
              </a:lnSpc>
              <a:spcBef>
                <a:spcPct val="20000"/>
              </a:spcBef>
              <a:buClrTx/>
              <a:buFontTx/>
              <a:buChar char="•"/>
              <a:defRPr/>
            </a:pPr>
            <a:endParaRPr lang="tr-TR" sz="2800" dirty="0">
              <a:solidFill>
                <a:schemeClr val="tx1"/>
              </a:solidFill>
              <a:latin typeface="Arial" pitchFamily="34" charset="0"/>
              <a:cs typeface="Arial" pitchFamily="34" charset="0"/>
            </a:endParaRPr>
          </a:p>
          <a:p>
            <a:pPr marL="342900" indent="-342900">
              <a:lnSpc>
                <a:spcPct val="90000"/>
              </a:lnSpc>
              <a:spcBef>
                <a:spcPct val="20000"/>
              </a:spcBef>
              <a:buClrTx/>
              <a:buFontTx/>
              <a:buChar char="•"/>
              <a:defRPr/>
            </a:pPr>
            <a:endParaRPr lang="tr-TR" sz="2800" kern="0" dirty="0">
              <a:solidFill>
                <a:schemeClr val="tx1"/>
              </a:solidFill>
              <a:latin typeface="Arial" pitchFamily="34" charset="0"/>
              <a:cs typeface="Arial" pitchFamily="34" charset="0"/>
            </a:endParaRPr>
          </a:p>
        </p:txBody>
      </p:sp>
      <p:pic>
        <p:nvPicPr>
          <p:cNvPr id="15" name="Picture 8"/>
          <p:cNvPicPr>
            <a:picLocks noChangeAspect="1" noChangeArrowheads="1"/>
          </p:cNvPicPr>
          <p:nvPr/>
        </p:nvPicPr>
        <p:blipFill>
          <a:blip r:embed="rId2" cstate="print"/>
          <a:srcRect/>
          <a:stretch>
            <a:fillRect/>
          </a:stretch>
        </p:blipFill>
        <p:spPr bwMode="auto">
          <a:xfrm>
            <a:off x="7988138" y="1216269"/>
            <a:ext cx="3359149" cy="3733800"/>
          </a:xfrm>
          <a:prstGeom prst="rect">
            <a:avLst/>
          </a:prstGeom>
          <a:ln>
            <a:noFill/>
          </a:ln>
          <a:effectLst>
            <a:outerShdw blurRad="292100" dist="139700" dir="2700000" algn="tl" rotWithShape="0">
              <a:srgbClr val="333333">
                <a:alpha val="65000"/>
              </a:srgbClr>
            </a:outerShdw>
          </a:effectLst>
        </p:spPr>
      </p:pic>
      <p:sp>
        <p:nvSpPr>
          <p:cNvPr id="5"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sz="half" idx="1"/>
          </p:nvPr>
        </p:nvSpPr>
        <p:spPr/>
        <p:txBody>
          <a:bodyPr/>
          <a:lstStyle/>
          <a:p>
            <a:endParaRPr lang="tr-TR"/>
          </a:p>
        </p:txBody>
      </p:sp>
      <p:grpSp>
        <p:nvGrpSpPr>
          <p:cNvPr id="2" name="7 Grup"/>
          <p:cNvGrpSpPr/>
          <p:nvPr/>
        </p:nvGrpSpPr>
        <p:grpSpPr>
          <a:xfrm>
            <a:off x="523082" y="932771"/>
            <a:ext cx="6824143" cy="4824536"/>
            <a:chOff x="920552" y="188640"/>
            <a:chExt cx="7929439" cy="5762019"/>
          </a:xfrm>
        </p:grpSpPr>
        <p:pic>
          <p:nvPicPr>
            <p:cNvPr id="359426" name="Picture 2"/>
            <p:cNvPicPr>
              <a:picLocks noChangeAspect="1" noChangeArrowheads="1"/>
            </p:cNvPicPr>
            <p:nvPr/>
          </p:nvPicPr>
          <p:blipFill>
            <a:blip r:embed="rId2" cstate="print"/>
            <a:srcRect/>
            <a:stretch>
              <a:fillRect/>
            </a:stretch>
          </p:blipFill>
          <p:spPr bwMode="auto">
            <a:xfrm>
              <a:off x="920552" y="188640"/>
              <a:ext cx="7929439" cy="5762019"/>
            </a:xfrm>
            <a:prstGeom prst="rect">
              <a:avLst/>
            </a:prstGeom>
            <a:noFill/>
            <a:ln w="9525">
              <a:noFill/>
              <a:miter lim="800000"/>
              <a:headEnd/>
              <a:tailEnd/>
            </a:ln>
          </p:spPr>
        </p:pic>
        <p:sp>
          <p:nvSpPr>
            <p:cNvPr id="6" name="5 Dikdörtgen"/>
            <p:cNvSpPr/>
            <p:nvPr/>
          </p:nvSpPr>
          <p:spPr bwMode="auto">
            <a:xfrm>
              <a:off x="4808984" y="1052736"/>
              <a:ext cx="3528392" cy="360040"/>
            </a:xfrm>
            <a:prstGeom prst="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tr-TR" sz="2400" b="1" i="0" u="none" strike="noStrike" cap="none" normalizeH="0" baseline="0" smtClean="0">
                <a:ln>
                  <a:noFill/>
                </a:ln>
                <a:solidFill>
                  <a:schemeClr val="tx1"/>
                </a:solidFill>
                <a:effectLst/>
                <a:latin typeface="Century Gothic" pitchFamily="34" charset="0"/>
              </a:endParaRPr>
            </a:p>
          </p:txBody>
        </p:sp>
        <p:sp>
          <p:nvSpPr>
            <p:cNvPr id="7" name="6 Dikdörtgen"/>
            <p:cNvSpPr/>
            <p:nvPr/>
          </p:nvSpPr>
          <p:spPr bwMode="auto">
            <a:xfrm>
              <a:off x="4880992" y="1052736"/>
              <a:ext cx="3312368" cy="288032"/>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tr-TR" sz="2400" b="1" i="0" u="none" strike="noStrike" cap="none" normalizeH="0" baseline="0" smtClean="0">
                <a:ln>
                  <a:noFill/>
                </a:ln>
                <a:solidFill>
                  <a:schemeClr val="tx1"/>
                </a:solidFill>
                <a:effectLst/>
                <a:latin typeface="Century Gothic" pitchFamily="34" charset="0"/>
              </a:endParaRPr>
            </a:p>
          </p:txBody>
        </p:sp>
      </p:grpSp>
      <p:pic>
        <p:nvPicPr>
          <p:cNvPr id="11" name="Picture 8"/>
          <p:cNvPicPr>
            <a:picLocks noChangeAspect="1" noChangeArrowheads="1"/>
          </p:cNvPicPr>
          <p:nvPr/>
        </p:nvPicPr>
        <p:blipFill>
          <a:blip r:embed="rId3" cstate="print"/>
          <a:srcRect/>
          <a:stretch>
            <a:fillRect/>
          </a:stretch>
        </p:blipFill>
        <p:spPr bwMode="auto">
          <a:xfrm>
            <a:off x="7809988" y="1140157"/>
            <a:ext cx="4145532" cy="3892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444" name="Group 60"/>
          <p:cNvGraphicFramePr>
            <a:graphicFrameLocks noGrp="1"/>
          </p:cNvGraphicFramePr>
          <p:nvPr>
            <p:ph idx="1"/>
          </p:nvPr>
        </p:nvGraphicFramePr>
        <p:xfrm>
          <a:off x="939800" y="771770"/>
          <a:ext cx="10363200" cy="4815840"/>
        </p:xfrm>
        <a:graphic>
          <a:graphicData uri="http://schemas.openxmlformats.org/drawingml/2006/table">
            <a:tbl>
              <a:tblPr>
                <a:tableStyleId>{3C2FFA5D-87B4-456A-9821-1D502468CF0F}</a:tableStyleId>
              </a:tblPr>
              <a:tblGrid>
                <a:gridCol w="3454400"/>
                <a:gridCol w="3454400"/>
                <a:gridCol w="3454400"/>
              </a:tblGrid>
              <a:tr h="42703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400" b="1" u="none" strike="noStrike" cap="none" normalizeH="0" baseline="0" dirty="0" smtClean="0">
                          <a:ln>
                            <a:noFill/>
                          </a:ln>
                          <a:effectLst/>
                        </a:rPr>
                        <a:t>Bant</a:t>
                      </a:r>
                      <a:endParaRPr kumimoji="0" lang="tr-TR" sz="2400" b="1"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400" b="1" u="none" strike="noStrike" cap="none" normalizeH="0" baseline="0" dirty="0" smtClean="0">
                          <a:ln>
                            <a:noFill/>
                          </a:ln>
                          <a:effectLst/>
                        </a:rPr>
                        <a:t>Frekans</a:t>
                      </a:r>
                      <a:endParaRPr kumimoji="0" lang="tr-TR" sz="2400" b="1" i="0" u="none" strike="noStrike" cap="none" normalizeH="0" baseline="0" dirty="0" smtClean="0">
                        <a:ln>
                          <a:noFill/>
                        </a:ln>
                        <a:solidFill>
                          <a:schemeClr val="bg1"/>
                        </a:solidFill>
                        <a:effectLst/>
                        <a:latin typeface="Arial" charset="0"/>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400" b="1" u="none" strike="noStrike" cap="none" normalizeH="0" baseline="0" dirty="0" err="1" smtClean="0">
                          <a:ln>
                            <a:noFill/>
                          </a:ln>
                          <a:effectLst/>
                        </a:rPr>
                        <a:t>Dalgaboyu</a:t>
                      </a:r>
                      <a:endParaRPr kumimoji="0" lang="tr-TR" sz="2400" b="1" i="0" u="none" strike="noStrike" cap="none" normalizeH="0" baseline="0" dirty="0" smtClean="0">
                        <a:ln>
                          <a:noFill/>
                        </a:ln>
                        <a:solidFill>
                          <a:schemeClr val="bg1"/>
                        </a:solidFill>
                        <a:effectLst/>
                        <a:latin typeface="Arial" charset="0"/>
                        <a:cs typeface="Times New Roman" pitchFamily="18" charset="0"/>
                      </a:endParaRPr>
                    </a:p>
                  </a:txBody>
                  <a:tcPr marL="112542" marR="112542" horzOverflow="overflow"/>
                </a:tc>
              </a:tr>
              <a:tr h="32543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dirty="0" smtClean="0">
                          <a:ln>
                            <a:noFill/>
                          </a:ln>
                          <a:effectLst/>
                        </a:rPr>
                        <a:t>HF</a:t>
                      </a:r>
                      <a:endParaRPr kumimoji="0" lang="tr-TR" sz="2000" b="0"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dirty="0" smtClean="0">
                          <a:ln>
                            <a:noFill/>
                          </a:ln>
                          <a:effectLst/>
                        </a:rPr>
                        <a:t>3-30 MHz</a:t>
                      </a:r>
                      <a:endParaRPr kumimoji="0" lang="tr-TR" sz="2000" b="0"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effectLst/>
                        </a:rPr>
                        <a:t>10-</a:t>
                      </a:r>
                      <a:r>
                        <a:rPr kumimoji="0" lang="tr-TR" sz="2000" u="none" strike="noStrike" cap="none" normalizeH="0" baseline="0" dirty="0" smtClean="0">
                          <a:ln>
                            <a:noFill/>
                          </a:ln>
                          <a:effectLst/>
                        </a:rPr>
                        <a:t>100 m</a:t>
                      </a:r>
                      <a:endParaRPr kumimoji="0" lang="tr-TR" sz="2000" b="0"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r>
              <a:tr h="32543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dirty="0" smtClean="0">
                          <a:ln>
                            <a:noFill/>
                          </a:ln>
                          <a:effectLst/>
                        </a:rPr>
                        <a:t>VHF</a:t>
                      </a:r>
                      <a:endParaRPr kumimoji="0" lang="tr-TR" sz="2000" b="0"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smtClean="0">
                          <a:ln>
                            <a:noFill/>
                          </a:ln>
                          <a:effectLst/>
                        </a:rPr>
                        <a:t>30-300 MHz</a:t>
                      </a:r>
                      <a:endParaRPr kumimoji="0" lang="tr-TR" sz="2000" b="0" i="0" u="none" strike="noStrike" cap="none" normalizeH="0" baseline="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smtClean="0">
                          <a:ln>
                            <a:noFill/>
                          </a:ln>
                          <a:effectLst/>
                        </a:rPr>
                        <a:t>1-</a:t>
                      </a:r>
                      <a:r>
                        <a:rPr kumimoji="0" lang="tr-TR" sz="2000" u="none" strike="noStrike" cap="none" normalizeH="0" baseline="0" smtClean="0">
                          <a:ln>
                            <a:noFill/>
                          </a:ln>
                          <a:effectLst/>
                        </a:rPr>
                        <a:t>10 m</a:t>
                      </a:r>
                      <a:endParaRPr kumimoji="0" lang="tr-TR" sz="2000" b="0" i="0" u="none" strike="noStrike" cap="none" normalizeH="0" baseline="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r>
              <a:tr h="32543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smtClean="0">
                          <a:ln>
                            <a:noFill/>
                          </a:ln>
                          <a:effectLst/>
                        </a:rPr>
                        <a:t>UHF</a:t>
                      </a:r>
                      <a:endParaRPr kumimoji="0" lang="tr-TR" sz="2000" b="0" i="0" u="none" strike="noStrike" cap="none" normalizeH="0" baseline="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dirty="0" smtClean="0">
                          <a:ln>
                            <a:noFill/>
                          </a:ln>
                          <a:effectLst/>
                        </a:rPr>
                        <a:t>300-1000 MHz</a:t>
                      </a:r>
                      <a:endParaRPr kumimoji="0" lang="tr-TR" sz="2000" b="0"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smtClean="0">
                          <a:ln>
                            <a:noFill/>
                          </a:ln>
                          <a:effectLst/>
                        </a:rPr>
                        <a:t>0.3-</a:t>
                      </a:r>
                      <a:r>
                        <a:rPr kumimoji="0" lang="tr-TR" sz="2000" u="none" strike="noStrike" cap="none" normalizeH="0" baseline="0" smtClean="0">
                          <a:ln>
                            <a:noFill/>
                          </a:ln>
                          <a:effectLst/>
                        </a:rPr>
                        <a:t>1 m</a:t>
                      </a:r>
                      <a:endParaRPr kumimoji="0" lang="tr-TR" sz="2000" b="0" i="0" u="none" strike="noStrike" cap="none" normalizeH="0" baseline="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r>
              <a:tr h="327025">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dirty="0" smtClean="0">
                          <a:ln>
                            <a:noFill/>
                          </a:ln>
                          <a:effectLst/>
                        </a:rPr>
                        <a:t>L</a:t>
                      </a:r>
                      <a:endParaRPr kumimoji="0" lang="tr-TR" sz="2000" b="0"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dirty="0" smtClean="0">
                          <a:ln>
                            <a:noFill/>
                          </a:ln>
                          <a:effectLst/>
                        </a:rPr>
                        <a:t>1-2 GHz</a:t>
                      </a:r>
                      <a:endParaRPr kumimoji="0" lang="tr-TR" sz="2000" b="0"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smtClean="0">
                          <a:ln>
                            <a:noFill/>
                          </a:ln>
                          <a:effectLst/>
                        </a:rPr>
                        <a:t>15-</a:t>
                      </a:r>
                      <a:r>
                        <a:rPr kumimoji="0" lang="tr-TR" sz="2000" u="none" strike="noStrike" cap="none" normalizeH="0" baseline="0" smtClean="0">
                          <a:ln>
                            <a:noFill/>
                          </a:ln>
                          <a:effectLst/>
                        </a:rPr>
                        <a:t>30 cm</a:t>
                      </a:r>
                      <a:endParaRPr kumimoji="0" lang="tr-TR" sz="2000" b="0" i="0" u="none" strike="noStrike" cap="none" normalizeH="0" baseline="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r>
              <a:tr h="32385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dirty="0" smtClean="0">
                          <a:ln>
                            <a:noFill/>
                          </a:ln>
                          <a:solidFill>
                            <a:schemeClr val="bg1"/>
                          </a:solidFill>
                          <a:effectLst/>
                        </a:rPr>
                        <a:t>S</a:t>
                      </a:r>
                      <a:endParaRPr kumimoji="0" lang="tr-TR" sz="2000" b="1"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dirty="0" smtClean="0">
                          <a:ln>
                            <a:noFill/>
                          </a:ln>
                          <a:solidFill>
                            <a:schemeClr val="bg1"/>
                          </a:solidFill>
                          <a:effectLst/>
                        </a:rPr>
                        <a:t>2-4 GHz</a:t>
                      </a:r>
                      <a:endParaRPr kumimoji="0" lang="tr-TR" sz="2000" b="1"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smtClean="0">
                          <a:ln>
                            <a:noFill/>
                          </a:ln>
                          <a:solidFill>
                            <a:schemeClr val="bg1"/>
                          </a:solidFill>
                          <a:effectLst/>
                        </a:rPr>
                        <a:t>8-</a:t>
                      </a:r>
                      <a:r>
                        <a:rPr kumimoji="0" lang="tr-TR" sz="2000" u="none" strike="noStrike" cap="none" normalizeH="0" baseline="0" smtClean="0">
                          <a:ln>
                            <a:noFill/>
                          </a:ln>
                          <a:solidFill>
                            <a:schemeClr val="bg1"/>
                          </a:solidFill>
                          <a:effectLst/>
                        </a:rPr>
                        <a:t>15 cm</a:t>
                      </a:r>
                      <a:endParaRPr kumimoji="0" lang="tr-TR" sz="2000" b="1" i="0" u="none" strike="noStrike" cap="none" normalizeH="0" baseline="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r>
              <a:tr h="32543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dirty="0" smtClean="0">
                          <a:ln>
                            <a:noFill/>
                          </a:ln>
                          <a:solidFill>
                            <a:schemeClr val="bg1"/>
                          </a:solidFill>
                          <a:effectLst/>
                        </a:rPr>
                        <a:t>C</a:t>
                      </a:r>
                      <a:endParaRPr kumimoji="0" lang="tr-TR" sz="2000" b="1"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dirty="0" smtClean="0">
                          <a:ln>
                            <a:noFill/>
                          </a:ln>
                          <a:solidFill>
                            <a:schemeClr val="bg1"/>
                          </a:solidFill>
                          <a:effectLst/>
                        </a:rPr>
                        <a:t>4-8 GHz</a:t>
                      </a:r>
                      <a:endParaRPr kumimoji="0" lang="tr-TR" sz="2000" b="1"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rPr>
                        <a:t>4-</a:t>
                      </a:r>
                      <a:r>
                        <a:rPr kumimoji="0" lang="tr-TR" sz="2000" u="none" strike="noStrike" cap="none" normalizeH="0" baseline="0" dirty="0" smtClean="0">
                          <a:ln>
                            <a:noFill/>
                          </a:ln>
                          <a:solidFill>
                            <a:schemeClr val="bg1"/>
                          </a:solidFill>
                          <a:effectLst/>
                        </a:rPr>
                        <a:t>8 cm</a:t>
                      </a:r>
                      <a:endParaRPr kumimoji="0" lang="tr-TR" sz="2000" b="1"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r>
              <a:tr h="327025">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dirty="0" smtClean="0">
                          <a:ln>
                            <a:noFill/>
                          </a:ln>
                          <a:solidFill>
                            <a:schemeClr val="bg1"/>
                          </a:solidFill>
                          <a:effectLst/>
                        </a:rPr>
                        <a:t>X</a:t>
                      </a:r>
                      <a:endParaRPr kumimoji="0" lang="tr-TR" sz="2000" b="1"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dirty="0" smtClean="0">
                          <a:ln>
                            <a:noFill/>
                          </a:ln>
                          <a:solidFill>
                            <a:schemeClr val="bg1"/>
                          </a:solidFill>
                          <a:effectLst/>
                        </a:rPr>
                        <a:t>8-12 GHz</a:t>
                      </a:r>
                      <a:endParaRPr kumimoji="0" lang="tr-TR" sz="2000" b="1"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dirty="0" smtClean="0">
                          <a:ln>
                            <a:noFill/>
                          </a:ln>
                          <a:solidFill>
                            <a:schemeClr val="bg1"/>
                          </a:solidFill>
                          <a:effectLst/>
                        </a:rPr>
                        <a:t>2.5</a:t>
                      </a:r>
                      <a:r>
                        <a:rPr kumimoji="0" lang="en-US" sz="2000" u="none" strike="noStrike" cap="none" normalizeH="0" baseline="0" dirty="0" smtClean="0">
                          <a:ln>
                            <a:noFill/>
                          </a:ln>
                          <a:solidFill>
                            <a:schemeClr val="bg1"/>
                          </a:solidFill>
                          <a:effectLst/>
                        </a:rPr>
                        <a:t>-4 </a:t>
                      </a:r>
                      <a:r>
                        <a:rPr kumimoji="0" lang="tr-TR" sz="2000" u="none" strike="noStrike" cap="none" normalizeH="0" baseline="0" dirty="0" smtClean="0">
                          <a:ln>
                            <a:noFill/>
                          </a:ln>
                          <a:solidFill>
                            <a:schemeClr val="bg1"/>
                          </a:solidFill>
                          <a:effectLst/>
                        </a:rPr>
                        <a:t>cm</a:t>
                      </a:r>
                      <a:endParaRPr kumimoji="0" lang="tr-TR" sz="2000" b="1"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r>
              <a:tr h="32543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smtClean="0">
                          <a:ln>
                            <a:noFill/>
                          </a:ln>
                          <a:effectLst/>
                        </a:rPr>
                        <a:t>Ku</a:t>
                      </a:r>
                      <a:endParaRPr kumimoji="0" lang="tr-TR" sz="2000" b="0" i="0" u="none" strike="noStrike" cap="none" normalizeH="0" baseline="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smtClean="0">
                          <a:ln>
                            <a:noFill/>
                          </a:ln>
                          <a:effectLst/>
                        </a:rPr>
                        <a:t>12-18 GHz</a:t>
                      </a:r>
                      <a:endParaRPr kumimoji="0" lang="tr-TR" sz="2000" b="0" i="0" u="none" strike="noStrike" cap="none" normalizeH="0" baseline="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effectLst/>
                        </a:rPr>
                        <a:t>1.7-</a:t>
                      </a:r>
                      <a:r>
                        <a:rPr kumimoji="0" lang="tr-TR" sz="2000" u="none" strike="noStrike" cap="none" normalizeH="0" baseline="0" dirty="0" smtClean="0">
                          <a:ln>
                            <a:noFill/>
                          </a:ln>
                          <a:effectLst/>
                        </a:rPr>
                        <a:t>2.5</a:t>
                      </a:r>
                      <a:r>
                        <a:rPr kumimoji="0" lang="en-US" sz="2000" u="none" strike="noStrike" cap="none" normalizeH="0" baseline="0" dirty="0" smtClean="0">
                          <a:ln>
                            <a:noFill/>
                          </a:ln>
                          <a:effectLst/>
                        </a:rPr>
                        <a:t> cm</a:t>
                      </a:r>
                      <a:endParaRPr kumimoji="0" lang="tr-TR" sz="2000" b="0"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r>
              <a:tr h="32543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smtClean="0">
                          <a:ln>
                            <a:noFill/>
                          </a:ln>
                          <a:effectLst/>
                        </a:rPr>
                        <a:t>K</a:t>
                      </a:r>
                      <a:endParaRPr kumimoji="0" lang="tr-TR" sz="2000" b="0" i="0" u="none" strike="noStrike" cap="none" normalizeH="0" baseline="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smtClean="0">
                          <a:ln>
                            <a:noFill/>
                          </a:ln>
                          <a:effectLst/>
                        </a:rPr>
                        <a:t>18-27 GHz</a:t>
                      </a:r>
                      <a:endParaRPr kumimoji="0" lang="tr-TR" sz="2000" b="0" i="0" u="none" strike="noStrike" cap="none" normalizeH="0" baseline="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effectLst/>
                        </a:rPr>
                        <a:t>1.2-</a:t>
                      </a:r>
                      <a:r>
                        <a:rPr kumimoji="0" lang="tr-TR" sz="2000" u="none" strike="noStrike" cap="none" normalizeH="0" baseline="0" dirty="0" smtClean="0">
                          <a:ln>
                            <a:noFill/>
                          </a:ln>
                          <a:effectLst/>
                        </a:rPr>
                        <a:t>1.7 cm</a:t>
                      </a:r>
                      <a:endParaRPr kumimoji="0" lang="tr-TR" sz="2000" b="0"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r>
              <a:tr h="32543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smtClean="0">
                          <a:ln>
                            <a:noFill/>
                          </a:ln>
                          <a:effectLst/>
                        </a:rPr>
                        <a:t>Ka</a:t>
                      </a:r>
                      <a:endParaRPr kumimoji="0" lang="tr-TR" sz="2000" b="0" i="0" u="none" strike="noStrike" cap="none" normalizeH="0" baseline="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dirty="0" smtClean="0">
                          <a:ln>
                            <a:noFill/>
                          </a:ln>
                          <a:effectLst/>
                        </a:rPr>
                        <a:t>27-40 GHz</a:t>
                      </a:r>
                      <a:endParaRPr kumimoji="0" lang="tr-TR" sz="2000" b="0"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effectLst/>
                        </a:rPr>
                        <a:t>0.75-</a:t>
                      </a:r>
                      <a:r>
                        <a:rPr kumimoji="0" lang="tr-TR" sz="2000" u="none" strike="noStrike" cap="none" normalizeH="0" baseline="0" dirty="0" smtClean="0">
                          <a:ln>
                            <a:noFill/>
                          </a:ln>
                          <a:effectLst/>
                        </a:rPr>
                        <a:t>1.2 cm</a:t>
                      </a:r>
                      <a:endParaRPr kumimoji="0" lang="tr-TR" sz="2000" b="0"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r>
              <a:tr h="32543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smtClean="0">
                          <a:ln>
                            <a:noFill/>
                          </a:ln>
                          <a:effectLst/>
                        </a:rPr>
                        <a:t>W</a:t>
                      </a:r>
                      <a:endParaRPr kumimoji="0" lang="tr-TR" sz="2000" b="0" i="0" u="none" strike="noStrike" cap="none" normalizeH="0" baseline="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tr-TR" sz="2000" u="none" strike="noStrike" cap="none" normalizeH="0" baseline="0" smtClean="0">
                          <a:ln>
                            <a:noFill/>
                          </a:ln>
                          <a:effectLst/>
                        </a:rPr>
                        <a:t>40-300 GHz</a:t>
                      </a:r>
                      <a:endParaRPr kumimoji="0" lang="tr-TR" sz="2000" b="0" i="0" u="none" strike="noStrike" cap="none" normalizeH="0" baseline="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effectLst/>
                        </a:rPr>
                        <a:t>1-</a:t>
                      </a:r>
                      <a:r>
                        <a:rPr kumimoji="0" lang="tr-TR" sz="2000" u="none" strike="noStrike" cap="none" normalizeH="0" baseline="0" dirty="0" smtClean="0">
                          <a:ln>
                            <a:noFill/>
                          </a:ln>
                          <a:effectLst/>
                        </a:rPr>
                        <a:t>7.5 mm</a:t>
                      </a:r>
                      <a:endParaRPr kumimoji="0" lang="tr-TR" sz="2000" b="0" i="0" u="none" strike="noStrike" cap="none" normalizeH="0" baseline="0" dirty="0" smtClean="0">
                        <a:ln>
                          <a:noFill/>
                        </a:ln>
                        <a:solidFill>
                          <a:schemeClr val="bg1"/>
                        </a:solidFill>
                        <a:effectLst/>
                        <a:latin typeface="Arial" charset="0"/>
                        <a:ea typeface="SimSun" pitchFamily="2" charset="-122"/>
                        <a:cs typeface="Times New Roman" pitchFamily="18" charset="0"/>
                      </a:endParaRPr>
                    </a:p>
                  </a:txBody>
                  <a:tcPr marL="112542" marR="112542" horzOverflow="overflow"/>
                </a:tc>
              </a:tr>
            </a:tbl>
          </a:graphicData>
        </a:graphic>
      </p:graphicFrame>
      <p:sp>
        <p:nvSpPr>
          <p:cNvPr id="6"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body" sz="half" idx="1"/>
          </p:nvPr>
        </p:nvSpPr>
        <p:spPr>
          <a:xfrm>
            <a:off x="19563" y="701784"/>
            <a:ext cx="11256108" cy="5832475"/>
          </a:xfrm>
        </p:spPr>
        <p:txBody>
          <a:bodyPr/>
          <a:lstStyle/>
          <a:p>
            <a:pPr eaLnBrk="1" hangingPunct="1">
              <a:buClr>
                <a:srgbClr val="FF0000"/>
              </a:buClr>
            </a:pPr>
            <a:r>
              <a:rPr lang="tr-TR" sz="2400" b="1" dirty="0" smtClean="0">
                <a:latin typeface="+mj-lt"/>
              </a:rPr>
              <a:t>Konvansiyonel Hava Radarları (</a:t>
            </a:r>
            <a:r>
              <a:rPr lang="tr-TR" sz="2400" b="1" dirty="0" err="1" smtClean="0">
                <a:latin typeface="+mj-lt"/>
              </a:rPr>
              <a:t>Doppler</a:t>
            </a:r>
            <a:r>
              <a:rPr lang="tr-TR" sz="2400" b="1" dirty="0" smtClean="0">
                <a:latin typeface="+mj-lt"/>
              </a:rPr>
              <a:t> olmayan)</a:t>
            </a:r>
          </a:p>
          <a:p>
            <a:pPr eaLnBrk="1" hangingPunct="1">
              <a:buClr>
                <a:srgbClr val="FF0000"/>
              </a:buClr>
              <a:buFontTx/>
              <a:buNone/>
            </a:pPr>
            <a:r>
              <a:rPr lang="tr-TR" sz="2400" dirty="0" smtClean="0">
                <a:latin typeface="+mj-lt"/>
              </a:rPr>
              <a:t>		- Eski tip</a:t>
            </a:r>
          </a:p>
          <a:p>
            <a:pPr eaLnBrk="1" hangingPunct="1">
              <a:buClr>
                <a:srgbClr val="FF0000"/>
              </a:buClr>
              <a:buFontTx/>
              <a:buNone/>
            </a:pPr>
            <a:r>
              <a:rPr lang="tr-TR" sz="2400" dirty="0" smtClean="0">
                <a:latin typeface="+mj-lt"/>
              </a:rPr>
              <a:t>		- </a:t>
            </a:r>
            <a:r>
              <a:rPr lang="tr-TR" sz="2400" dirty="0" err="1" smtClean="0">
                <a:latin typeface="+mj-lt"/>
              </a:rPr>
              <a:t>Clutter</a:t>
            </a:r>
            <a:r>
              <a:rPr lang="tr-TR" sz="2400" dirty="0" smtClean="0">
                <a:latin typeface="+mj-lt"/>
              </a:rPr>
              <a:t> elimine etmekte çok başarılı değiller	</a:t>
            </a:r>
          </a:p>
          <a:p>
            <a:pPr eaLnBrk="1" hangingPunct="1">
              <a:buClr>
                <a:srgbClr val="FF0000"/>
              </a:buClr>
              <a:buFontTx/>
              <a:buNone/>
            </a:pPr>
            <a:r>
              <a:rPr lang="tr-TR" sz="2400" dirty="0" smtClean="0">
                <a:latin typeface="+mj-lt"/>
              </a:rPr>
              <a:t>           - Hedefin yalnızca konumu ve büyüklüğü hakkında bilgi        </a:t>
            </a:r>
          </a:p>
          <a:p>
            <a:pPr eaLnBrk="1" hangingPunct="1">
              <a:buClr>
                <a:srgbClr val="FF0000"/>
              </a:buClr>
              <a:buFontTx/>
              <a:buNone/>
            </a:pPr>
            <a:r>
              <a:rPr lang="tr-TR" sz="2400" dirty="0" smtClean="0">
                <a:latin typeface="+mj-lt"/>
              </a:rPr>
              <a:t>             verirler</a:t>
            </a:r>
          </a:p>
          <a:p>
            <a:pPr eaLnBrk="1" hangingPunct="1">
              <a:buClr>
                <a:srgbClr val="FF0000"/>
              </a:buClr>
            </a:pPr>
            <a:r>
              <a:rPr lang="tr-TR" sz="2400" b="1" dirty="0" err="1" smtClean="0">
                <a:latin typeface="+mj-lt"/>
              </a:rPr>
              <a:t>Doppler</a:t>
            </a:r>
            <a:r>
              <a:rPr lang="tr-TR" sz="2400" b="1" dirty="0" smtClean="0">
                <a:latin typeface="+mj-lt"/>
              </a:rPr>
              <a:t> Hava Radarları</a:t>
            </a:r>
          </a:p>
          <a:p>
            <a:pPr eaLnBrk="1" hangingPunct="1">
              <a:buClr>
                <a:srgbClr val="FF0000"/>
              </a:buClr>
              <a:buFontTx/>
              <a:buNone/>
            </a:pPr>
            <a:r>
              <a:rPr lang="tr-TR" sz="2400" dirty="0" smtClean="0">
                <a:latin typeface="+mj-lt"/>
              </a:rPr>
              <a:t>		- Son teknoloji		</a:t>
            </a:r>
          </a:p>
          <a:p>
            <a:pPr eaLnBrk="1" hangingPunct="1">
              <a:buClr>
                <a:srgbClr val="FF0000"/>
              </a:buClr>
              <a:buFontTx/>
              <a:buNone/>
            </a:pPr>
            <a:r>
              <a:rPr lang="tr-TR" sz="2400" dirty="0" smtClean="0">
                <a:latin typeface="+mj-lt"/>
              </a:rPr>
              <a:t>		- Hedefin konumu, büyüklüğü ve </a:t>
            </a:r>
            <a:r>
              <a:rPr lang="tr-TR" sz="2400" u="sng" dirty="0" smtClean="0">
                <a:latin typeface="+mj-lt"/>
              </a:rPr>
              <a:t>hızı</a:t>
            </a:r>
            <a:r>
              <a:rPr lang="tr-TR" sz="2400" dirty="0" smtClean="0">
                <a:latin typeface="+mj-lt"/>
              </a:rPr>
              <a:t> hakkında bilgi verirler</a:t>
            </a:r>
          </a:p>
          <a:p>
            <a:pPr eaLnBrk="1" hangingPunct="1">
              <a:buClr>
                <a:srgbClr val="FF0000"/>
              </a:buClr>
            </a:pPr>
            <a:r>
              <a:rPr lang="tr-TR" sz="2400" b="1" dirty="0" err="1" smtClean="0">
                <a:latin typeface="+mj-lt"/>
              </a:rPr>
              <a:t>Polarimetrik</a:t>
            </a:r>
            <a:r>
              <a:rPr lang="tr-TR" sz="2400" b="1" dirty="0" smtClean="0">
                <a:latin typeface="+mj-lt"/>
              </a:rPr>
              <a:t> </a:t>
            </a:r>
            <a:r>
              <a:rPr lang="tr-TR" sz="2400" b="1" dirty="0" err="1" smtClean="0">
                <a:latin typeface="+mj-lt"/>
              </a:rPr>
              <a:t>Doppler</a:t>
            </a:r>
            <a:r>
              <a:rPr lang="tr-TR" sz="2400" b="1" dirty="0" smtClean="0">
                <a:latin typeface="+mj-lt"/>
              </a:rPr>
              <a:t> Hava Radarları</a:t>
            </a:r>
            <a:endParaRPr lang="tr-TR" sz="2400" dirty="0" smtClean="0">
              <a:latin typeface="+mj-lt"/>
            </a:endParaRPr>
          </a:p>
          <a:p>
            <a:pPr eaLnBrk="1" hangingPunct="1">
              <a:buClr>
                <a:srgbClr val="FF0000"/>
              </a:buClr>
              <a:buFontTx/>
              <a:buNone/>
            </a:pPr>
            <a:r>
              <a:rPr lang="tr-TR" sz="2400" dirty="0" smtClean="0">
                <a:latin typeface="+mj-lt"/>
              </a:rPr>
              <a:t>		- Hem yatay hem </a:t>
            </a:r>
            <a:r>
              <a:rPr lang="en-US" sz="2400" dirty="0" smtClean="0">
                <a:latin typeface="+mj-lt"/>
              </a:rPr>
              <a:t>de </a:t>
            </a:r>
            <a:r>
              <a:rPr lang="tr-TR" sz="2400" dirty="0" smtClean="0">
                <a:latin typeface="+mj-lt"/>
              </a:rPr>
              <a:t>dikey </a:t>
            </a:r>
            <a:r>
              <a:rPr lang="tr-TR" sz="2400" dirty="0" err="1" smtClean="0">
                <a:latin typeface="+mj-lt"/>
              </a:rPr>
              <a:t>polariza</a:t>
            </a:r>
            <a:r>
              <a:rPr lang="en-US" sz="2400" dirty="0" smtClean="0">
                <a:latin typeface="+mj-lt"/>
              </a:rPr>
              <a:t>s</a:t>
            </a:r>
            <a:r>
              <a:rPr lang="tr-TR" sz="2400" dirty="0" err="1" smtClean="0">
                <a:latin typeface="+mj-lt"/>
              </a:rPr>
              <a:t>yonda</a:t>
            </a:r>
            <a:r>
              <a:rPr lang="tr-TR" sz="2400" dirty="0" smtClean="0">
                <a:latin typeface="+mj-lt"/>
              </a:rPr>
              <a:t> dalga yayabilir </a:t>
            </a:r>
            <a:r>
              <a:rPr lang="en-US" sz="2400" dirty="0" smtClean="0">
                <a:latin typeface="+mj-lt"/>
              </a:rPr>
              <a:t> </a:t>
            </a:r>
          </a:p>
          <a:p>
            <a:pPr eaLnBrk="1" hangingPunct="1">
              <a:buClr>
                <a:srgbClr val="FF0000"/>
              </a:buClr>
              <a:buFontTx/>
              <a:buNone/>
            </a:pPr>
            <a:r>
              <a:rPr lang="en-US" sz="2400" dirty="0" smtClean="0">
                <a:latin typeface="+mj-lt"/>
              </a:rPr>
              <a:t>             </a:t>
            </a:r>
            <a:r>
              <a:rPr lang="tr-TR" sz="2400" dirty="0" smtClean="0">
                <a:latin typeface="+mj-lt"/>
              </a:rPr>
              <a:t>ve geri alabilirler. </a:t>
            </a:r>
          </a:p>
          <a:p>
            <a:pPr eaLnBrk="1" hangingPunct="1">
              <a:buClr>
                <a:srgbClr val="FF0000"/>
              </a:buClr>
              <a:buFontTx/>
              <a:buNone/>
            </a:pPr>
            <a:r>
              <a:rPr lang="tr-TR" sz="2400" dirty="0" smtClean="0">
                <a:latin typeface="+mj-lt"/>
              </a:rPr>
              <a:t>		- Yağışın tipiyle ilgili daha detaylı bilgi verirler. </a:t>
            </a:r>
          </a:p>
        </p:txBody>
      </p:sp>
      <p:sp>
        <p:nvSpPr>
          <p:cNvPr id="3"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pic>
        <p:nvPicPr>
          <p:cNvPr id="4" name="Picture 5" descr="http://t3.gstatic.com/images?q=tbn:ANd9GcSURFBnN0qcplski7f2obFBXAgoiDgcPLGfdr4O2Jr1N0ShZ9M1"/>
          <p:cNvPicPr>
            <a:picLocks noChangeAspect="1" noChangeArrowheads="1"/>
          </p:cNvPicPr>
          <p:nvPr/>
        </p:nvPicPr>
        <p:blipFill>
          <a:blip r:embed="rId3" cstate="print"/>
          <a:srcRect/>
          <a:stretch>
            <a:fillRect/>
          </a:stretch>
        </p:blipFill>
        <p:spPr bwMode="auto">
          <a:xfrm>
            <a:off x="8382201" y="834437"/>
            <a:ext cx="3368228" cy="2838794"/>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867508" y="1052514"/>
            <a:ext cx="10812585" cy="935037"/>
          </a:xfrm>
        </p:spPr>
        <p:txBody>
          <a:bodyPr/>
          <a:lstStyle/>
          <a:p>
            <a:pPr eaLnBrk="1" hangingPunct="1">
              <a:lnSpc>
                <a:spcPct val="90000"/>
              </a:lnSpc>
              <a:buClr>
                <a:srgbClr val="FF0000"/>
              </a:buClr>
            </a:pPr>
            <a:r>
              <a:rPr lang="tr-TR" sz="2800" dirty="0" smtClean="0">
                <a:latin typeface="+mj-lt"/>
              </a:rPr>
              <a:t>Tekil polarize (</a:t>
            </a:r>
            <a:r>
              <a:rPr lang="tr-TR" sz="2800" dirty="0" err="1" smtClean="0">
                <a:latin typeface="+mj-lt"/>
              </a:rPr>
              <a:t>Single</a:t>
            </a:r>
            <a:r>
              <a:rPr lang="tr-TR" sz="2800" dirty="0" smtClean="0">
                <a:latin typeface="+mj-lt"/>
              </a:rPr>
              <a:t> </a:t>
            </a:r>
            <a:r>
              <a:rPr lang="tr-TR" sz="2800" dirty="0" err="1" smtClean="0">
                <a:latin typeface="+mj-lt"/>
              </a:rPr>
              <a:t>polarization</a:t>
            </a:r>
            <a:r>
              <a:rPr lang="tr-TR" sz="2800" dirty="0" smtClean="0">
                <a:latin typeface="+mj-lt"/>
              </a:rPr>
              <a:t>) radarlar yatay polarize olmuş darbe üretip, yatay geri yansıma alırlar. </a:t>
            </a:r>
          </a:p>
        </p:txBody>
      </p:sp>
      <p:pic>
        <p:nvPicPr>
          <p:cNvPr id="48131" name="Picture 4" descr="dualpol5_h"/>
          <p:cNvPicPr>
            <a:picLocks noGrp="1" noChangeAspect="1" noChangeArrowheads="1" noCrop="1"/>
          </p:cNvPicPr>
          <p:nvPr>
            <p:ph sz="half" idx="2"/>
          </p:nvPr>
        </p:nvPicPr>
        <p:blipFill>
          <a:blip r:embed="rId3" cstate="print"/>
          <a:srcRect/>
          <a:stretch>
            <a:fillRect/>
          </a:stretch>
        </p:blipFill>
        <p:spPr>
          <a:xfrm>
            <a:off x="601785" y="2347914"/>
            <a:ext cx="7000631" cy="3602037"/>
          </a:xfrm>
        </p:spPr>
      </p:pic>
      <p:sp>
        <p:nvSpPr>
          <p:cNvPr id="61445" name="Rectangle 6"/>
          <p:cNvSpPr>
            <a:spLocks noChangeArrowheads="1"/>
          </p:cNvSpPr>
          <p:nvPr/>
        </p:nvSpPr>
        <p:spPr bwMode="auto">
          <a:xfrm>
            <a:off x="7778262" y="2349500"/>
            <a:ext cx="4413738" cy="4319588"/>
          </a:xfrm>
          <a:prstGeom prst="rect">
            <a:avLst/>
          </a:prstGeom>
          <a:noFill/>
          <a:ln w="9525">
            <a:noFill/>
            <a:miter lim="800000"/>
            <a:headEnd/>
            <a:tailEnd/>
          </a:ln>
        </p:spPr>
        <p:txBody>
          <a:bodyPr/>
          <a:lstStyle/>
          <a:p>
            <a:pPr marL="342900" indent="-342900">
              <a:spcBef>
                <a:spcPct val="20000"/>
              </a:spcBef>
              <a:buClr>
                <a:srgbClr val="FF0000"/>
              </a:buClr>
            </a:pPr>
            <a:r>
              <a:rPr lang="tr-TR" sz="2800" dirty="0" smtClean="0">
                <a:solidFill>
                  <a:schemeClr val="bg1"/>
                </a:solidFill>
                <a:latin typeface="+mj-lt"/>
              </a:rPr>
              <a:t>Parametreler</a:t>
            </a:r>
            <a:r>
              <a:rPr lang="tr-TR" sz="2800" dirty="0">
                <a:solidFill>
                  <a:schemeClr val="bg1"/>
                </a:solidFill>
                <a:latin typeface="+mj-lt"/>
              </a:rPr>
              <a:t>:</a:t>
            </a:r>
            <a:endParaRPr lang="tr-TR" sz="2800" b="0" dirty="0">
              <a:solidFill>
                <a:schemeClr val="bg1"/>
              </a:solidFill>
              <a:latin typeface="+mj-lt"/>
            </a:endParaRPr>
          </a:p>
          <a:p>
            <a:pPr marL="342900" indent="-342900">
              <a:spcBef>
                <a:spcPct val="20000"/>
              </a:spcBef>
              <a:buClr>
                <a:srgbClr val="FF0000"/>
              </a:buClr>
              <a:buFontTx/>
              <a:buChar char="•"/>
            </a:pPr>
            <a:r>
              <a:rPr lang="tr-TR" sz="2800" b="0" dirty="0" err="1">
                <a:solidFill>
                  <a:schemeClr val="bg1"/>
                </a:solidFill>
                <a:latin typeface="+mj-lt"/>
              </a:rPr>
              <a:t>Reflektivite</a:t>
            </a:r>
            <a:r>
              <a:rPr lang="tr-TR" sz="2800" b="0" dirty="0">
                <a:solidFill>
                  <a:schemeClr val="bg1"/>
                </a:solidFill>
                <a:latin typeface="+mj-lt"/>
              </a:rPr>
              <a:t> (Z)</a:t>
            </a:r>
          </a:p>
          <a:p>
            <a:pPr marL="342900" indent="-342900">
              <a:spcBef>
                <a:spcPct val="20000"/>
              </a:spcBef>
              <a:buClr>
                <a:srgbClr val="FF0000"/>
              </a:buClr>
              <a:buFontTx/>
              <a:buChar char="•"/>
            </a:pPr>
            <a:r>
              <a:rPr lang="tr-TR" sz="2800" b="0" dirty="0" err="1">
                <a:solidFill>
                  <a:schemeClr val="bg1"/>
                </a:solidFill>
                <a:latin typeface="+mj-lt"/>
              </a:rPr>
              <a:t>Radyal</a:t>
            </a:r>
            <a:r>
              <a:rPr lang="tr-TR" sz="2800" b="0" dirty="0">
                <a:solidFill>
                  <a:schemeClr val="bg1"/>
                </a:solidFill>
                <a:latin typeface="+mj-lt"/>
              </a:rPr>
              <a:t> Hız (V)</a:t>
            </a:r>
          </a:p>
          <a:p>
            <a:pPr marL="342900" indent="-342900">
              <a:spcBef>
                <a:spcPct val="20000"/>
              </a:spcBef>
              <a:buClr>
                <a:srgbClr val="FF0000"/>
              </a:buClr>
              <a:buFontTx/>
              <a:buChar char="•"/>
            </a:pPr>
            <a:r>
              <a:rPr lang="tr-TR" sz="2800" b="0" dirty="0">
                <a:solidFill>
                  <a:schemeClr val="bg1"/>
                </a:solidFill>
                <a:latin typeface="+mj-lt"/>
              </a:rPr>
              <a:t>Spektral Genişlik (W)</a:t>
            </a:r>
          </a:p>
          <a:p>
            <a:pPr marL="342900" indent="-342900">
              <a:spcBef>
                <a:spcPct val="20000"/>
              </a:spcBef>
              <a:buClr>
                <a:srgbClr val="FF0000"/>
              </a:buClr>
              <a:buFontTx/>
              <a:buChar char="•"/>
            </a:pPr>
            <a:r>
              <a:rPr lang="tr-TR" sz="2800" b="0" dirty="0">
                <a:solidFill>
                  <a:schemeClr val="bg1"/>
                </a:solidFill>
                <a:latin typeface="+mj-lt"/>
              </a:rPr>
              <a:t>Yağış (R)</a:t>
            </a:r>
          </a:p>
        </p:txBody>
      </p:sp>
      <p:sp>
        <p:nvSpPr>
          <p:cNvPr id="7"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box(in)">
                                      <p:cBhvr>
                                        <p:cTn id="7" dur="500"/>
                                        <p:tgtEl>
                                          <p:spTgt spid="6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sz="half" idx="1"/>
          </p:nvPr>
        </p:nvSpPr>
        <p:spPr>
          <a:xfrm>
            <a:off x="158262" y="791790"/>
            <a:ext cx="11697676" cy="1519238"/>
          </a:xfrm>
        </p:spPr>
        <p:txBody>
          <a:bodyPr/>
          <a:lstStyle/>
          <a:p>
            <a:pPr eaLnBrk="1" hangingPunct="1">
              <a:lnSpc>
                <a:spcPct val="80000"/>
              </a:lnSpc>
              <a:buClr>
                <a:srgbClr val="FF0000"/>
              </a:buClr>
            </a:pPr>
            <a:r>
              <a:rPr lang="en-US" sz="2400" dirty="0" smtClean="0">
                <a:latin typeface="+mj-lt"/>
              </a:rPr>
              <a:t>Dual </a:t>
            </a:r>
            <a:r>
              <a:rPr lang="en-US" sz="2400" dirty="0" err="1" smtClean="0">
                <a:latin typeface="+mj-lt"/>
              </a:rPr>
              <a:t>polariz</a:t>
            </a:r>
            <a:r>
              <a:rPr lang="tr-TR" sz="2400" dirty="0" smtClean="0">
                <a:latin typeface="+mj-lt"/>
              </a:rPr>
              <a:t>e radarlar hem yatay hem dikey polarize olmuş darbe üretebilirler. Bu da hedef hakkında daha detaylı bilgi alınmasını sağlar. </a:t>
            </a:r>
          </a:p>
          <a:p>
            <a:pPr eaLnBrk="1" hangingPunct="1">
              <a:lnSpc>
                <a:spcPct val="80000"/>
              </a:lnSpc>
              <a:buClr>
                <a:srgbClr val="FF0000"/>
              </a:buClr>
            </a:pPr>
            <a:r>
              <a:rPr lang="tr-TR" sz="2400" dirty="0" err="1" smtClean="0">
                <a:latin typeface="+mj-lt"/>
              </a:rPr>
              <a:t>Polarimetrik</a:t>
            </a:r>
            <a:r>
              <a:rPr lang="tr-TR" sz="2400" dirty="0" smtClean="0">
                <a:latin typeface="+mj-lt"/>
              </a:rPr>
              <a:t> radar değişkenlerinin sağladığı  yatay ve dikey bilgiler sayesinde (ebat, yoğunluk vb.), yağış tipinin belirlenmesi mümkün olmaktadır. </a:t>
            </a:r>
          </a:p>
        </p:txBody>
      </p:sp>
      <p:pic>
        <p:nvPicPr>
          <p:cNvPr id="49156" name="Picture 4" descr="dualpol5_v"/>
          <p:cNvPicPr>
            <a:picLocks noGrp="1" noChangeAspect="1" noChangeArrowheads="1" noCrop="1"/>
          </p:cNvPicPr>
          <p:nvPr>
            <p:ph sz="half" idx="2"/>
          </p:nvPr>
        </p:nvPicPr>
        <p:blipFill>
          <a:blip r:embed="rId3" cstate="print"/>
          <a:srcRect/>
          <a:stretch>
            <a:fillRect/>
          </a:stretch>
        </p:blipFill>
        <p:spPr>
          <a:xfrm>
            <a:off x="511908" y="2636838"/>
            <a:ext cx="7090508" cy="3384550"/>
          </a:xfrm>
        </p:spPr>
      </p:pic>
      <p:sp>
        <p:nvSpPr>
          <p:cNvPr id="62470" name="Rectangle 5"/>
          <p:cNvSpPr>
            <a:spLocks noChangeArrowheads="1"/>
          </p:cNvSpPr>
          <p:nvPr/>
        </p:nvSpPr>
        <p:spPr bwMode="auto">
          <a:xfrm>
            <a:off x="7868140" y="2261719"/>
            <a:ext cx="4323861" cy="3457575"/>
          </a:xfrm>
          <a:prstGeom prst="rect">
            <a:avLst/>
          </a:prstGeom>
          <a:noFill/>
          <a:ln w="9525">
            <a:noFill/>
            <a:miter lim="800000"/>
            <a:headEnd/>
            <a:tailEnd/>
          </a:ln>
        </p:spPr>
        <p:txBody>
          <a:bodyPr/>
          <a:lstStyle/>
          <a:p>
            <a:pPr marL="342900" indent="-342900"/>
            <a:r>
              <a:rPr lang="tr-TR" sz="2400" dirty="0" smtClean="0">
                <a:solidFill>
                  <a:schemeClr val="bg1"/>
                </a:solidFill>
                <a:latin typeface="+mj-lt"/>
              </a:rPr>
              <a:t>Parametreler</a:t>
            </a:r>
            <a:r>
              <a:rPr lang="tr-TR" sz="2400" dirty="0">
                <a:solidFill>
                  <a:schemeClr val="bg1"/>
                </a:solidFill>
                <a:latin typeface="+mj-lt"/>
              </a:rPr>
              <a:t>:</a:t>
            </a:r>
            <a:endParaRPr lang="tr-TR" sz="2400" b="0" dirty="0">
              <a:solidFill>
                <a:schemeClr val="bg1"/>
              </a:solidFill>
              <a:latin typeface="+mj-lt"/>
            </a:endParaRPr>
          </a:p>
          <a:p>
            <a:pPr marL="342900" indent="-342900">
              <a:buFontTx/>
              <a:buChar char="•"/>
            </a:pPr>
            <a:r>
              <a:rPr lang="tr-TR" sz="2400" b="0" dirty="0">
                <a:solidFill>
                  <a:schemeClr val="bg1"/>
                </a:solidFill>
                <a:latin typeface="+mj-lt"/>
              </a:rPr>
              <a:t>  </a:t>
            </a:r>
            <a:r>
              <a:rPr lang="tr-TR" sz="2400" b="0" dirty="0" err="1">
                <a:solidFill>
                  <a:schemeClr val="bg1"/>
                </a:solidFill>
                <a:latin typeface="+mj-lt"/>
              </a:rPr>
              <a:t>Reflektivite</a:t>
            </a:r>
            <a:r>
              <a:rPr lang="tr-TR" sz="2400" b="0" dirty="0">
                <a:solidFill>
                  <a:schemeClr val="bg1"/>
                </a:solidFill>
                <a:latin typeface="+mj-lt"/>
              </a:rPr>
              <a:t> (Z)</a:t>
            </a:r>
          </a:p>
          <a:p>
            <a:pPr marL="342900" indent="-342900">
              <a:buFontTx/>
              <a:buChar char="•"/>
            </a:pPr>
            <a:r>
              <a:rPr lang="tr-TR" sz="2400" b="0" dirty="0">
                <a:solidFill>
                  <a:schemeClr val="bg1"/>
                </a:solidFill>
                <a:latin typeface="+mj-lt"/>
              </a:rPr>
              <a:t>  </a:t>
            </a:r>
            <a:r>
              <a:rPr lang="tr-TR" sz="2400" b="0" dirty="0" err="1">
                <a:solidFill>
                  <a:schemeClr val="bg1"/>
                </a:solidFill>
                <a:latin typeface="+mj-lt"/>
              </a:rPr>
              <a:t>Radyal</a:t>
            </a:r>
            <a:r>
              <a:rPr lang="tr-TR" sz="2400" b="0" dirty="0">
                <a:solidFill>
                  <a:schemeClr val="bg1"/>
                </a:solidFill>
                <a:latin typeface="+mj-lt"/>
              </a:rPr>
              <a:t> Hız (V)</a:t>
            </a:r>
          </a:p>
          <a:p>
            <a:pPr marL="342900" indent="-342900">
              <a:buFontTx/>
              <a:buChar char="•"/>
            </a:pPr>
            <a:r>
              <a:rPr lang="tr-TR" sz="2400" b="0" dirty="0">
                <a:solidFill>
                  <a:schemeClr val="bg1"/>
                </a:solidFill>
                <a:latin typeface="+mj-lt"/>
              </a:rPr>
              <a:t>  Spektral Genişlik(W)</a:t>
            </a:r>
          </a:p>
          <a:p>
            <a:pPr marL="342900" indent="-342900">
              <a:buFontTx/>
              <a:buChar char="•"/>
            </a:pPr>
            <a:r>
              <a:rPr lang="tr-TR" sz="2400" b="0" dirty="0">
                <a:solidFill>
                  <a:schemeClr val="bg1"/>
                </a:solidFill>
                <a:latin typeface="+mj-lt"/>
              </a:rPr>
              <a:t>  Yağış (R)</a:t>
            </a:r>
          </a:p>
          <a:p>
            <a:pPr marL="342900" indent="-342900">
              <a:spcBef>
                <a:spcPct val="20000"/>
              </a:spcBef>
              <a:buClr>
                <a:srgbClr val="FF0000"/>
              </a:buClr>
              <a:buFontTx/>
              <a:buChar char="•"/>
            </a:pPr>
            <a:r>
              <a:rPr lang="en-US" sz="2400" b="0" dirty="0">
                <a:solidFill>
                  <a:schemeClr val="bg1"/>
                </a:solidFill>
                <a:latin typeface="+mj-lt"/>
              </a:rPr>
              <a:t>  </a:t>
            </a:r>
            <a:r>
              <a:rPr lang="tr-TR" sz="2400" b="0" dirty="0">
                <a:solidFill>
                  <a:schemeClr val="bg1"/>
                </a:solidFill>
                <a:latin typeface="+mj-lt"/>
              </a:rPr>
              <a:t>ZDR</a:t>
            </a:r>
            <a:endParaRPr lang="en-US" sz="2400" b="0" dirty="0">
              <a:solidFill>
                <a:schemeClr val="bg1"/>
              </a:solidFill>
              <a:latin typeface="+mj-lt"/>
            </a:endParaRPr>
          </a:p>
          <a:p>
            <a:pPr marL="342900" indent="-342900">
              <a:spcBef>
                <a:spcPct val="20000"/>
              </a:spcBef>
              <a:buClr>
                <a:srgbClr val="FF0000"/>
              </a:buClr>
              <a:buFontTx/>
              <a:buChar char="•"/>
            </a:pPr>
            <a:r>
              <a:rPr lang="en-US" sz="2400" b="0" dirty="0">
                <a:solidFill>
                  <a:schemeClr val="bg1"/>
                </a:solidFill>
                <a:latin typeface="+mj-lt"/>
              </a:rPr>
              <a:t>  </a:t>
            </a:r>
            <a:r>
              <a:rPr lang="tr-TR" sz="2400" b="0" dirty="0">
                <a:solidFill>
                  <a:schemeClr val="bg1"/>
                </a:solidFill>
                <a:latin typeface="+mj-lt"/>
              </a:rPr>
              <a:t>LDR</a:t>
            </a:r>
          </a:p>
          <a:p>
            <a:pPr marL="342900" indent="-342900">
              <a:spcBef>
                <a:spcPct val="20000"/>
              </a:spcBef>
              <a:buClr>
                <a:srgbClr val="FF0000"/>
              </a:buClr>
              <a:buFontTx/>
              <a:buChar char="•"/>
            </a:pPr>
            <a:r>
              <a:rPr lang="en-US" sz="2400" b="0" dirty="0">
                <a:solidFill>
                  <a:schemeClr val="bg1"/>
                </a:solidFill>
                <a:latin typeface="+mj-lt"/>
              </a:rPr>
              <a:t>  </a:t>
            </a:r>
            <a:r>
              <a:rPr lang="tr-TR" sz="2400" b="0" dirty="0" err="1">
                <a:solidFill>
                  <a:schemeClr val="bg1"/>
                </a:solidFill>
                <a:latin typeface="+mj-lt"/>
              </a:rPr>
              <a:t>PhiDP</a:t>
            </a:r>
            <a:r>
              <a:rPr lang="tr-TR" sz="2400" b="0" dirty="0">
                <a:solidFill>
                  <a:schemeClr val="bg1"/>
                </a:solidFill>
                <a:latin typeface="+mj-lt"/>
              </a:rPr>
              <a:t> </a:t>
            </a:r>
            <a:r>
              <a:rPr lang="tr-TR" sz="2400" b="0" dirty="0" err="1">
                <a:solidFill>
                  <a:schemeClr val="bg1"/>
                </a:solidFill>
                <a:latin typeface="+mj-lt"/>
              </a:rPr>
              <a:t>and</a:t>
            </a:r>
            <a:r>
              <a:rPr lang="tr-TR" sz="2400" b="0" dirty="0">
                <a:solidFill>
                  <a:schemeClr val="bg1"/>
                </a:solidFill>
                <a:latin typeface="+mj-lt"/>
              </a:rPr>
              <a:t> KDP</a:t>
            </a:r>
          </a:p>
          <a:p>
            <a:pPr marL="342900" indent="-342900">
              <a:spcBef>
                <a:spcPct val="20000"/>
              </a:spcBef>
              <a:buClr>
                <a:srgbClr val="FF0000"/>
              </a:buClr>
              <a:buFontTx/>
              <a:buChar char="•"/>
            </a:pPr>
            <a:r>
              <a:rPr lang="en-US" sz="2400" b="0" dirty="0">
                <a:solidFill>
                  <a:schemeClr val="bg1"/>
                </a:solidFill>
                <a:latin typeface="+mj-lt"/>
              </a:rPr>
              <a:t>  </a:t>
            </a:r>
            <a:r>
              <a:rPr lang="tr-TR" sz="2400" b="0" dirty="0" err="1">
                <a:solidFill>
                  <a:schemeClr val="bg1"/>
                </a:solidFill>
                <a:latin typeface="+mj-lt"/>
              </a:rPr>
              <a:t>RhoDP</a:t>
            </a:r>
            <a:endParaRPr lang="tr-TR" sz="2400" b="0" dirty="0">
              <a:solidFill>
                <a:schemeClr val="bg1"/>
              </a:solidFill>
              <a:latin typeface="+mj-lt"/>
            </a:endParaRPr>
          </a:p>
        </p:txBody>
      </p:sp>
      <p:sp>
        <p:nvSpPr>
          <p:cNvPr id="7"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2470"/>
                                        </p:tgtEl>
                                        <p:attrNameLst>
                                          <p:attrName>style.visibility</p:attrName>
                                        </p:attrNameLst>
                                      </p:cBhvr>
                                      <p:to>
                                        <p:strVal val="visible"/>
                                      </p:to>
                                    </p:set>
                                    <p:animEffect transition="in" filter="box(in)">
                                      <p:cBhvr>
                                        <p:cTn id="7" dur="5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ph type="title"/>
          </p:nvPr>
        </p:nvGraphicFramePr>
        <p:xfrm>
          <a:off x="1133231" y="2511278"/>
          <a:ext cx="3368431" cy="857250"/>
        </p:xfrm>
        <a:graphic>
          <a:graphicData uri="http://schemas.openxmlformats.org/presentationml/2006/ole">
            <p:oleObj spid="_x0000_s2050" name="Denklem" r:id="rId4" imgW="1498320" imgH="469800" progId="">
              <p:embed/>
            </p:oleObj>
          </a:graphicData>
        </a:graphic>
      </p:graphicFrame>
      <p:graphicFrame>
        <p:nvGraphicFramePr>
          <p:cNvPr id="16387" name="Object 4"/>
          <p:cNvGraphicFramePr>
            <a:graphicFrameLocks noChangeAspect="1"/>
          </p:cNvGraphicFramePr>
          <p:nvPr>
            <p:ph sz="half" idx="2"/>
          </p:nvPr>
        </p:nvGraphicFramePr>
        <p:xfrm>
          <a:off x="877278" y="946003"/>
          <a:ext cx="4001477" cy="722312"/>
        </p:xfrm>
        <a:graphic>
          <a:graphicData uri="http://schemas.openxmlformats.org/presentationml/2006/ole">
            <p:oleObj spid="_x0000_s2051" name="Bit Eşlem Resmi" r:id="rId5" imgW="4285714" imgH="952633" progId="PBrush">
              <p:embed/>
            </p:oleObj>
          </a:graphicData>
        </a:graphic>
      </p:graphicFrame>
      <p:sp>
        <p:nvSpPr>
          <p:cNvPr id="16390" name="Text Box 5"/>
          <p:cNvSpPr txBox="1">
            <a:spLocks noChangeArrowheads="1"/>
          </p:cNvSpPr>
          <p:nvPr/>
        </p:nvSpPr>
        <p:spPr bwMode="auto">
          <a:xfrm>
            <a:off x="4945186" y="159700"/>
            <a:ext cx="5582138" cy="3170099"/>
          </a:xfrm>
          <a:prstGeom prst="rect">
            <a:avLst/>
          </a:prstGeom>
          <a:noFill/>
          <a:ln w="9525">
            <a:noFill/>
            <a:miter lim="800000"/>
            <a:headEnd/>
            <a:tailEnd/>
          </a:ln>
        </p:spPr>
        <p:txBody>
          <a:bodyPr>
            <a:spAutoFit/>
          </a:bodyPr>
          <a:lstStyle/>
          <a:p>
            <a:pPr algn="ctr" eaLnBrk="0" hangingPunct="0"/>
            <a:endParaRPr lang="tr-TR" sz="2800" i="1" dirty="0">
              <a:solidFill>
                <a:srgbClr val="0066FF"/>
              </a:solidFill>
            </a:endParaRPr>
          </a:p>
          <a:p>
            <a:pPr algn="ctr" eaLnBrk="0" hangingPunct="0"/>
            <a:endParaRPr lang="tr-TR" sz="2800" i="1" dirty="0">
              <a:solidFill>
                <a:srgbClr val="0066FF"/>
              </a:solidFill>
            </a:endParaRPr>
          </a:p>
          <a:p>
            <a:pPr algn="ctr" eaLnBrk="0" hangingPunct="0"/>
            <a:r>
              <a:rPr lang="tr-TR" sz="3600" i="1" dirty="0">
                <a:solidFill>
                  <a:srgbClr val="0066FF"/>
                </a:solidFill>
              </a:rPr>
              <a:t>      </a:t>
            </a:r>
            <a:r>
              <a:rPr lang="tr-TR" sz="3600" i="1" dirty="0">
                <a:solidFill>
                  <a:schemeClr val="bg1"/>
                </a:solidFill>
              </a:rPr>
              <a:t>Z</a:t>
            </a:r>
            <a:r>
              <a:rPr lang="tr-TR" sz="3600" dirty="0">
                <a:solidFill>
                  <a:schemeClr val="bg1"/>
                </a:solidFill>
              </a:rPr>
              <a:t> = </a:t>
            </a:r>
            <a:r>
              <a:rPr lang="tr-TR" sz="3600" i="1" dirty="0" err="1">
                <a:solidFill>
                  <a:schemeClr val="bg1"/>
                </a:solidFill>
              </a:rPr>
              <a:t>P</a:t>
            </a:r>
            <a:r>
              <a:rPr lang="tr-TR" sz="3600" i="1" baseline="-25000" dirty="0" err="1">
                <a:solidFill>
                  <a:schemeClr val="bg1"/>
                </a:solidFill>
              </a:rPr>
              <a:t>r</a:t>
            </a:r>
            <a:r>
              <a:rPr lang="tr-TR" sz="3600" dirty="0">
                <a:solidFill>
                  <a:schemeClr val="bg1"/>
                </a:solidFill>
              </a:rPr>
              <a:t> . </a:t>
            </a:r>
            <a:r>
              <a:rPr lang="tr-TR" sz="3600" i="1" dirty="0">
                <a:solidFill>
                  <a:schemeClr val="bg1"/>
                </a:solidFill>
              </a:rPr>
              <a:t>R²</a:t>
            </a:r>
            <a:r>
              <a:rPr lang="tr-TR" sz="3600" dirty="0">
                <a:solidFill>
                  <a:schemeClr val="bg1"/>
                </a:solidFill>
              </a:rPr>
              <a:t> . C</a:t>
            </a:r>
          </a:p>
          <a:p>
            <a:pPr algn="ctr" eaLnBrk="0" hangingPunct="0"/>
            <a:endParaRPr lang="tr-TR" sz="3600" dirty="0">
              <a:solidFill>
                <a:schemeClr val="bg1"/>
              </a:solidFill>
            </a:endParaRPr>
          </a:p>
          <a:p>
            <a:pPr eaLnBrk="0" hangingPunct="0"/>
            <a:r>
              <a:rPr lang="tr-TR" dirty="0">
                <a:solidFill>
                  <a:schemeClr val="bg1"/>
                </a:solidFill>
                <a:latin typeface="Arial" charset="0"/>
              </a:rPr>
              <a:t>     Z	: </a:t>
            </a:r>
            <a:r>
              <a:rPr lang="tr-TR" b="0" i="1" dirty="0" err="1">
                <a:solidFill>
                  <a:schemeClr val="bg1"/>
                </a:solidFill>
                <a:latin typeface="Arial" charset="0"/>
              </a:rPr>
              <a:t>Reflektivite</a:t>
            </a:r>
            <a:r>
              <a:rPr lang="tr-TR" b="0" i="1" dirty="0">
                <a:solidFill>
                  <a:schemeClr val="bg1"/>
                </a:solidFill>
                <a:latin typeface="Arial" charset="0"/>
              </a:rPr>
              <a:t> Faktörü</a:t>
            </a:r>
          </a:p>
          <a:p>
            <a:pPr eaLnBrk="0" hangingPunct="0"/>
            <a:r>
              <a:rPr lang="tr-TR" b="0" i="1" dirty="0">
                <a:solidFill>
                  <a:schemeClr val="bg1"/>
                </a:solidFill>
                <a:latin typeface="Arial" charset="0"/>
              </a:rPr>
              <a:t>     </a:t>
            </a:r>
            <a:r>
              <a:rPr lang="tr-TR" dirty="0" err="1">
                <a:solidFill>
                  <a:schemeClr val="bg1"/>
                </a:solidFill>
                <a:latin typeface="Arial" charset="0"/>
              </a:rPr>
              <a:t>P</a:t>
            </a:r>
            <a:r>
              <a:rPr lang="tr-TR" baseline="-25000" dirty="0" err="1">
                <a:solidFill>
                  <a:schemeClr val="bg1"/>
                </a:solidFill>
                <a:latin typeface="Arial" charset="0"/>
              </a:rPr>
              <a:t>r</a:t>
            </a:r>
            <a:r>
              <a:rPr lang="tr-TR" dirty="0">
                <a:solidFill>
                  <a:schemeClr val="bg1"/>
                </a:solidFill>
                <a:latin typeface="Arial" charset="0"/>
              </a:rPr>
              <a:t> 	: </a:t>
            </a:r>
            <a:r>
              <a:rPr lang="tr-TR" b="0" i="1" dirty="0">
                <a:solidFill>
                  <a:schemeClr val="bg1"/>
                </a:solidFill>
                <a:latin typeface="Arial" charset="0"/>
              </a:rPr>
              <a:t>Alınan güç </a:t>
            </a:r>
          </a:p>
          <a:p>
            <a:pPr eaLnBrk="0" hangingPunct="0"/>
            <a:r>
              <a:rPr lang="tr-TR" dirty="0">
                <a:solidFill>
                  <a:schemeClr val="bg1"/>
                </a:solidFill>
                <a:latin typeface="Arial" charset="0"/>
              </a:rPr>
              <a:t>     R  	: </a:t>
            </a:r>
            <a:r>
              <a:rPr lang="tr-TR" b="0" i="1" dirty="0">
                <a:solidFill>
                  <a:schemeClr val="bg1"/>
                </a:solidFill>
                <a:latin typeface="Arial" charset="0"/>
              </a:rPr>
              <a:t>Menzil</a:t>
            </a:r>
          </a:p>
          <a:p>
            <a:pPr eaLnBrk="0" hangingPunct="0"/>
            <a:r>
              <a:rPr lang="tr-TR" dirty="0">
                <a:solidFill>
                  <a:schemeClr val="bg1"/>
                </a:solidFill>
                <a:latin typeface="Arial" charset="0"/>
              </a:rPr>
              <a:t>     C 	: </a:t>
            </a:r>
            <a:r>
              <a:rPr lang="tr-TR" b="0" i="1" dirty="0">
                <a:solidFill>
                  <a:schemeClr val="bg1"/>
                </a:solidFill>
                <a:latin typeface="Arial" charset="0"/>
              </a:rPr>
              <a:t>Radar sabiti</a:t>
            </a:r>
            <a:endParaRPr lang="tr-TR" dirty="0">
              <a:solidFill>
                <a:schemeClr val="bg1"/>
              </a:solidFill>
              <a:latin typeface="Arial" charset="0"/>
            </a:endParaRPr>
          </a:p>
        </p:txBody>
      </p:sp>
      <p:sp>
        <p:nvSpPr>
          <p:cNvPr id="16391" name="AutoShape 6"/>
          <p:cNvSpPr>
            <a:spLocks noChangeArrowheads="1"/>
          </p:cNvSpPr>
          <p:nvPr/>
        </p:nvSpPr>
        <p:spPr bwMode="auto">
          <a:xfrm>
            <a:off x="5033108" y="1065066"/>
            <a:ext cx="1201616" cy="485775"/>
          </a:xfrm>
          <a:prstGeom prst="rightArrow">
            <a:avLst>
              <a:gd name="adj1" fmla="val 50000"/>
              <a:gd name="adj2" fmla="val 50245"/>
            </a:avLst>
          </a:prstGeom>
          <a:solidFill>
            <a:srgbClr val="FF0000"/>
          </a:solidFill>
          <a:ln w="9525">
            <a:noFill/>
            <a:miter lim="800000"/>
            <a:headEnd/>
            <a:tailEnd/>
          </a:ln>
        </p:spPr>
        <p:txBody>
          <a:bodyPr wrap="none" anchor="ctr"/>
          <a:lstStyle/>
          <a:p>
            <a:pPr algn="ctr" eaLnBrk="0" hangingPunct="0"/>
            <a:endParaRPr lang="tr-TR"/>
          </a:p>
        </p:txBody>
      </p:sp>
      <p:sp>
        <p:nvSpPr>
          <p:cNvPr id="6150" name="Rectangle 4" descr="Pembe dokulu kağıt"/>
          <p:cNvSpPr>
            <a:spLocks noChangeArrowheads="1"/>
          </p:cNvSpPr>
          <p:nvPr/>
        </p:nvSpPr>
        <p:spPr bwMode="auto">
          <a:xfrm>
            <a:off x="3851031" y="3881291"/>
            <a:ext cx="3634214" cy="1354217"/>
          </a:xfrm>
          <a:prstGeom prst="rect">
            <a:avLst/>
          </a:prstGeom>
          <a:blipFill dpi="0" rotWithShape="0">
            <a:blip r:embed="rId6" cstate="print"/>
            <a:srcRect/>
            <a:tile tx="0" ty="0" sx="100000" sy="100000" flip="none" algn="tl"/>
          </a:blipFill>
          <a:ln w="9525">
            <a:noFill/>
            <a:miter lim="800000"/>
            <a:headEnd/>
            <a:tailEnd/>
          </a:ln>
        </p:spPr>
        <p:txBody>
          <a:bodyPr wrap="square">
            <a:spAutoFit/>
          </a:bodyPr>
          <a:lstStyle/>
          <a:p>
            <a:pPr algn="just" eaLnBrk="0" hangingPunct="0"/>
            <a:r>
              <a:rPr lang="en-US" sz="2800">
                <a:latin typeface="Times New Roman" pitchFamily="18" charset="0"/>
                <a:cs typeface="Times New Roman" pitchFamily="18" charset="0"/>
              </a:rPr>
              <a:t> </a:t>
            </a:r>
            <a:endParaRPr lang="en-US" sz="2800">
              <a:solidFill>
                <a:schemeClr val="bg2"/>
              </a:solidFill>
              <a:latin typeface="Times New Roman" pitchFamily="18" charset="0"/>
              <a:cs typeface="Times New Roman" pitchFamily="18" charset="0"/>
            </a:endParaRPr>
          </a:p>
          <a:p>
            <a:pPr algn="ctr" eaLnBrk="0" hangingPunct="0"/>
            <a:r>
              <a:rPr lang="en-US" sz="3600" i="1">
                <a:latin typeface="Times New Roman" pitchFamily="18" charset="0"/>
                <a:cs typeface="Times New Roman" pitchFamily="18" charset="0"/>
              </a:rPr>
              <a:t>Z = AR</a:t>
            </a:r>
            <a:r>
              <a:rPr lang="en-US" sz="3600" i="1" baseline="30000">
                <a:latin typeface="Times New Roman" pitchFamily="18" charset="0"/>
                <a:cs typeface="Times New Roman" pitchFamily="18" charset="0"/>
              </a:rPr>
              <a:t>B</a:t>
            </a:r>
            <a:endParaRPr lang="en-US" sz="3600">
              <a:latin typeface="Times New Roman" pitchFamily="18" charset="0"/>
              <a:cs typeface="Times New Roman" pitchFamily="18" charset="0"/>
            </a:endParaRPr>
          </a:p>
          <a:p>
            <a:pPr eaLnBrk="0" hangingPunct="0"/>
            <a:endParaRPr lang="en-US" sz="1800">
              <a:latin typeface="Times New Roman" pitchFamily="18" charset="0"/>
            </a:endParaRPr>
          </a:p>
        </p:txBody>
      </p:sp>
      <p:sp>
        <p:nvSpPr>
          <p:cNvPr id="7"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box(in)">
                                      <p:cBhvr>
                                        <p:cTn id="7" dur="500"/>
                                        <p:tgtEl>
                                          <p:spTgt spid="1638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box(in)">
                                      <p:cBhvr>
                                        <p:cTn id="12" dur="500"/>
                                        <p:tgtEl>
                                          <p:spTgt spid="1638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391"/>
                                        </p:tgtEl>
                                        <p:attrNameLst>
                                          <p:attrName>style.visibility</p:attrName>
                                        </p:attrNameLst>
                                      </p:cBhvr>
                                      <p:to>
                                        <p:strVal val="visible"/>
                                      </p:to>
                                    </p:set>
                                    <p:animEffect transition="in" filter="box(in)">
                                      <p:cBhvr>
                                        <p:cTn id="17" dur="500"/>
                                        <p:tgtEl>
                                          <p:spTgt spid="16391"/>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6390"/>
                                        </p:tgtEl>
                                        <p:attrNameLst>
                                          <p:attrName>style.visibility</p:attrName>
                                        </p:attrNameLst>
                                      </p:cBhvr>
                                      <p:to>
                                        <p:strVal val="visible"/>
                                      </p:to>
                                    </p:set>
                                    <p:animEffect transition="in" filter="box(in)">
                                      <p:cBhvr>
                                        <p:cTn id="20"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39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111"/>
          <p:cNvPicPr>
            <a:picLocks noGrp="1" noChangeAspect="1" noChangeArrowheads="1"/>
          </p:cNvPicPr>
          <p:nvPr>
            <p:ph idx="1"/>
          </p:nvPr>
        </p:nvPicPr>
        <p:blipFill>
          <a:blip r:embed="rId3" cstate="print"/>
          <a:srcRect/>
          <a:stretch>
            <a:fillRect/>
          </a:stretch>
        </p:blipFill>
        <p:spPr>
          <a:xfrm>
            <a:off x="1375508" y="823545"/>
            <a:ext cx="9394092" cy="5284177"/>
          </a:xfrm>
          <a:noFill/>
        </p:spPr>
      </p:pic>
      <p:sp>
        <p:nvSpPr>
          <p:cNvPr id="4" name="TextBox 7"/>
          <p:cNvSpPr txBox="1"/>
          <p:nvPr/>
        </p:nvSpPr>
        <p:spPr>
          <a:xfrm>
            <a:off x="0" y="-26774"/>
            <a:ext cx="12192000" cy="769441"/>
          </a:xfrm>
          <a:prstGeom prst="rect">
            <a:avLst/>
          </a:prstGeom>
          <a:noFill/>
        </p:spPr>
        <p:txBody>
          <a:bodyPr wrap="square" rtlCol="0">
            <a:spAutoFit/>
          </a:bodyPr>
          <a:lstStyle/>
          <a:p>
            <a:pPr algn="ctr"/>
            <a:r>
              <a:rPr lang="tr-TR" sz="4400" b="1" dirty="0" smtClean="0">
                <a:solidFill>
                  <a:schemeClr val="bg1"/>
                </a:solidFill>
                <a:latin typeface="+mj-lt"/>
                <a:ea typeface="Roboto Condensed Light" charset="0"/>
                <a:cs typeface="Roboto Condensed Light" charset="0"/>
              </a:rPr>
              <a:t>METEOROLOJİK UZAKTAN ALGILAMA</a:t>
            </a:r>
            <a:endParaRPr lang="tr-TR" sz="4400" b="1" dirty="0">
              <a:solidFill>
                <a:schemeClr val="bg1"/>
              </a:solidFill>
              <a:latin typeface="+mj-lt"/>
              <a:ea typeface="Roboto Condensed Light" charset="0"/>
              <a:cs typeface="Roboto Condensed Light"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0" y="1282700"/>
            <a:ext cx="8034215" cy="4738688"/>
          </a:xfrm>
        </p:spPr>
        <p:txBody>
          <a:bodyPr/>
          <a:lstStyle/>
          <a:p>
            <a:pPr eaLnBrk="1" hangingPunct="1">
              <a:lnSpc>
                <a:spcPct val="80000"/>
              </a:lnSpc>
              <a:buClr>
                <a:srgbClr val="FF0000"/>
              </a:buClr>
            </a:pPr>
            <a:r>
              <a:rPr lang="en-US" sz="2800" dirty="0" smtClean="0">
                <a:latin typeface="+mj-lt"/>
              </a:rPr>
              <a:t>Doppler radar</a:t>
            </a:r>
            <a:r>
              <a:rPr lang="tr-TR" sz="2800" dirty="0" err="1" smtClean="0">
                <a:latin typeface="+mj-lt"/>
              </a:rPr>
              <a:t>lar</a:t>
            </a:r>
            <a:r>
              <a:rPr lang="tr-TR" sz="2800" dirty="0" smtClean="0">
                <a:latin typeface="+mj-lt"/>
              </a:rPr>
              <a:t> hedefin yalnızca konumunu ve büyüklüğünü değil aynı zamanda hızını ve hareket yönünü de tespit ederler. </a:t>
            </a:r>
            <a:r>
              <a:rPr lang="en-US" sz="2800" dirty="0" smtClean="0">
                <a:latin typeface="+mj-lt"/>
              </a:rPr>
              <a:t> </a:t>
            </a:r>
            <a:endParaRPr lang="tr-TR" sz="2800" dirty="0" smtClean="0">
              <a:latin typeface="+mj-lt"/>
            </a:endParaRPr>
          </a:p>
          <a:p>
            <a:pPr eaLnBrk="1" hangingPunct="1">
              <a:lnSpc>
                <a:spcPct val="80000"/>
              </a:lnSpc>
              <a:buClr>
                <a:srgbClr val="FF0000"/>
              </a:buClr>
            </a:pPr>
            <a:endParaRPr lang="tr-TR" sz="2800" dirty="0" smtClean="0">
              <a:latin typeface="+mj-lt"/>
            </a:endParaRPr>
          </a:p>
          <a:p>
            <a:pPr eaLnBrk="1" hangingPunct="1">
              <a:lnSpc>
                <a:spcPct val="80000"/>
              </a:lnSpc>
              <a:buClr>
                <a:srgbClr val="FF0000"/>
              </a:buClr>
            </a:pPr>
            <a:r>
              <a:rPr lang="tr-TR" sz="2800" dirty="0" err="1" smtClean="0">
                <a:latin typeface="+mj-lt"/>
              </a:rPr>
              <a:t>Doppler</a:t>
            </a:r>
            <a:r>
              <a:rPr lang="tr-TR" sz="2800" dirty="0" smtClean="0">
                <a:latin typeface="+mj-lt"/>
              </a:rPr>
              <a:t> radarlar, </a:t>
            </a:r>
            <a:r>
              <a:rPr lang="tr-TR" sz="2800" dirty="0" err="1" smtClean="0">
                <a:latin typeface="+mj-lt"/>
              </a:rPr>
              <a:t>Doppler</a:t>
            </a:r>
            <a:r>
              <a:rPr lang="tr-TR" sz="2800" dirty="0" smtClean="0">
                <a:latin typeface="+mj-lt"/>
              </a:rPr>
              <a:t> Teorisi’ni kullanarak hareket eden hedeflerin </a:t>
            </a:r>
            <a:r>
              <a:rPr lang="tr-TR" sz="2800" dirty="0" err="1" smtClean="0">
                <a:latin typeface="+mj-lt"/>
              </a:rPr>
              <a:t>radyal</a:t>
            </a:r>
            <a:r>
              <a:rPr lang="tr-TR" sz="2800" dirty="0" smtClean="0">
                <a:latin typeface="+mj-lt"/>
              </a:rPr>
              <a:t> hızını ölçerler. </a:t>
            </a:r>
            <a:r>
              <a:rPr lang="tr-TR" sz="2800" dirty="0" err="1" smtClean="0">
                <a:latin typeface="+mj-lt"/>
              </a:rPr>
              <a:t>Doppler</a:t>
            </a:r>
            <a:r>
              <a:rPr lang="tr-TR" sz="2800" dirty="0" smtClean="0">
                <a:latin typeface="+mj-lt"/>
              </a:rPr>
              <a:t> Değişimi (</a:t>
            </a:r>
            <a:r>
              <a:rPr lang="tr-TR" sz="2800" dirty="0" err="1" smtClean="0">
                <a:latin typeface="+mj-lt"/>
              </a:rPr>
              <a:t>Doppler</a:t>
            </a:r>
            <a:r>
              <a:rPr lang="tr-TR" sz="2800" dirty="0" smtClean="0">
                <a:latin typeface="+mj-lt"/>
              </a:rPr>
              <a:t> </a:t>
            </a:r>
            <a:r>
              <a:rPr lang="tr-TR" sz="2800" dirty="0" err="1" smtClean="0">
                <a:latin typeface="+mj-lt"/>
              </a:rPr>
              <a:t>shift</a:t>
            </a:r>
            <a:r>
              <a:rPr lang="tr-TR" sz="2800" dirty="0" smtClean="0">
                <a:latin typeface="+mj-lt"/>
              </a:rPr>
              <a:t>) hedef, alıcının doğrultusunda hareket ettiğinde gönderilen ve geri alınan EM dalgalar arasındaki frekans farkıdır.    </a:t>
            </a:r>
          </a:p>
        </p:txBody>
      </p:sp>
      <p:sp>
        <p:nvSpPr>
          <p:cNvPr id="7"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pic>
        <p:nvPicPr>
          <p:cNvPr id="8" name="Picture 4" descr="doppler_concept"/>
          <p:cNvPicPr>
            <a:picLocks noChangeAspect="1" noChangeArrowheads="1"/>
          </p:cNvPicPr>
          <p:nvPr/>
        </p:nvPicPr>
        <p:blipFill>
          <a:blip r:embed="rId4" cstate="print"/>
          <a:srcRect/>
          <a:stretch>
            <a:fillRect/>
          </a:stretch>
        </p:blipFill>
        <p:spPr>
          <a:xfrm>
            <a:off x="8964246" y="716332"/>
            <a:ext cx="2211753" cy="3190100"/>
          </a:xfrm>
          <a:prstGeom prst="rect">
            <a:avLst/>
          </a:prstGeom>
        </p:spPr>
      </p:pic>
      <p:graphicFrame>
        <p:nvGraphicFramePr>
          <p:cNvPr id="18434" name="Object 4"/>
          <p:cNvGraphicFramePr>
            <a:graphicFrameLocks noChangeAspect="1"/>
          </p:cNvGraphicFramePr>
          <p:nvPr/>
        </p:nvGraphicFramePr>
        <p:xfrm>
          <a:off x="8385907" y="4077752"/>
          <a:ext cx="3565392" cy="2416833"/>
        </p:xfrm>
        <a:graphic>
          <a:graphicData uri="http://schemas.openxmlformats.org/presentationml/2006/ole">
            <p:oleObj spid="_x0000_s18434" name="Bit Eşlem Resmi" r:id="rId5" imgW="7640116" imgH="6144483" progId="PBrush">
              <p:embed/>
            </p:oleObj>
          </a:graphicData>
        </a:graphic>
      </p:graphicFrame>
    </p:spTree>
  </p:cSld>
  <p:clrMapOvr>
    <a:masterClrMapping/>
  </p:clrMapOvr>
  <p:transition>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17230" y="662068"/>
            <a:ext cx="7960947" cy="3938630"/>
          </a:xfrm>
          <a:prstGeom prst="rect">
            <a:avLst/>
          </a:prstGeom>
          <a:noFill/>
          <a:ln w="9525">
            <a:noFill/>
            <a:miter lim="800000"/>
            <a:headEnd/>
            <a:tailEnd/>
          </a:ln>
        </p:spPr>
      </p:pic>
      <p:pic>
        <p:nvPicPr>
          <p:cNvPr id="36867" name="Picture 3"/>
          <p:cNvPicPr>
            <a:picLocks noChangeAspect="1" noChangeArrowheads="1"/>
          </p:cNvPicPr>
          <p:nvPr/>
        </p:nvPicPr>
        <p:blipFill>
          <a:blip r:embed="rId3" cstate="print"/>
          <a:srcRect/>
          <a:stretch>
            <a:fillRect/>
          </a:stretch>
        </p:blipFill>
        <p:spPr bwMode="auto">
          <a:xfrm>
            <a:off x="5143500" y="2825019"/>
            <a:ext cx="7048500" cy="3571875"/>
          </a:xfrm>
          <a:prstGeom prst="rect">
            <a:avLst/>
          </a:prstGeom>
          <a:noFill/>
          <a:ln w="9525">
            <a:noFill/>
            <a:miter lim="800000"/>
            <a:headEnd/>
            <a:tailEnd/>
          </a:ln>
        </p:spPr>
      </p:pic>
      <p:sp>
        <p:nvSpPr>
          <p:cNvPr id="36868" name="3 Metin kutusu"/>
          <p:cNvSpPr txBox="1">
            <a:spLocks noChangeArrowheads="1"/>
          </p:cNvSpPr>
          <p:nvPr/>
        </p:nvSpPr>
        <p:spPr bwMode="auto">
          <a:xfrm>
            <a:off x="109415" y="4721469"/>
            <a:ext cx="5048251" cy="1569660"/>
          </a:xfrm>
          <a:prstGeom prst="rect">
            <a:avLst/>
          </a:prstGeom>
          <a:noFill/>
          <a:ln w="9525">
            <a:noFill/>
            <a:miter lim="800000"/>
            <a:headEnd/>
            <a:tailEnd/>
          </a:ln>
        </p:spPr>
        <p:txBody>
          <a:bodyPr>
            <a:spAutoFit/>
          </a:bodyPr>
          <a:lstStyle/>
          <a:p>
            <a:r>
              <a:rPr lang="tr-TR" sz="2400" dirty="0">
                <a:solidFill>
                  <a:schemeClr val="bg1"/>
                </a:solidFill>
                <a:latin typeface="+mj-lt"/>
              </a:rPr>
              <a:t>Radar hız verisi kullanılarak </a:t>
            </a:r>
          </a:p>
          <a:p>
            <a:r>
              <a:rPr lang="tr-TR" sz="2400" dirty="0" smtClean="0">
                <a:solidFill>
                  <a:schemeClr val="bg1"/>
                </a:solidFill>
                <a:latin typeface="+mj-lt"/>
              </a:rPr>
              <a:t>hortuma </a:t>
            </a:r>
            <a:r>
              <a:rPr lang="tr-TR" sz="2400" dirty="0">
                <a:solidFill>
                  <a:schemeClr val="bg1"/>
                </a:solidFill>
                <a:latin typeface="+mj-lt"/>
              </a:rPr>
              <a:t>yol açabilecek </a:t>
            </a:r>
            <a:r>
              <a:rPr lang="tr-TR" sz="2400" dirty="0" err="1">
                <a:solidFill>
                  <a:schemeClr val="bg1"/>
                </a:solidFill>
                <a:latin typeface="+mj-lt"/>
              </a:rPr>
              <a:t>siklonik</a:t>
            </a:r>
            <a:r>
              <a:rPr lang="tr-TR" sz="2400" dirty="0">
                <a:solidFill>
                  <a:schemeClr val="bg1"/>
                </a:solidFill>
                <a:latin typeface="+mj-lt"/>
              </a:rPr>
              <a:t> dönüş hareketi yani </a:t>
            </a:r>
            <a:r>
              <a:rPr lang="tr-TR" sz="2400" dirty="0" err="1" smtClean="0">
                <a:solidFill>
                  <a:schemeClr val="bg1"/>
                </a:solidFill>
                <a:latin typeface="+mj-lt"/>
              </a:rPr>
              <a:t>mezosiklon</a:t>
            </a:r>
            <a:r>
              <a:rPr lang="tr-TR" sz="2400" dirty="0" smtClean="0">
                <a:solidFill>
                  <a:schemeClr val="bg1"/>
                </a:solidFill>
                <a:latin typeface="+mj-lt"/>
              </a:rPr>
              <a:t> </a:t>
            </a:r>
            <a:r>
              <a:rPr lang="tr-TR" sz="2400" dirty="0">
                <a:solidFill>
                  <a:schemeClr val="bg1"/>
                </a:solidFill>
                <a:latin typeface="+mj-lt"/>
              </a:rPr>
              <a:t>tespit edilebilir.</a:t>
            </a:r>
          </a:p>
        </p:txBody>
      </p:sp>
      <p:sp>
        <p:nvSpPr>
          <p:cNvPr id="6"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 name="Picture 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2862" y="886411"/>
            <a:ext cx="11950950" cy="484270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 name="Text Box 2"/>
          <p:cNvSpPr txBox="1">
            <a:spLocks noChangeArrowheads="1"/>
          </p:cNvSpPr>
          <p:nvPr/>
        </p:nvSpPr>
        <p:spPr bwMode="auto">
          <a:xfrm>
            <a:off x="112185" y="5696013"/>
            <a:ext cx="10972800" cy="531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342900" indent="-334963">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Times New Roman" charset="0"/>
                <a:ea typeface="DejaVu Sans" charset="0"/>
                <a:cs typeface="DejaVu Sans" charset="0"/>
              </a:defRPr>
            </a:lvl1pPr>
            <a:lvl2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Times New Roman" charset="0"/>
                <a:ea typeface="DejaVu Sans" charset="0"/>
                <a:cs typeface="DejaVu Sans"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Times New Roman" charset="0"/>
                <a:ea typeface="DejaVu Sans" charset="0"/>
                <a:cs typeface="DejaVu Sans"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Times New Roman" charset="0"/>
                <a:ea typeface="DejaVu Sans" charset="0"/>
                <a:cs typeface="DejaVu Sans"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Times New Roman"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Times New Roman"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Times New Roman"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Times New Roman"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FFFFFF"/>
                </a:solidFill>
                <a:latin typeface="Times New Roman" charset="0"/>
                <a:ea typeface="DejaVu Sans" charset="0"/>
                <a:cs typeface="DejaVu Sans" charset="0"/>
              </a:defRPr>
            </a:lvl9pPr>
          </a:lstStyle>
          <a:p>
            <a:pPr>
              <a:lnSpc>
                <a:spcPts val="2775"/>
              </a:lnSpc>
              <a:spcBef>
                <a:spcPts val="500"/>
              </a:spcBef>
              <a:spcAft>
                <a:spcPts val="500"/>
              </a:spcAft>
              <a:buClrTx/>
              <a:buFontTx/>
              <a:buNone/>
            </a:pPr>
            <a:r>
              <a:rPr lang="en-US" altLang="en-US" sz="1600" dirty="0">
                <a:solidFill>
                  <a:schemeClr val="bg1"/>
                </a:solidFill>
                <a:latin typeface="Calibri" charset="0"/>
              </a:rPr>
              <a:t>Courtesy of: Markus </a:t>
            </a:r>
            <a:r>
              <a:rPr lang="en-US" altLang="en-US" sz="1600" dirty="0" err="1">
                <a:solidFill>
                  <a:schemeClr val="bg1"/>
                </a:solidFill>
                <a:latin typeface="Calibri" charset="0"/>
              </a:rPr>
              <a:t>Peura</a:t>
            </a:r>
            <a:endParaRPr lang="en-US" altLang="en-US" sz="1600" dirty="0">
              <a:solidFill>
                <a:schemeClr val="bg1"/>
              </a:solidFill>
              <a:latin typeface="Calibri" charset="0"/>
            </a:endParaRPr>
          </a:p>
        </p:txBody>
      </p:sp>
      <p:sp>
        <p:nvSpPr>
          <p:cNvPr id="7"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3" cstate="print"/>
          <a:srcRect/>
          <a:stretch>
            <a:fillRect/>
          </a:stretch>
        </p:blipFill>
        <p:spPr bwMode="auto">
          <a:xfrm>
            <a:off x="1008184" y="836614"/>
            <a:ext cx="3237524" cy="5210175"/>
          </a:xfrm>
          <a:prstGeom prst="rect">
            <a:avLst/>
          </a:prstGeom>
          <a:noFill/>
          <a:ln w="9525">
            <a:noFill/>
            <a:miter lim="800000"/>
            <a:headEnd/>
            <a:tailEnd/>
          </a:ln>
        </p:spPr>
      </p:pic>
      <p:pic>
        <p:nvPicPr>
          <p:cNvPr id="52227" name="Picture 11"/>
          <p:cNvPicPr>
            <a:picLocks noChangeAspect="1" noChangeArrowheads="1"/>
          </p:cNvPicPr>
          <p:nvPr/>
        </p:nvPicPr>
        <p:blipFill>
          <a:blip r:embed="rId4" cstate="print"/>
          <a:srcRect/>
          <a:stretch>
            <a:fillRect/>
          </a:stretch>
        </p:blipFill>
        <p:spPr bwMode="auto">
          <a:xfrm>
            <a:off x="8223006" y="679873"/>
            <a:ext cx="3659553" cy="2701925"/>
          </a:xfrm>
          <a:prstGeom prst="rect">
            <a:avLst/>
          </a:prstGeom>
          <a:noFill/>
          <a:ln w="9525">
            <a:noFill/>
            <a:miter lim="800000"/>
            <a:headEnd/>
            <a:tailEnd/>
          </a:ln>
        </p:spPr>
      </p:pic>
      <p:pic>
        <p:nvPicPr>
          <p:cNvPr id="52228" name="Picture 4"/>
          <p:cNvPicPr>
            <a:picLocks noChangeAspect="1" noChangeArrowheads="1"/>
          </p:cNvPicPr>
          <p:nvPr/>
        </p:nvPicPr>
        <p:blipFill>
          <a:blip r:embed="rId5" cstate="print"/>
          <a:srcRect/>
          <a:stretch>
            <a:fillRect/>
          </a:stretch>
        </p:blipFill>
        <p:spPr bwMode="auto">
          <a:xfrm>
            <a:off x="5134708" y="3357563"/>
            <a:ext cx="5158154" cy="2779712"/>
          </a:xfrm>
          <a:prstGeom prst="rect">
            <a:avLst/>
          </a:prstGeom>
          <a:noFill/>
          <a:ln w="9525">
            <a:noFill/>
            <a:miter lim="800000"/>
            <a:headEnd/>
            <a:tailEnd/>
          </a:ln>
        </p:spPr>
      </p:pic>
      <p:pic>
        <p:nvPicPr>
          <p:cNvPr id="5" name="Picture 9"/>
          <p:cNvPicPr>
            <a:picLocks noChangeAspect="1" noChangeArrowheads="1"/>
          </p:cNvPicPr>
          <p:nvPr/>
        </p:nvPicPr>
        <p:blipFill>
          <a:blip r:embed="rId6" cstate="print"/>
          <a:srcRect/>
          <a:stretch>
            <a:fillRect/>
          </a:stretch>
        </p:blipFill>
        <p:spPr bwMode="auto">
          <a:xfrm>
            <a:off x="4482460" y="698842"/>
            <a:ext cx="3541244" cy="2520280"/>
          </a:xfrm>
          <a:prstGeom prst="rect">
            <a:avLst/>
          </a:prstGeom>
          <a:ln>
            <a:noFill/>
          </a:ln>
          <a:effectLst>
            <a:outerShdw blurRad="292100" dist="139700" dir="2700000" algn="tl" rotWithShape="0">
              <a:srgbClr val="333333">
                <a:alpha val="65000"/>
              </a:srgbClr>
            </a:outerShdw>
          </a:effectLst>
        </p:spPr>
      </p:pic>
      <p:sp>
        <p:nvSpPr>
          <p:cNvPr id="6"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4" descr="beam_blockage"/>
          <p:cNvPicPr>
            <a:picLocks noGrp="1" noChangeAspect="1" noChangeArrowheads="1"/>
          </p:cNvPicPr>
          <p:nvPr>
            <p:ph/>
          </p:nvPr>
        </p:nvPicPr>
        <p:blipFill>
          <a:blip r:embed="rId2" cstate="print"/>
          <a:srcRect/>
          <a:stretch>
            <a:fillRect/>
          </a:stretch>
        </p:blipFill>
        <p:spPr>
          <a:xfrm>
            <a:off x="246185" y="764705"/>
            <a:ext cx="11945815" cy="5229225"/>
          </a:xfrm>
          <a:noFill/>
        </p:spPr>
      </p:pic>
      <p:sp>
        <p:nvSpPr>
          <p:cNvPr id="5" name="1 Başlık"/>
          <p:cNvSpPr txBox="1">
            <a:spLocks/>
          </p:cNvSpPr>
          <p:nvPr/>
        </p:nvSpPr>
        <p:spPr bwMode="auto">
          <a:xfrm>
            <a:off x="511908" y="575640"/>
            <a:ext cx="10972800" cy="1143000"/>
          </a:xfrm>
          <a:prstGeom prst="rect">
            <a:avLst/>
          </a:prstGeom>
          <a:noFill/>
          <a:ln w="9525">
            <a:noFill/>
            <a:miter lim="800000"/>
            <a:headEnd/>
            <a:tailEnd/>
          </a:ln>
        </p:spPr>
        <p:txBody>
          <a:bodyPr anchor="ctr"/>
          <a:lstStyle/>
          <a:p>
            <a:pPr eaLnBrk="0" hangingPunct="0">
              <a:defRPr/>
            </a:pPr>
            <a:r>
              <a:rPr lang="tr-TR" sz="3600" dirty="0">
                <a:solidFill>
                  <a:srgbClr val="FF0000"/>
                </a:solidFill>
                <a:latin typeface="Arial" pitchFamily="34" charset="0"/>
                <a:ea typeface="+mj-ea"/>
                <a:cs typeface="Arial" pitchFamily="34" charset="0"/>
              </a:rPr>
              <a:t>Işın Engellemesi- </a:t>
            </a:r>
            <a:r>
              <a:rPr lang="tr-TR" sz="3600" dirty="0" err="1">
                <a:solidFill>
                  <a:srgbClr val="FF0000"/>
                </a:solidFill>
                <a:latin typeface="Arial" pitchFamily="34" charset="0"/>
                <a:ea typeface="+mj-ea"/>
                <a:cs typeface="Arial" pitchFamily="34" charset="0"/>
              </a:rPr>
              <a:t>Clutter</a:t>
            </a:r>
            <a:endParaRPr lang="tr-TR" sz="3600" dirty="0">
              <a:solidFill>
                <a:srgbClr val="FF0000"/>
              </a:solidFill>
              <a:latin typeface="Arial" pitchFamily="34" charset="0"/>
              <a:ea typeface="+mj-ea"/>
              <a:cs typeface="Arial" pitchFamily="34" charset="0"/>
            </a:endParaRPr>
          </a:p>
        </p:txBody>
      </p:sp>
      <p:sp>
        <p:nvSpPr>
          <p:cNvPr id="4"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 name="1 Resim"/>
          <p:cNvPicPr>
            <a:picLocks noChangeAspect="1" noChangeArrowheads="1"/>
          </p:cNvPicPr>
          <p:nvPr/>
        </p:nvPicPr>
        <p:blipFill>
          <a:blip r:embed="rId2" cstate="print"/>
          <a:srcRect/>
          <a:stretch>
            <a:fillRect/>
          </a:stretch>
        </p:blipFill>
        <p:spPr bwMode="auto">
          <a:xfrm>
            <a:off x="1405711" y="681008"/>
            <a:ext cx="9145016" cy="5786438"/>
          </a:xfrm>
          <a:prstGeom prst="rect">
            <a:avLst/>
          </a:prstGeom>
          <a:noFill/>
          <a:ln w="9525">
            <a:noFill/>
            <a:miter lim="800000"/>
            <a:headEnd/>
            <a:tailEnd/>
          </a:ln>
        </p:spPr>
      </p:pic>
      <p:sp>
        <p:nvSpPr>
          <p:cNvPr id="5"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lstStyle/>
          <a:p>
            <a:endParaRPr lang="tr-TR"/>
          </a:p>
        </p:txBody>
      </p:sp>
      <p:sp>
        <p:nvSpPr>
          <p:cNvPr id="4" name="3 İçerik Yer Tutucusu"/>
          <p:cNvSpPr>
            <a:spLocks noGrp="1"/>
          </p:cNvSpPr>
          <p:nvPr>
            <p:ph sz="quarter" idx="2"/>
          </p:nvPr>
        </p:nvSpPr>
        <p:spPr/>
        <p:txBody>
          <a:bodyPr/>
          <a:lstStyle/>
          <a:p>
            <a:endParaRPr lang="tr-TR"/>
          </a:p>
        </p:txBody>
      </p:sp>
      <p:pic>
        <p:nvPicPr>
          <p:cNvPr id="7" name="Picture 2"/>
          <p:cNvPicPr>
            <a:picLocks noChangeAspect="1" noChangeArrowheads="1"/>
          </p:cNvPicPr>
          <p:nvPr/>
        </p:nvPicPr>
        <p:blipFill>
          <a:blip r:embed="rId2" cstate="print"/>
          <a:srcRect/>
          <a:stretch>
            <a:fillRect/>
          </a:stretch>
        </p:blipFill>
        <p:spPr bwMode="auto">
          <a:xfrm>
            <a:off x="340870" y="742462"/>
            <a:ext cx="5685562" cy="4780084"/>
          </a:xfrm>
          <a:prstGeom prst="rect">
            <a:avLst/>
          </a:prstGeom>
          <a:noFill/>
          <a:ln w="9525">
            <a:noFill/>
            <a:miter lim="800000"/>
            <a:headEnd/>
            <a:tailEnd/>
          </a:ln>
        </p:spPr>
      </p:pic>
      <p:pic>
        <p:nvPicPr>
          <p:cNvPr id="16386" name="Picture 2"/>
          <p:cNvPicPr>
            <a:picLocks noChangeAspect="1" noChangeArrowheads="1"/>
          </p:cNvPicPr>
          <p:nvPr/>
        </p:nvPicPr>
        <p:blipFill>
          <a:blip r:embed="rId3" cstate="print"/>
          <a:srcRect/>
          <a:stretch>
            <a:fillRect/>
          </a:stretch>
        </p:blipFill>
        <p:spPr bwMode="auto">
          <a:xfrm>
            <a:off x="6220266" y="750276"/>
            <a:ext cx="5731228" cy="47595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p:cNvSpPr>
            <a:spLocks noGrp="1" noChangeArrowheads="1"/>
          </p:cNvSpPr>
          <p:nvPr>
            <p:ph type="body" sz="half" idx="1"/>
          </p:nvPr>
        </p:nvSpPr>
        <p:spPr>
          <a:xfrm>
            <a:off x="719016" y="821929"/>
            <a:ext cx="10767647" cy="5792787"/>
          </a:xfrm>
          <a:noFill/>
        </p:spPr>
        <p:txBody>
          <a:bodyPr/>
          <a:lstStyle/>
          <a:p>
            <a:pPr marL="0" indent="0" eaLnBrk="1" hangingPunct="1"/>
            <a:r>
              <a:rPr lang="tr-TR" sz="3500" dirty="0" smtClean="0">
                <a:latin typeface="Arial" pitchFamily="34" charset="0"/>
                <a:cs typeface="Arial" pitchFamily="34" charset="0"/>
              </a:rPr>
              <a:t>Atmosferde n normalde yükseklik arttıkça azalır. </a:t>
            </a:r>
          </a:p>
          <a:p>
            <a:pPr marL="0" indent="0" eaLnBrk="1" hangingPunct="1">
              <a:buFontTx/>
              <a:buNone/>
            </a:pPr>
            <a:endParaRPr lang="tr-TR" sz="3500" dirty="0" smtClean="0">
              <a:solidFill>
                <a:schemeClr val="bg1"/>
              </a:solidFill>
              <a:latin typeface="Arial" pitchFamily="34" charset="0"/>
              <a:cs typeface="Arial" pitchFamily="34" charset="0"/>
            </a:endParaRPr>
          </a:p>
          <a:p>
            <a:pPr marL="0" indent="0" eaLnBrk="1" hangingPunct="1">
              <a:buFontTx/>
              <a:buNone/>
            </a:pPr>
            <a:endParaRPr lang="tr-TR" sz="3500" dirty="0" smtClean="0">
              <a:solidFill>
                <a:schemeClr val="bg1"/>
              </a:solidFill>
              <a:latin typeface="Arial" pitchFamily="34" charset="0"/>
              <a:cs typeface="Arial" pitchFamily="34" charset="0"/>
            </a:endParaRPr>
          </a:p>
          <a:p>
            <a:pPr marL="0" indent="0" eaLnBrk="1" hangingPunct="1">
              <a:buFontTx/>
              <a:buNone/>
            </a:pPr>
            <a:endParaRPr lang="en-US" sz="3500" dirty="0" smtClean="0">
              <a:solidFill>
                <a:schemeClr val="bg1"/>
              </a:solidFill>
              <a:latin typeface="Arial" pitchFamily="34" charset="0"/>
              <a:cs typeface="Arial" pitchFamily="34" charset="0"/>
            </a:endParaRPr>
          </a:p>
          <a:p>
            <a:pPr marL="0" indent="0" eaLnBrk="1" hangingPunct="1">
              <a:buFontTx/>
              <a:buNone/>
            </a:pPr>
            <a:endParaRPr lang="tr-TR" sz="3500" dirty="0" smtClean="0">
              <a:solidFill>
                <a:schemeClr val="bg1"/>
              </a:solidFill>
              <a:latin typeface="Arial" pitchFamily="34" charset="0"/>
              <a:cs typeface="Arial" pitchFamily="34" charset="0"/>
            </a:endParaRPr>
          </a:p>
          <a:p>
            <a:pPr marL="0" indent="0" eaLnBrk="1" hangingPunct="1">
              <a:buFontTx/>
              <a:buNone/>
            </a:pPr>
            <a:r>
              <a:rPr lang="tr-TR" sz="3500" dirty="0" smtClean="0">
                <a:latin typeface="Arial" pitchFamily="34" charset="0"/>
                <a:cs typeface="Arial" pitchFamily="34" charset="0"/>
              </a:rPr>
              <a:t>Bu yüzden atmosferik kırılma dolayısıyla elektromanyetik ışın dünya yüzeyine doğru bükülür (</a:t>
            </a:r>
            <a:r>
              <a:rPr lang="tr-TR" sz="3500" dirty="0" err="1" smtClean="0">
                <a:latin typeface="Arial" pitchFamily="34" charset="0"/>
                <a:cs typeface="Arial" pitchFamily="34" charset="0"/>
              </a:rPr>
              <a:t>Snell</a:t>
            </a:r>
            <a:r>
              <a:rPr lang="tr-TR" sz="3500" dirty="0" smtClean="0">
                <a:latin typeface="Arial" pitchFamily="34" charset="0"/>
                <a:cs typeface="Arial" pitchFamily="34" charset="0"/>
              </a:rPr>
              <a:t> Kanunu)</a:t>
            </a:r>
            <a:endParaRPr lang="en-US" sz="3500" dirty="0" smtClean="0">
              <a:latin typeface="Arial" pitchFamily="34" charset="0"/>
              <a:cs typeface="Arial" pitchFamily="34" charset="0"/>
            </a:endParaRPr>
          </a:p>
        </p:txBody>
      </p:sp>
      <p:pic>
        <p:nvPicPr>
          <p:cNvPr id="34820" name="Picture 11" descr="2008-01-16_15-08-57-328"/>
          <p:cNvPicPr>
            <a:picLocks noGrp="1" noChangeAspect="1" noChangeArrowheads="1"/>
          </p:cNvPicPr>
          <p:nvPr>
            <p:ph sz="half" idx="2"/>
          </p:nvPr>
        </p:nvPicPr>
        <p:blipFill>
          <a:blip r:embed="rId3" cstate="print"/>
          <a:srcRect/>
          <a:stretch>
            <a:fillRect/>
          </a:stretch>
        </p:blipFill>
        <p:spPr>
          <a:xfrm>
            <a:off x="625231" y="1557339"/>
            <a:ext cx="10752016" cy="2232025"/>
          </a:xfrm>
          <a:noFill/>
        </p:spPr>
      </p:pic>
      <p:sp>
        <p:nvSpPr>
          <p:cNvPr id="6"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5 Grup"/>
          <p:cNvGrpSpPr>
            <a:grpSpLocks/>
          </p:cNvGrpSpPr>
          <p:nvPr/>
        </p:nvGrpSpPr>
        <p:grpSpPr bwMode="auto">
          <a:xfrm>
            <a:off x="527538" y="756488"/>
            <a:ext cx="11138878" cy="5256212"/>
            <a:chOff x="755650" y="1563688"/>
            <a:chExt cx="7418388" cy="4365625"/>
          </a:xfrm>
        </p:grpSpPr>
        <p:pic>
          <p:nvPicPr>
            <p:cNvPr id="55299" name="Picture 2" descr="Radar beam superrefraction"/>
            <p:cNvPicPr>
              <a:picLocks noChangeAspect="1" noChangeArrowheads="1"/>
            </p:cNvPicPr>
            <p:nvPr/>
          </p:nvPicPr>
          <p:blipFill>
            <a:blip r:embed="rId2" cstate="print"/>
            <a:srcRect/>
            <a:stretch>
              <a:fillRect/>
            </a:stretch>
          </p:blipFill>
          <p:spPr bwMode="auto">
            <a:xfrm>
              <a:off x="755650" y="3786188"/>
              <a:ext cx="3673475" cy="2143125"/>
            </a:xfrm>
            <a:prstGeom prst="rect">
              <a:avLst/>
            </a:prstGeom>
            <a:noFill/>
            <a:ln w="9525">
              <a:noFill/>
              <a:miter lim="800000"/>
              <a:headEnd/>
              <a:tailEnd/>
            </a:ln>
          </p:spPr>
        </p:pic>
        <p:pic>
          <p:nvPicPr>
            <p:cNvPr id="55300" name="Picture 4" descr="Radar beam subrefraction"/>
            <p:cNvPicPr>
              <a:picLocks noChangeAspect="1" noChangeArrowheads="1"/>
            </p:cNvPicPr>
            <p:nvPr/>
          </p:nvPicPr>
          <p:blipFill>
            <a:blip r:embed="rId3" cstate="print"/>
            <a:srcRect/>
            <a:stretch>
              <a:fillRect/>
            </a:stretch>
          </p:blipFill>
          <p:spPr bwMode="auto">
            <a:xfrm>
              <a:off x="4500563" y="1571625"/>
              <a:ext cx="3673475" cy="2143125"/>
            </a:xfrm>
            <a:prstGeom prst="rect">
              <a:avLst/>
            </a:prstGeom>
            <a:noFill/>
            <a:ln w="9525">
              <a:noFill/>
              <a:miter lim="800000"/>
              <a:headEnd/>
              <a:tailEnd/>
            </a:ln>
          </p:spPr>
        </p:pic>
        <p:pic>
          <p:nvPicPr>
            <p:cNvPr id="55301" name="Picture 6" descr="Normal radar beam refraction"/>
            <p:cNvPicPr>
              <a:picLocks noChangeAspect="1" noChangeArrowheads="1"/>
            </p:cNvPicPr>
            <p:nvPr/>
          </p:nvPicPr>
          <p:blipFill>
            <a:blip r:embed="rId4" cstate="print"/>
            <a:srcRect/>
            <a:stretch>
              <a:fillRect/>
            </a:stretch>
          </p:blipFill>
          <p:spPr bwMode="auto">
            <a:xfrm>
              <a:off x="755650" y="1563688"/>
              <a:ext cx="3673475" cy="2143125"/>
            </a:xfrm>
            <a:prstGeom prst="rect">
              <a:avLst/>
            </a:prstGeom>
            <a:noFill/>
            <a:ln w="9525">
              <a:noFill/>
              <a:miter lim="800000"/>
              <a:headEnd/>
              <a:tailEnd/>
            </a:ln>
          </p:spPr>
        </p:pic>
        <p:pic>
          <p:nvPicPr>
            <p:cNvPr id="55302" name="Picture 8" descr="Radar beam ducting"/>
            <p:cNvPicPr>
              <a:picLocks noChangeAspect="1" noChangeArrowheads="1"/>
            </p:cNvPicPr>
            <p:nvPr/>
          </p:nvPicPr>
          <p:blipFill>
            <a:blip r:embed="rId5" cstate="print"/>
            <a:srcRect/>
            <a:stretch>
              <a:fillRect/>
            </a:stretch>
          </p:blipFill>
          <p:spPr bwMode="auto">
            <a:xfrm>
              <a:off x="4500563" y="3786188"/>
              <a:ext cx="3673475" cy="2143125"/>
            </a:xfrm>
            <a:prstGeom prst="rect">
              <a:avLst/>
            </a:prstGeom>
            <a:noFill/>
            <a:ln w="9525">
              <a:noFill/>
              <a:miter lim="800000"/>
              <a:headEnd/>
              <a:tailEnd/>
            </a:ln>
          </p:spPr>
        </p:pic>
      </p:grpSp>
    </p:spTree>
  </p:cSld>
  <p:clrMapOvr>
    <a:masterClrMapping/>
  </p:clrMapOvr>
  <p:transition>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idx="4294967295"/>
          </p:nvPr>
        </p:nvSpPr>
        <p:spPr>
          <a:xfrm>
            <a:off x="310124" y="880650"/>
            <a:ext cx="10363200" cy="609600"/>
          </a:xfrm>
        </p:spPr>
        <p:txBody>
          <a:bodyPr/>
          <a:lstStyle/>
          <a:p>
            <a:pPr eaLnBrk="1" hangingPunct="1"/>
            <a:r>
              <a:rPr lang="tr-TR" sz="4000" b="1" dirty="0" smtClean="0">
                <a:solidFill>
                  <a:schemeClr val="bg1"/>
                </a:solidFill>
                <a:latin typeface="Arial" pitchFamily="34" charset="0"/>
                <a:cs typeface="Arial" pitchFamily="34" charset="0"/>
              </a:rPr>
              <a:t>Parlak Bant</a:t>
            </a:r>
            <a:endParaRPr lang="en-US" sz="4000" b="1" dirty="0" smtClean="0">
              <a:solidFill>
                <a:schemeClr val="bg1"/>
              </a:solidFill>
              <a:latin typeface="Arial" pitchFamily="34" charset="0"/>
              <a:cs typeface="Arial" pitchFamily="34" charset="0"/>
            </a:endParaRPr>
          </a:p>
        </p:txBody>
      </p:sp>
      <p:sp>
        <p:nvSpPr>
          <p:cNvPr id="7172" name="Rectangle 3"/>
          <p:cNvSpPr>
            <a:spLocks noChangeArrowheads="1"/>
          </p:cNvSpPr>
          <p:nvPr/>
        </p:nvSpPr>
        <p:spPr bwMode="auto">
          <a:xfrm>
            <a:off x="4267200" y="2466975"/>
            <a:ext cx="12192000" cy="369888"/>
          </a:xfrm>
          <a:prstGeom prst="rect">
            <a:avLst/>
          </a:prstGeom>
          <a:noFill/>
          <a:ln w="9525">
            <a:noFill/>
            <a:miter lim="800000"/>
            <a:headEnd/>
            <a:tailEnd/>
          </a:ln>
        </p:spPr>
        <p:txBody>
          <a:bodyPr>
            <a:spAutoFit/>
          </a:bodyPr>
          <a:lstStyle/>
          <a:p>
            <a:endParaRPr lang="tr-TR" sz="1800"/>
          </a:p>
        </p:txBody>
      </p:sp>
      <p:pic>
        <p:nvPicPr>
          <p:cNvPr id="18436" name="Picture 4" descr="http://apollo.lsc.vsc.edu/classes/remote/lecture_notes/radar/conventional/graphics/bright_band.free.gif"/>
          <p:cNvPicPr>
            <a:picLocks noChangeAspect="1" noChangeArrowheads="1"/>
          </p:cNvPicPr>
          <p:nvPr/>
        </p:nvPicPr>
        <p:blipFill>
          <a:blip r:embed="rId4" r:link="rId5" cstate="print"/>
          <a:srcRect/>
          <a:stretch>
            <a:fillRect/>
          </a:stretch>
        </p:blipFill>
        <p:spPr bwMode="auto">
          <a:xfrm>
            <a:off x="431801" y="1546820"/>
            <a:ext cx="6502400" cy="4176713"/>
          </a:xfrm>
          <a:prstGeom prst="rect">
            <a:avLst/>
          </a:prstGeom>
          <a:noFill/>
          <a:ln w="9525">
            <a:noFill/>
            <a:miter lim="800000"/>
            <a:headEnd/>
            <a:tailEnd/>
          </a:ln>
        </p:spPr>
      </p:pic>
      <p:graphicFrame>
        <p:nvGraphicFramePr>
          <p:cNvPr id="18437" name="Object 5"/>
          <p:cNvGraphicFramePr>
            <a:graphicFrameLocks noChangeAspect="1"/>
          </p:cNvGraphicFramePr>
          <p:nvPr/>
        </p:nvGraphicFramePr>
        <p:xfrm>
          <a:off x="7246816" y="1618257"/>
          <a:ext cx="4441092" cy="4056062"/>
        </p:xfrm>
        <a:graphic>
          <a:graphicData uri="http://schemas.openxmlformats.org/presentationml/2006/ole">
            <p:oleObj spid="_x0000_s13314" name="Bit Eşlem Resmi" r:id="rId6" imgW="2276793" imgH="2933333" progId="PBrush">
              <p:embed/>
            </p:oleObj>
          </a:graphicData>
        </a:graphic>
      </p:graphicFrame>
      <p:sp>
        <p:nvSpPr>
          <p:cNvPr id="6"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box(in)">
                                      <p:cBhvr>
                                        <p:cTn id="7" dur="500"/>
                                        <p:tgtEl>
                                          <p:spTgt spid="1843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437"/>
                                        </p:tgtEl>
                                        <p:attrNameLst>
                                          <p:attrName>style.visibility</p:attrName>
                                        </p:attrNameLst>
                                      </p:cBhvr>
                                      <p:to>
                                        <p:strVal val="visible"/>
                                      </p:to>
                                    </p:set>
                                    <p:animEffect transition="in" filter="box(in)">
                                      <p:cBhvr>
                                        <p:cTn id="12"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796" name="Picture 8" descr="2008-01-30_10-56-26-281"/>
          <p:cNvPicPr>
            <a:picLocks noChangeAspect="1" noChangeArrowheads="1"/>
          </p:cNvPicPr>
          <p:nvPr/>
        </p:nvPicPr>
        <p:blipFill>
          <a:blip r:embed="rId3" cstate="print"/>
          <a:srcRect/>
          <a:stretch>
            <a:fillRect/>
          </a:stretch>
        </p:blipFill>
        <p:spPr bwMode="auto">
          <a:xfrm>
            <a:off x="1522047" y="963247"/>
            <a:ext cx="8857095" cy="4179276"/>
          </a:xfrm>
          <a:prstGeom prst="rect">
            <a:avLst/>
          </a:prstGeom>
          <a:noFill/>
          <a:ln w="9525">
            <a:noFill/>
            <a:miter lim="800000"/>
            <a:headEnd/>
            <a:tailEnd/>
          </a:ln>
        </p:spPr>
      </p:pic>
      <p:sp>
        <p:nvSpPr>
          <p:cNvPr id="5" name="TextBox 7"/>
          <p:cNvSpPr txBox="1"/>
          <p:nvPr/>
        </p:nvSpPr>
        <p:spPr>
          <a:xfrm>
            <a:off x="0" y="-26774"/>
            <a:ext cx="12192000" cy="769441"/>
          </a:xfrm>
          <a:prstGeom prst="rect">
            <a:avLst/>
          </a:prstGeom>
          <a:noFill/>
        </p:spPr>
        <p:txBody>
          <a:bodyPr wrap="square" rtlCol="0">
            <a:spAutoFit/>
          </a:bodyPr>
          <a:lstStyle/>
          <a:p>
            <a:pPr algn="ctr"/>
            <a:r>
              <a:rPr lang="tr-TR" sz="4400" b="1" dirty="0" smtClean="0">
                <a:solidFill>
                  <a:schemeClr val="bg1"/>
                </a:solidFill>
                <a:latin typeface="+mj-lt"/>
                <a:ea typeface="Roboto Condensed Light" charset="0"/>
                <a:cs typeface="Roboto Condensed Light" charset="0"/>
              </a:rPr>
              <a:t>METEOROLOJİK UZAKTAN ALGILAMA</a:t>
            </a:r>
            <a:endParaRPr lang="tr-TR" sz="4400" b="1" dirty="0">
              <a:solidFill>
                <a:schemeClr val="bg1"/>
              </a:solidFill>
              <a:latin typeface="+mj-lt"/>
              <a:ea typeface="Roboto Condensed Light" charset="0"/>
              <a:cs typeface="Roboto Condensed Light"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p:cNvPicPr>
            <a:picLocks noGrp="1" noChangeAspect="1" noChangeArrowheads="1"/>
          </p:cNvPicPr>
          <p:nvPr>
            <p:ph idx="1"/>
          </p:nvPr>
        </p:nvPicPr>
        <p:blipFill>
          <a:blip r:embed="rId2" cstate="print"/>
          <a:srcRect/>
          <a:stretch>
            <a:fillRect/>
          </a:stretch>
        </p:blipFill>
        <p:spPr>
          <a:xfrm>
            <a:off x="1930400" y="764704"/>
            <a:ext cx="8159262" cy="4908550"/>
          </a:xfrm>
          <a:noFill/>
        </p:spPr>
      </p:pic>
      <p:sp>
        <p:nvSpPr>
          <p:cNvPr id="3"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1352061" y="724420"/>
            <a:ext cx="9336411" cy="4941733"/>
          </a:xfrm>
          <a:prstGeom prst="rect">
            <a:avLst/>
          </a:prstGeom>
          <a:noFill/>
          <a:ln w="9525">
            <a:noFill/>
            <a:miter lim="800000"/>
            <a:headEnd/>
            <a:tailEnd/>
          </a:ln>
        </p:spPr>
      </p:pic>
      <p:sp>
        <p:nvSpPr>
          <p:cNvPr id="3"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p:cNvPicPr>
            <a:picLocks noChangeAspect="1" noChangeArrowheads="1"/>
          </p:cNvPicPr>
          <p:nvPr/>
        </p:nvPicPr>
        <p:blipFill>
          <a:blip r:embed="rId2" cstate="print"/>
          <a:srcRect/>
          <a:stretch>
            <a:fillRect/>
          </a:stretch>
        </p:blipFill>
        <p:spPr bwMode="auto">
          <a:xfrm>
            <a:off x="1138451" y="1292207"/>
            <a:ext cx="9891200" cy="4922614"/>
          </a:xfrm>
          <a:prstGeom prst="rect">
            <a:avLst/>
          </a:prstGeom>
          <a:noFill/>
          <a:ln w="9525">
            <a:noFill/>
            <a:miter lim="800000"/>
            <a:headEnd/>
            <a:tailEnd/>
          </a:ln>
        </p:spPr>
      </p:pic>
      <p:sp>
        <p:nvSpPr>
          <p:cNvPr id="3" name="1 Başlık"/>
          <p:cNvSpPr txBox="1">
            <a:spLocks/>
          </p:cNvSpPr>
          <p:nvPr/>
        </p:nvSpPr>
        <p:spPr bwMode="auto">
          <a:xfrm>
            <a:off x="1414584" y="640862"/>
            <a:ext cx="10070825" cy="690777"/>
          </a:xfrm>
          <a:prstGeom prst="rect">
            <a:avLst/>
          </a:prstGeom>
          <a:noFill/>
          <a:ln w="9525">
            <a:noFill/>
            <a:miter lim="800000"/>
            <a:headEnd/>
            <a:tailEnd/>
          </a:ln>
        </p:spPr>
        <p:txBody>
          <a:bodyPr anchor="ctr"/>
          <a:lstStyle/>
          <a:p>
            <a:pPr eaLnBrk="0" hangingPunct="0">
              <a:defRPr/>
            </a:pPr>
            <a:r>
              <a:rPr lang="tr-TR" sz="3600" dirty="0" smtClean="0">
                <a:solidFill>
                  <a:schemeClr val="bg1"/>
                </a:solidFill>
                <a:latin typeface="Arial" pitchFamily="34" charset="0"/>
                <a:ea typeface="+mj-ea"/>
                <a:cs typeface="Arial" pitchFamily="34" charset="0"/>
              </a:rPr>
              <a:t>VPR – </a:t>
            </a:r>
            <a:r>
              <a:rPr lang="tr-TR" sz="3600" dirty="0" err="1" smtClean="0">
                <a:solidFill>
                  <a:schemeClr val="bg1"/>
                </a:solidFill>
                <a:latin typeface="Arial" pitchFamily="34" charset="0"/>
                <a:ea typeface="+mj-ea"/>
                <a:cs typeface="Arial" pitchFamily="34" charset="0"/>
              </a:rPr>
              <a:t>Reflektivitenin</a:t>
            </a:r>
            <a:r>
              <a:rPr lang="tr-TR" sz="3600" dirty="0" smtClean="0">
                <a:solidFill>
                  <a:schemeClr val="bg1"/>
                </a:solidFill>
                <a:latin typeface="Arial" pitchFamily="34" charset="0"/>
                <a:ea typeface="+mj-ea"/>
                <a:cs typeface="Arial" pitchFamily="34" charset="0"/>
              </a:rPr>
              <a:t> Düşey Profili</a:t>
            </a:r>
            <a:endParaRPr lang="tr-TR" sz="3600" dirty="0">
              <a:solidFill>
                <a:schemeClr val="bg1"/>
              </a:solidFill>
              <a:latin typeface="Arial" pitchFamily="34" charset="0"/>
              <a:ea typeface="+mj-ea"/>
              <a:cs typeface="Arial" pitchFamily="34" charset="0"/>
            </a:endParaRPr>
          </a:p>
        </p:txBody>
      </p:sp>
      <p:sp>
        <p:nvSpPr>
          <p:cNvPr id="4"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Melik\Desktop\19-23 Ekim  Kurs\Radar dosyalar\Tekirdağ V çentiği\V notch.PNG"/>
          <p:cNvPicPr>
            <a:picLocks noChangeAspect="1" noChangeArrowheads="1"/>
          </p:cNvPicPr>
          <p:nvPr/>
        </p:nvPicPr>
        <p:blipFill>
          <a:blip r:embed="rId3" cstate="print"/>
          <a:srcRect/>
          <a:stretch>
            <a:fillRect/>
          </a:stretch>
        </p:blipFill>
        <p:spPr bwMode="auto">
          <a:xfrm>
            <a:off x="601236" y="1628800"/>
            <a:ext cx="11211183" cy="3816424"/>
          </a:xfrm>
          <a:prstGeom prst="rect">
            <a:avLst/>
          </a:prstGeom>
          <a:noFill/>
          <a:ln w="9525">
            <a:noFill/>
            <a:miter lim="800000"/>
            <a:headEnd/>
            <a:tailEnd/>
          </a:ln>
        </p:spPr>
      </p:pic>
      <p:sp>
        <p:nvSpPr>
          <p:cNvPr id="5"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
        <p:nvSpPr>
          <p:cNvPr id="6" name="Rectangle 2"/>
          <p:cNvSpPr txBox="1">
            <a:spLocks noChangeArrowheads="1"/>
          </p:cNvSpPr>
          <p:nvPr/>
        </p:nvSpPr>
        <p:spPr bwMode="auto">
          <a:xfrm>
            <a:off x="170714" y="725489"/>
            <a:ext cx="8121409" cy="706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tr-TR" sz="4000" kern="0" noProof="0" dirty="0" err="1" smtClean="0">
                <a:solidFill>
                  <a:schemeClr val="bg1"/>
                </a:solidFill>
                <a:latin typeface="Arial" pitchFamily="34" charset="0"/>
                <a:ea typeface="+mj-ea"/>
                <a:cs typeface="Arial" pitchFamily="34" charset="0"/>
              </a:rPr>
              <a:t>Atenüasyon</a:t>
            </a:r>
            <a:r>
              <a:rPr lang="tr-TR" sz="4000" kern="0" noProof="0" dirty="0" smtClean="0">
                <a:solidFill>
                  <a:schemeClr val="bg1"/>
                </a:solidFill>
                <a:latin typeface="Arial" pitchFamily="34" charset="0"/>
                <a:ea typeface="+mj-ea"/>
                <a:cs typeface="Arial" pitchFamily="34" charset="0"/>
              </a:rPr>
              <a:t> </a:t>
            </a:r>
            <a:r>
              <a:rPr lang="tr-TR" sz="4000" kern="0" noProof="0" dirty="0" smtClean="0">
                <a:solidFill>
                  <a:schemeClr val="bg1"/>
                </a:solidFill>
                <a:latin typeface="Arial" pitchFamily="34" charset="0"/>
                <a:ea typeface="+mj-ea"/>
                <a:cs typeface="Arial" pitchFamily="34" charset="0"/>
              </a:rPr>
              <a:t>(</a:t>
            </a:r>
            <a:r>
              <a:rPr lang="tr-TR" sz="4000" kern="0" dirty="0" smtClean="0">
                <a:solidFill>
                  <a:schemeClr val="bg1"/>
                </a:solidFill>
                <a:latin typeface="Arial" pitchFamily="34" charset="0"/>
                <a:ea typeface="+mj-ea"/>
                <a:cs typeface="Arial" pitchFamily="34" charset="0"/>
              </a:rPr>
              <a:t>Zayıflama</a:t>
            </a:r>
            <a:r>
              <a:rPr lang="tr-TR" sz="4000" kern="0" noProof="0" dirty="0" smtClean="0">
                <a:solidFill>
                  <a:schemeClr val="bg1"/>
                </a:solidFill>
                <a:latin typeface="Arial" pitchFamily="34" charset="0"/>
                <a:ea typeface="+mj-ea"/>
                <a:cs typeface="Arial" pitchFamily="34" charset="0"/>
              </a:rPr>
              <a:t>) </a:t>
            </a:r>
            <a:endParaRPr kumimoji="0" lang="en-US" sz="40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p:wedg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p:cNvPicPr>
            <a:picLocks noChangeAspect="1" noChangeArrowheads="1"/>
          </p:cNvPicPr>
          <p:nvPr/>
        </p:nvPicPr>
        <p:blipFill>
          <a:blip r:embed="rId2" cstate="print"/>
          <a:srcRect/>
          <a:stretch>
            <a:fillRect/>
          </a:stretch>
        </p:blipFill>
        <p:spPr bwMode="auto">
          <a:xfrm>
            <a:off x="246735" y="764705"/>
            <a:ext cx="6037385" cy="4067175"/>
          </a:xfrm>
          <a:prstGeom prst="rect">
            <a:avLst/>
          </a:prstGeom>
          <a:noFill/>
          <a:ln w="9525">
            <a:noFill/>
            <a:miter lim="800000"/>
            <a:headEnd/>
            <a:tailEnd/>
          </a:ln>
        </p:spPr>
      </p:pic>
      <p:pic>
        <p:nvPicPr>
          <p:cNvPr id="319491" name="Picture 3"/>
          <p:cNvPicPr>
            <a:picLocks noChangeAspect="1" noChangeArrowheads="1"/>
          </p:cNvPicPr>
          <p:nvPr/>
        </p:nvPicPr>
        <p:blipFill>
          <a:blip r:embed="rId3" cstate="print"/>
          <a:srcRect/>
          <a:stretch>
            <a:fillRect/>
          </a:stretch>
        </p:blipFill>
        <p:spPr bwMode="auto">
          <a:xfrm>
            <a:off x="6450501" y="764704"/>
            <a:ext cx="5423572" cy="4068346"/>
          </a:xfrm>
          <a:prstGeom prst="rect">
            <a:avLst/>
          </a:prstGeom>
          <a:noFill/>
          <a:ln w="9525">
            <a:noFill/>
            <a:miter lim="800000"/>
            <a:headEnd/>
            <a:tailEnd/>
          </a:ln>
        </p:spPr>
      </p:pic>
      <p:sp>
        <p:nvSpPr>
          <p:cNvPr id="4"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lik\Desktop\19-23 Ekim  Kurs\Radar dosyalar\balıkesir.atenuasyon\balıkesiratenuasyon2.png"/>
          <p:cNvPicPr>
            <a:picLocks noChangeAspect="1" noChangeArrowheads="1"/>
          </p:cNvPicPr>
          <p:nvPr/>
        </p:nvPicPr>
        <p:blipFill>
          <a:blip r:embed="rId2" cstate="print"/>
          <a:srcRect/>
          <a:stretch>
            <a:fillRect/>
          </a:stretch>
        </p:blipFill>
        <p:spPr bwMode="auto">
          <a:xfrm>
            <a:off x="1" y="970691"/>
            <a:ext cx="6273250" cy="4537587"/>
          </a:xfrm>
          <a:prstGeom prst="rect">
            <a:avLst/>
          </a:prstGeom>
          <a:noFill/>
          <a:ln w="9525">
            <a:noFill/>
            <a:miter lim="800000"/>
            <a:headEnd/>
            <a:tailEnd/>
          </a:ln>
        </p:spPr>
      </p:pic>
      <p:pic>
        <p:nvPicPr>
          <p:cNvPr id="3" name="Picture 3" descr="C:\Users\Melik\Desktop\19-23 Ekim  Kurs\Radar dosyalar\balıkesir.atenuasyon\istanbuldan-balıkesiratenuasyon.png"/>
          <p:cNvPicPr>
            <a:picLocks noChangeAspect="1" noChangeArrowheads="1"/>
          </p:cNvPicPr>
          <p:nvPr/>
        </p:nvPicPr>
        <p:blipFill>
          <a:blip r:embed="rId3" cstate="print"/>
          <a:srcRect/>
          <a:stretch>
            <a:fillRect/>
          </a:stretch>
        </p:blipFill>
        <p:spPr bwMode="auto">
          <a:xfrm>
            <a:off x="6361876" y="970691"/>
            <a:ext cx="5830124" cy="4549990"/>
          </a:xfrm>
          <a:prstGeom prst="rect">
            <a:avLst/>
          </a:prstGeom>
          <a:noFill/>
          <a:ln w="9525">
            <a:noFill/>
            <a:miter lim="800000"/>
            <a:headEnd/>
            <a:tailEnd/>
          </a:ln>
        </p:spPr>
      </p:pic>
      <p:sp>
        <p:nvSpPr>
          <p:cNvPr id="8" name="7 Oval"/>
          <p:cNvSpPr/>
          <p:nvPr/>
        </p:nvSpPr>
        <p:spPr>
          <a:xfrm rot="7407144">
            <a:off x="1597260" y="2189889"/>
            <a:ext cx="869950" cy="810847"/>
          </a:xfrm>
          <a:prstGeom prst="ellipse">
            <a:avLst/>
          </a:prstGeom>
          <a:noFill/>
          <a:ln w="38100">
            <a:solidFill>
              <a:srgbClr val="FF0066"/>
            </a:solidFill>
          </a:ln>
          <a:effectLst>
            <a:outerShdw blurRad="50800" dist="127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800"/>
          </a:p>
        </p:txBody>
      </p:sp>
      <p:sp>
        <p:nvSpPr>
          <p:cNvPr id="9" name="8 Oval"/>
          <p:cNvSpPr/>
          <p:nvPr/>
        </p:nvSpPr>
        <p:spPr>
          <a:xfrm rot="7407144">
            <a:off x="7446524" y="3125994"/>
            <a:ext cx="869950" cy="810847"/>
          </a:xfrm>
          <a:prstGeom prst="ellipse">
            <a:avLst/>
          </a:prstGeom>
          <a:noFill/>
          <a:ln w="38100">
            <a:solidFill>
              <a:srgbClr val="FF0066"/>
            </a:solidFill>
          </a:ln>
          <a:effectLst>
            <a:outerShdw blurRad="50800" dist="127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800"/>
          </a:p>
        </p:txBody>
      </p:sp>
      <p:cxnSp>
        <p:nvCxnSpPr>
          <p:cNvPr id="7" name="6 Düz Ok Bağlayıcısı"/>
          <p:cNvCxnSpPr/>
          <p:nvPr/>
        </p:nvCxnSpPr>
        <p:spPr>
          <a:xfrm flipH="1" flipV="1">
            <a:off x="2086708" y="2649395"/>
            <a:ext cx="531446" cy="73464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9 Düz Ok Bağlayıcısı"/>
          <p:cNvCxnSpPr/>
          <p:nvPr/>
        </p:nvCxnSpPr>
        <p:spPr>
          <a:xfrm flipH="1">
            <a:off x="7956062" y="3403579"/>
            <a:ext cx="847969" cy="152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2" cstate="print"/>
          <a:srcRect/>
          <a:stretch>
            <a:fillRect/>
          </a:stretch>
        </p:blipFill>
        <p:spPr bwMode="auto">
          <a:xfrm>
            <a:off x="867112" y="908720"/>
            <a:ext cx="10283152" cy="4350792"/>
          </a:xfrm>
          <a:prstGeom prst="rect">
            <a:avLst/>
          </a:prstGeom>
          <a:noFill/>
          <a:ln w="9525">
            <a:noFill/>
            <a:miter lim="800000"/>
            <a:headEnd/>
            <a:tailEnd/>
          </a:ln>
        </p:spPr>
      </p:pic>
      <p:sp>
        <p:nvSpPr>
          <p:cNvPr id="3"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descr="Image result for weather radar interference"/>
          <p:cNvPicPr>
            <a:picLocks noChangeAspect="1" noChangeArrowheads="1"/>
          </p:cNvPicPr>
          <p:nvPr/>
        </p:nvPicPr>
        <p:blipFill>
          <a:blip r:embed="rId2" cstate="print"/>
          <a:srcRect/>
          <a:stretch>
            <a:fillRect/>
          </a:stretch>
        </p:blipFill>
        <p:spPr bwMode="auto">
          <a:xfrm>
            <a:off x="0" y="1772817"/>
            <a:ext cx="5672015" cy="2465019"/>
          </a:xfrm>
          <a:prstGeom prst="rect">
            <a:avLst/>
          </a:prstGeom>
          <a:noFill/>
        </p:spPr>
      </p:pic>
      <p:sp>
        <p:nvSpPr>
          <p:cNvPr id="3" name="Rectangle 2"/>
          <p:cNvSpPr txBox="1">
            <a:spLocks noChangeArrowheads="1"/>
          </p:cNvSpPr>
          <p:nvPr/>
        </p:nvSpPr>
        <p:spPr bwMode="auto">
          <a:xfrm>
            <a:off x="170714" y="725489"/>
            <a:ext cx="5284425" cy="706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tr-TR" sz="4000" kern="0" noProof="0" dirty="0" smtClean="0">
                <a:solidFill>
                  <a:schemeClr val="bg1"/>
                </a:solidFill>
                <a:latin typeface="Arial" pitchFamily="34" charset="0"/>
                <a:ea typeface="+mj-ea"/>
                <a:cs typeface="Arial" pitchFamily="34" charset="0"/>
              </a:rPr>
              <a:t>Parazit (</a:t>
            </a:r>
            <a:r>
              <a:rPr lang="tr-TR" sz="4000" kern="0" noProof="0" dirty="0" err="1" smtClean="0">
                <a:solidFill>
                  <a:schemeClr val="bg1"/>
                </a:solidFill>
                <a:latin typeface="Arial" pitchFamily="34" charset="0"/>
                <a:ea typeface="+mj-ea"/>
                <a:cs typeface="Arial" pitchFamily="34" charset="0"/>
              </a:rPr>
              <a:t>Interference</a:t>
            </a:r>
            <a:r>
              <a:rPr lang="tr-TR" sz="4000" kern="0" noProof="0" dirty="0" smtClean="0">
                <a:solidFill>
                  <a:schemeClr val="bg1"/>
                </a:solidFill>
                <a:latin typeface="Arial" pitchFamily="34" charset="0"/>
                <a:ea typeface="+mj-ea"/>
                <a:cs typeface="Arial" pitchFamily="34" charset="0"/>
              </a:rPr>
              <a:t>) </a:t>
            </a:r>
            <a:endParaRPr kumimoji="0" lang="en-US" sz="40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pic>
        <p:nvPicPr>
          <p:cNvPr id="328708" name="Picture 4"/>
          <p:cNvPicPr>
            <a:picLocks noChangeAspect="1" noChangeArrowheads="1"/>
          </p:cNvPicPr>
          <p:nvPr/>
        </p:nvPicPr>
        <p:blipFill>
          <a:blip r:embed="rId3" cstate="print"/>
          <a:srcRect/>
          <a:stretch>
            <a:fillRect/>
          </a:stretch>
        </p:blipFill>
        <p:spPr bwMode="auto">
          <a:xfrm>
            <a:off x="5614447" y="1124745"/>
            <a:ext cx="6577553" cy="4587999"/>
          </a:xfrm>
          <a:prstGeom prst="rect">
            <a:avLst/>
          </a:prstGeom>
          <a:noFill/>
          <a:ln w="9525">
            <a:noFill/>
            <a:miter lim="800000"/>
            <a:headEnd/>
            <a:tailEnd/>
          </a:ln>
        </p:spPr>
      </p:pic>
      <p:sp>
        <p:nvSpPr>
          <p:cNvPr id="5"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2" cstate="print"/>
          <a:srcRect/>
          <a:stretch>
            <a:fillRect/>
          </a:stretch>
        </p:blipFill>
        <p:spPr bwMode="auto">
          <a:xfrm>
            <a:off x="6184625" y="980728"/>
            <a:ext cx="5937890" cy="4141102"/>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1" y="980728"/>
            <a:ext cx="6000112" cy="4176464"/>
          </a:xfrm>
          <a:prstGeom prst="rect">
            <a:avLst/>
          </a:prstGeom>
          <a:noFill/>
          <a:ln w="9525">
            <a:noFill/>
            <a:miter lim="800000"/>
            <a:headEnd/>
            <a:tailEnd/>
          </a:ln>
        </p:spPr>
      </p:pic>
      <p:sp>
        <p:nvSpPr>
          <p:cNvPr id="4"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3586" name="Object 6"/>
          <p:cNvGraphicFramePr>
            <a:graphicFrameLocks noChangeAspect="1"/>
          </p:cNvGraphicFramePr>
          <p:nvPr/>
        </p:nvGraphicFramePr>
        <p:xfrm>
          <a:off x="246735" y="1700808"/>
          <a:ext cx="11698530" cy="4176464"/>
        </p:xfrm>
        <a:graphic>
          <a:graphicData uri="http://schemas.openxmlformats.org/presentationml/2006/ole">
            <p:oleObj spid="_x0000_s14338" name="Bit Eşlem Resmi" r:id="rId3" imgW="5133333" imgH="1886213" progId="PBrush">
              <p:embed/>
            </p:oleObj>
          </a:graphicData>
        </a:graphic>
      </p:graphicFrame>
      <p:sp>
        <p:nvSpPr>
          <p:cNvPr id="3" name="Rectangle 2"/>
          <p:cNvSpPr txBox="1">
            <a:spLocks noChangeArrowheads="1"/>
          </p:cNvSpPr>
          <p:nvPr/>
        </p:nvSpPr>
        <p:spPr bwMode="auto">
          <a:xfrm>
            <a:off x="250092" y="732593"/>
            <a:ext cx="10972800" cy="706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tr-TR" sz="3600" kern="0" dirty="0" smtClean="0">
                <a:solidFill>
                  <a:schemeClr val="bg1"/>
                </a:solidFill>
                <a:latin typeface="Arial" pitchFamily="34" charset="0"/>
                <a:ea typeface="+mj-ea"/>
                <a:cs typeface="Arial" pitchFamily="34" charset="0"/>
              </a:rPr>
              <a:t>Açık Hava </a:t>
            </a:r>
            <a:r>
              <a:rPr kumimoji="0" lang="tr-TR" sz="3600"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Ekosu (</a:t>
            </a:r>
            <a:r>
              <a:rPr kumimoji="0" lang="tr-TR" sz="3600" i="0" u="none" strike="noStrike" kern="0" cap="none" spc="0" normalizeH="0" baseline="0" noProof="0" dirty="0" err="1" smtClean="0">
                <a:ln>
                  <a:noFill/>
                </a:ln>
                <a:solidFill>
                  <a:schemeClr val="bg1"/>
                </a:solidFill>
                <a:effectLst/>
                <a:uLnTx/>
                <a:uFillTx/>
                <a:latin typeface="Arial" pitchFamily="34" charset="0"/>
                <a:ea typeface="+mj-ea"/>
                <a:cs typeface="Arial" pitchFamily="34" charset="0"/>
              </a:rPr>
              <a:t>Clear</a:t>
            </a:r>
            <a:r>
              <a:rPr kumimoji="0" lang="tr-TR" sz="3600" i="0" u="none" strike="noStrike" kern="0" cap="none" spc="0" normalizeH="0" noProof="0" dirty="0" smtClean="0">
                <a:ln>
                  <a:noFill/>
                </a:ln>
                <a:solidFill>
                  <a:schemeClr val="bg1"/>
                </a:solidFill>
                <a:effectLst/>
                <a:uLnTx/>
                <a:uFillTx/>
                <a:latin typeface="Arial" pitchFamily="34" charset="0"/>
                <a:ea typeface="+mj-ea"/>
                <a:cs typeface="Arial" pitchFamily="34" charset="0"/>
              </a:rPr>
              <a:t> </a:t>
            </a:r>
            <a:r>
              <a:rPr kumimoji="0" lang="tr-TR" sz="3600" i="0" u="none" strike="noStrike" kern="0" cap="none" spc="0" normalizeH="0" noProof="0" dirty="0" err="1" smtClean="0">
                <a:ln>
                  <a:noFill/>
                </a:ln>
                <a:solidFill>
                  <a:schemeClr val="bg1"/>
                </a:solidFill>
                <a:effectLst/>
                <a:uLnTx/>
                <a:uFillTx/>
                <a:latin typeface="Arial" pitchFamily="34" charset="0"/>
                <a:ea typeface="+mj-ea"/>
                <a:cs typeface="Arial" pitchFamily="34" charset="0"/>
              </a:rPr>
              <a:t>Air</a:t>
            </a:r>
            <a:r>
              <a:rPr kumimoji="0" lang="tr-TR" sz="3600" i="0" u="none" strike="noStrike" kern="0" cap="none" spc="0" normalizeH="0" noProof="0" dirty="0" smtClean="0">
                <a:ln>
                  <a:noFill/>
                </a:ln>
                <a:solidFill>
                  <a:schemeClr val="bg1"/>
                </a:solidFill>
                <a:effectLst/>
                <a:uLnTx/>
                <a:uFillTx/>
                <a:latin typeface="Arial" pitchFamily="34" charset="0"/>
                <a:ea typeface="+mj-ea"/>
                <a:cs typeface="Arial" pitchFamily="34" charset="0"/>
              </a:rPr>
              <a:t> </a:t>
            </a:r>
            <a:r>
              <a:rPr kumimoji="0" lang="tr-TR" sz="3600" i="0" u="none" strike="noStrike" kern="0" cap="none" spc="0" normalizeH="0" noProof="0" dirty="0" err="1" smtClean="0">
                <a:ln>
                  <a:noFill/>
                </a:ln>
                <a:solidFill>
                  <a:schemeClr val="bg1"/>
                </a:solidFill>
                <a:effectLst/>
                <a:uLnTx/>
                <a:uFillTx/>
                <a:latin typeface="Arial" pitchFamily="34" charset="0"/>
                <a:ea typeface="+mj-ea"/>
                <a:cs typeface="Arial" pitchFamily="34" charset="0"/>
              </a:rPr>
              <a:t>Echo</a:t>
            </a:r>
            <a:r>
              <a:rPr kumimoji="0" lang="tr-TR" sz="3600"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a:t>
            </a:r>
            <a:endParaRPr kumimoji="0" lang="en-US" sz="3600"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sp>
        <p:nvSpPr>
          <p:cNvPr id="4"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0" y="-26774"/>
            <a:ext cx="12192000" cy="769441"/>
          </a:xfrm>
          <a:prstGeom prst="rect">
            <a:avLst/>
          </a:prstGeom>
          <a:noFill/>
        </p:spPr>
        <p:txBody>
          <a:bodyPr wrap="square" rtlCol="0">
            <a:spAutoFit/>
          </a:bodyPr>
          <a:lstStyle/>
          <a:p>
            <a:pPr algn="ctr"/>
            <a:r>
              <a:rPr lang="tr-TR" sz="4400" b="1" dirty="0" smtClean="0">
                <a:solidFill>
                  <a:schemeClr val="bg1"/>
                </a:solidFill>
                <a:latin typeface="+mj-lt"/>
                <a:ea typeface="Roboto Condensed Light" charset="0"/>
                <a:cs typeface="Roboto Condensed Light" charset="0"/>
              </a:rPr>
              <a:t>METEOROLOJİK UYDULAR</a:t>
            </a:r>
            <a:endParaRPr lang="tr-TR" sz="4400" b="1" dirty="0">
              <a:solidFill>
                <a:schemeClr val="bg1"/>
              </a:solidFill>
              <a:latin typeface="+mj-lt"/>
              <a:ea typeface="Roboto Condensed Light" charset="0"/>
              <a:cs typeface="Roboto Condensed Light" charset="0"/>
            </a:endParaRPr>
          </a:p>
        </p:txBody>
      </p:sp>
      <p:sp>
        <p:nvSpPr>
          <p:cNvPr id="5" name="7 Dikdörtgen"/>
          <p:cNvSpPr>
            <a:spLocks noChangeArrowheads="1"/>
          </p:cNvSpPr>
          <p:nvPr/>
        </p:nvSpPr>
        <p:spPr bwMode="auto">
          <a:xfrm>
            <a:off x="116541" y="5759254"/>
            <a:ext cx="3603812" cy="923330"/>
          </a:xfrm>
          <a:prstGeom prst="rect">
            <a:avLst/>
          </a:prstGeom>
          <a:noFill/>
          <a:ln w="9525">
            <a:noFill/>
            <a:miter lim="800000"/>
            <a:headEnd/>
            <a:tailEnd/>
          </a:ln>
        </p:spPr>
        <p:txBody>
          <a:bodyPr wrap="square">
            <a:spAutoFit/>
          </a:bodyPr>
          <a:lstStyle/>
          <a:p>
            <a:pPr algn="ctr"/>
            <a:r>
              <a:rPr lang="tr-TR" dirty="0" smtClean="0">
                <a:solidFill>
                  <a:schemeClr val="bg1"/>
                </a:solidFill>
              </a:rPr>
              <a:t>İlk meteoroloji uydusu ve dünyanın uzaydan çekilen ilk görüntüsü </a:t>
            </a:r>
          </a:p>
          <a:p>
            <a:pPr algn="ctr"/>
            <a:r>
              <a:rPr lang="tr-TR" dirty="0" smtClean="0">
                <a:solidFill>
                  <a:schemeClr val="bg1"/>
                </a:solidFill>
              </a:rPr>
              <a:t>(TIROS-I, 1960)</a:t>
            </a:r>
          </a:p>
        </p:txBody>
      </p:sp>
      <p:pic>
        <p:nvPicPr>
          <p:cNvPr id="6" name="Picture 2" descr="first meteorological satellite ile ilgili görsel sonucu"/>
          <p:cNvPicPr>
            <a:picLocks noChangeAspect="1" noChangeArrowheads="1"/>
          </p:cNvPicPr>
          <p:nvPr/>
        </p:nvPicPr>
        <p:blipFill>
          <a:blip r:embed="rId3" cstate="print"/>
          <a:srcRect t="9956"/>
          <a:stretch>
            <a:fillRect/>
          </a:stretch>
        </p:blipFill>
        <p:spPr bwMode="auto">
          <a:xfrm>
            <a:off x="107570" y="2025004"/>
            <a:ext cx="3651180" cy="3669069"/>
          </a:xfrm>
          <a:prstGeom prst="rect">
            <a:avLst/>
          </a:prstGeom>
          <a:noFill/>
          <a:ln w="9525">
            <a:noFill/>
            <a:miter lim="800000"/>
            <a:headEnd/>
            <a:tailEnd/>
          </a:ln>
        </p:spPr>
      </p:pic>
      <p:pic>
        <p:nvPicPr>
          <p:cNvPr id="8" name="Picture 4" descr="https://external-preview.redd.it/sHJSh9xKHp9sdrptZcPdJP4irzOXRJeYCmmprZxs1EQ.jpg?auto=webp&amp;s=7f0e098ccbcb3ffc38a834edcc6753dc4b8276ff"/>
          <p:cNvPicPr>
            <a:picLocks noChangeAspect="1" noChangeArrowheads="1"/>
          </p:cNvPicPr>
          <p:nvPr/>
        </p:nvPicPr>
        <p:blipFill>
          <a:blip r:embed="rId4" cstate="print"/>
          <a:srcRect t="8615" b="20622"/>
          <a:stretch>
            <a:fillRect/>
          </a:stretch>
        </p:blipFill>
        <p:spPr bwMode="auto">
          <a:xfrm>
            <a:off x="4993341" y="2043151"/>
            <a:ext cx="3666470" cy="3676327"/>
          </a:xfrm>
          <a:prstGeom prst="rect">
            <a:avLst/>
          </a:prstGeom>
          <a:noFill/>
          <a:ln w="9525">
            <a:noFill/>
            <a:miter lim="800000"/>
            <a:headEnd/>
            <a:tailEnd/>
          </a:ln>
        </p:spPr>
      </p:pic>
      <p:sp>
        <p:nvSpPr>
          <p:cNvPr id="9" name="8 Sağ Ok"/>
          <p:cNvSpPr/>
          <p:nvPr/>
        </p:nvSpPr>
        <p:spPr>
          <a:xfrm>
            <a:off x="3871260" y="3635461"/>
            <a:ext cx="1068294"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7 Dikdörtgen"/>
          <p:cNvSpPr>
            <a:spLocks noChangeArrowheads="1"/>
          </p:cNvSpPr>
          <p:nvPr/>
        </p:nvSpPr>
        <p:spPr bwMode="auto">
          <a:xfrm>
            <a:off x="5307105" y="5657671"/>
            <a:ext cx="3030351" cy="1200329"/>
          </a:xfrm>
          <a:prstGeom prst="rect">
            <a:avLst/>
          </a:prstGeom>
          <a:noFill/>
          <a:ln w="9525">
            <a:noFill/>
            <a:miter lim="800000"/>
            <a:headEnd/>
            <a:tailEnd/>
          </a:ln>
        </p:spPr>
        <p:txBody>
          <a:bodyPr wrap="square">
            <a:spAutoFit/>
          </a:bodyPr>
          <a:lstStyle/>
          <a:p>
            <a:pPr algn="ctr"/>
            <a:r>
              <a:rPr lang="tr-TR" dirty="0" smtClean="0">
                <a:solidFill>
                  <a:schemeClr val="bg1"/>
                </a:solidFill>
              </a:rPr>
              <a:t>Yer-sabit yörüngeli meteoroloji uydusu çok kanallı birleştirilmiş görüntüsü (METEOSAT, 2018)</a:t>
            </a:r>
          </a:p>
        </p:txBody>
      </p:sp>
      <p:sp>
        <p:nvSpPr>
          <p:cNvPr id="12" name="9 Dikdörtgen"/>
          <p:cNvSpPr/>
          <p:nvPr/>
        </p:nvSpPr>
        <p:spPr>
          <a:xfrm>
            <a:off x="165443" y="837344"/>
            <a:ext cx="11815886" cy="892552"/>
          </a:xfrm>
          <a:prstGeom prst="rect">
            <a:avLst/>
          </a:prstGeom>
        </p:spPr>
        <p:txBody>
          <a:bodyPr wrap="square">
            <a:spAutoFit/>
          </a:bodyPr>
          <a:ls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just"/>
            <a:r>
              <a:rPr lang="tr-TR" sz="2600" b="1" dirty="0" smtClean="0">
                <a:solidFill>
                  <a:schemeClr val="bg1"/>
                </a:solidFill>
                <a:effectLst>
                  <a:outerShdw blurRad="38100" dist="38100" dir="2700000" algn="tl">
                    <a:srgbClr val="000000">
                      <a:alpha val="43137"/>
                    </a:srgbClr>
                  </a:outerShdw>
                </a:effectLst>
                <a:latin typeface="+mj-lt"/>
              </a:rPr>
              <a:t>1957 yılında ilk yapay uydu fırlatıldıktan yalnızca 3 yıl sonra, ilk meteorolojik uydu da uzaydaki yerini almıştır.</a:t>
            </a:r>
            <a:endParaRPr lang="tr-TR" sz="2600" b="1" dirty="0">
              <a:solidFill>
                <a:schemeClr val="bg1"/>
              </a:solidFill>
              <a:effectLst>
                <a:outerShdw blurRad="38100" dist="38100" dir="2700000" algn="tl">
                  <a:srgbClr val="000000">
                    <a:alpha val="43137"/>
                  </a:srgbClr>
                </a:outerShdw>
              </a:effectLst>
              <a:latin typeface="+mj-lt"/>
            </a:endParaRPr>
          </a:p>
        </p:txBody>
      </p:sp>
      <p:sp>
        <p:nvSpPr>
          <p:cNvPr id="13" name="7 Dikdörtgen"/>
          <p:cNvSpPr>
            <a:spLocks noChangeArrowheads="1"/>
          </p:cNvSpPr>
          <p:nvPr/>
        </p:nvSpPr>
        <p:spPr bwMode="auto">
          <a:xfrm>
            <a:off x="8848164" y="5639737"/>
            <a:ext cx="3030351" cy="1200329"/>
          </a:xfrm>
          <a:prstGeom prst="rect">
            <a:avLst/>
          </a:prstGeom>
          <a:noFill/>
          <a:ln w="9525">
            <a:noFill/>
            <a:miter lim="800000"/>
            <a:headEnd/>
            <a:tailEnd/>
          </a:ln>
        </p:spPr>
        <p:txBody>
          <a:bodyPr wrap="square">
            <a:spAutoFit/>
          </a:bodyPr>
          <a:lstStyle/>
          <a:p>
            <a:pPr algn="ctr"/>
            <a:r>
              <a:rPr lang="tr-TR" dirty="0" smtClean="0">
                <a:solidFill>
                  <a:schemeClr val="bg1"/>
                </a:solidFill>
              </a:rPr>
              <a:t>Kutupsal yörüngeli meteoroloji uydusu kızılötesi kanal görüntüsü </a:t>
            </a:r>
          </a:p>
          <a:p>
            <a:pPr algn="ctr"/>
            <a:r>
              <a:rPr lang="tr-TR" dirty="0" smtClean="0">
                <a:solidFill>
                  <a:schemeClr val="bg1"/>
                </a:solidFill>
              </a:rPr>
              <a:t>(VIIRS, 2015)</a:t>
            </a:r>
          </a:p>
        </p:txBody>
      </p:sp>
      <p:pic>
        <p:nvPicPr>
          <p:cNvPr id="2052" name="Picture 4"/>
          <p:cNvPicPr>
            <a:picLocks noChangeAspect="1" noChangeArrowheads="1"/>
          </p:cNvPicPr>
          <p:nvPr/>
        </p:nvPicPr>
        <p:blipFill>
          <a:blip r:embed="rId5" cstate="print"/>
          <a:srcRect/>
          <a:stretch>
            <a:fillRect/>
          </a:stretch>
        </p:blipFill>
        <p:spPr bwMode="auto">
          <a:xfrm>
            <a:off x="8729663" y="2052916"/>
            <a:ext cx="3435442" cy="3657601"/>
          </a:xfrm>
          <a:prstGeom prst="rect">
            <a:avLst/>
          </a:prstGeom>
          <a:noFill/>
          <a:ln w="9525">
            <a:noFill/>
            <a:miter lim="800000"/>
            <a:headEnd/>
            <a:tailEnd/>
          </a:ln>
        </p:spPr>
      </p:pic>
      <p:pic>
        <p:nvPicPr>
          <p:cNvPr id="15" name="Picture 7" descr="C:\Users\fdagli\Desktop\Resim1.png"/>
          <p:cNvPicPr>
            <a:picLocks noChangeAspect="1" noChangeArrowheads="1"/>
          </p:cNvPicPr>
          <p:nvPr/>
        </p:nvPicPr>
        <p:blipFill>
          <a:blip r:embed="rId6" cstate="print"/>
          <a:srcRect/>
          <a:stretch>
            <a:fillRect/>
          </a:stretch>
        </p:blipFill>
        <p:spPr bwMode="auto">
          <a:xfrm>
            <a:off x="11289554" y="1"/>
            <a:ext cx="712814" cy="788894"/>
          </a:xfrm>
          <a:prstGeom prst="rect">
            <a:avLst/>
          </a:prstGeom>
          <a:noFill/>
          <a:ln w="9525">
            <a:noFill/>
            <a:miter lim="800000"/>
            <a:headEnd/>
            <a:tailEnd/>
          </a:ln>
        </p:spPr>
      </p:pic>
      <p:pic>
        <p:nvPicPr>
          <p:cNvPr id="17" name="Picture 16" descr="https://www.tarimorman.gov.tr/Style%20Library/TarimUI/img/gthbLogo.png"/>
          <p:cNvPicPr>
            <a:picLocks noChangeAspect="1" noChangeArrowheads="1"/>
          </p:cNvPicPr>
          <p:nvPr/>
        </p:nvPicPr>
        <p:blipFill>
          <a:blip r:embed="rId7" cstate="print"/>
          <a:srcRect/>
          <a:stretch>
            <a:fillRect/>
          </a:stretch>
        </p:blipFill>
        <p:spPr bwMode="auto">
          <a:xfrm>
            <a:off x="232895" y="62755"/>
            <a:ext cx="699246" cy="699246"/>
          </a:xfrm>
          <a:prstGeom prst="rect">
            <a:avLst/>
          </a:prstGeom>
          <a:noFill/>
          <a:ln w="9525">
            <a:noFill/>
            <a:miter lim="800000"/>
            <a:headEnd/>
            <a:tailEnd/>
          </a:ln>
        </p:spPr>
      </p:pic>
    </p:spTree>
    <p:extLst>
      <p:ext uri="{BB962C8B-B14F-4D97-AF65-F5344CB8AC3E}">
        <p14:creationId xmlns:p14="http://schemas.microsoft.com/office/powerpoint/2010/main" xmlns="" val="36687178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p:cNvPicPr>
            <a:picLocks noChangeAspect="1" noChangeArrowheads="1"/>
          </p:cNvPicPr>
          <p:nvPr/>
        </p:nvPicPr>
        <p:blipFill>
          <a:blip r:embed="rId2" cstate="print"/>
          <a:srcRect/>
          <a:stretch>
            <a:fillRect/>
          </a:stretch>
        </p:blipFill>
        <p:spPr bwMode="auto">
          <a:xfrm>
            <a:off x="1" y="1507680"/>
            <a:ext cx="6476821" cy="3147243"/>
          </a:xfrm>
          <a:prstGeom prst="rect">
            <a:avLst/>
          </a:prstGeom>
          <a:noFill/>
          <a:ln w="9525">
            <a:noFill/>
            <a:miter lim="800000"/>
            <a:headEnd/>
            <a:tailEnd/>
          </a:ln>
        </p:spPr>
      </p:pic>
      <p:pic>
        <p:nvPicPr>
          <p:cNvPr id="324611" name="Picture 3"/>
          <p:cNvPicPr>
            <a:picLocks noChangeAspect="1" noChangeArrowheads="1"/>
          </p:cNvPicPr>
          <p:nvPr/>
        </p:nvPicPr>
        <p:blipFill>
          <a:blip r:embed="rId3" cstate="print"/>
          <a:srcRect/>
          <a:stretch>
            <a:fillRect/>
          </a:stretch>
        </p:blipFill>
        <p:spPr bwMode="auto">
          <a:xfrm>
            <a:off x="6450501" y="1507679"/>
            <a:ext cx="5741499" cy="3168352"/>
          </a:xfrm>
          <a:prstGeom prst="rect">
            <a:avLst/>
          </a:prstGeom>
          <a:noFill/>
          <a:ln w="9525">
            <a:noFill/>
            <a:miter lim="800000"/>
            <a:headEnd/>
            <a:tailEnd/>
          </a:ln>
        </p:spPr>
      </p:pic>
      <p:sp>
        <p:nvSpPr>
          <p:cNvPr id="4"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Users\mlk\Desktop\NatLoop_Small.gif"/>
          <p:cNvPicPr>
            <a:picLocks noChangeAspect="1" noChangeArrowheads="1" noCrop="1"/>
          </p:cNvPicPr>
          <p:nvPr/>
        </p:nvPicPr>
        <p:blipFill>
          <a:blip r:embed="rId2" cstate="print"/>
          <a:srcRect/>
          <a:stretch>
            <a:fillRect/>
          </a:stretch>
        </p:blipFill>
        <p:spPr bwMode="auto">
          <a:xfrm>
            <a:off x="335361" y="764705"/>
            <a:ext cx="11317818" cy="5000625"/>
          </a:xfrm>
          <a:prstGeom prst="rect">
            <a:avLst/>
          </a:prstGeom>
          <a:noFill/>
          <a:ln w="9525">
            <a:noFill/>
            <a:miter lim="800000"/>
            <a:headEnd/>
            <a:tailEnd/>
          </a:ln>
        </p:spPr>
      </p:pic>
      <p:sp>
        <p:nvSpPr>
          <p:cNvPr id="3"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Rottnest Serpent 1"/>
          <p:cNvPicPr>
            <a:picLocks noChangeAspect="1" noChangeArrowheads="1"/>
          </p:cNvPicPr>
          <p:nvPr/>
        </p:nvPicPr>
        <p:blipFill>
          <a:blip r:embed="rId2" cstate="print"/>
          <a:srcRect/>
          <a:stretch>
            <a:fillRect/>
          </a:stretch>
        </p:blipFill>
        <p:spPr bwMode="auto">
          <a:xfrm>
            <a:off x="1197708" y="778133"/>
            <a:ext cx="9673492" cy="4840201"/>
          </a:xfrm>
          <a:prstGeom prst="rect">
            <a:avLst/>
          </a:prstGeom>
          <a:noFill/>
          <a:ln w="9525">
            <a:noFill/>
            <a:miter lim="800000"/>
            <a:headEnd/>
            <a:tailEnd/>
          </a:ln>
        </p:spPr>
      </p:pic>
      <p:sp>
        <p:nvSpPr>
          <p:cNvPr id="3"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58110" y="1484784"/>
            <a:ext cx="5900964" cy="291061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6096001" y="1484784"/>
            <a:ext cx="5937889" cy="2913009"/>
          </a:xfrm>
          <a:prstGeom prst="rect">
            <a:avLst/>
          </a:prstGeom>
          <a:noFill/>
          <a:ln w="9525">
            <a:noFill/>
            <a:miter lim="800000"/>
            <a:headEnd/>
            <a:tailEnd/>
          </a:ln>
        </p:spPr>
      </p:pic>
      <p:sp>
        <p:nvSpPr>
          <p:cNvPr id="4" name="3 Metin kutusu"/>
          <p:cNvSpPr txBox="1"/>
          <p:nvPr/>
        </p:nvSpPr>
        <p:spPr>
          <a:xfrm>
            <a:off x="249543" y="802354"/>
            <a:ext cx="10622590" cy="584775"/>
          </a:xfrm>
          <a:prstGeom prst="rect">
            <a:avLst/>
          </a:prstGeom>
          <a:noFill/>
        </p:spPr>
        <p:txBody>
          <a:bodyPr wrap="square" rtlCol="0">
            <a:spAutoFit/>
          </a:bodyPr>
          <a:lstStyle/>
          <a:p>
            <a:r>
              <a:rPr lang="tr-TR" sz="3200" dirty="0" smtClean="0">
                <a:solidFill>
                  <a:schemeClr val="bg1"/>
                </a:solidFill>
                <a:latin typeface="+mj-lt"/>
                <a:cs typeface="Arial" pitchFamily="34" charset="0"/>
              </a:rPr>
              <a:t>Hamle Cephesi (</a:t>
            </a:r>
            <a:r>
              <a:rPr lang="tr-TR" sz="3200" dirty="0" err="1" smtClean="0">
                <a:solidFill>
                  <a:schemeClr val="bg1"/>
                </a:solidFill>
                <a:latin typeface="+mj-lt"/>
                <a:cs typeface="Arial" pitchFamily="34" charset="0"/>
              </a:rPr>
              <a:t>Gust</a:t>
            </a:r>
            <a:r>
              <a:rPr lang="tr-TR" sz="3200" dirty="0" smtClean="0">
                <a:solidFill>
                  <a:schemeClr val="bg1"/>
                </a:solidFill>
                <a:latin typeface="+mj-lt"/>
                <a:cs typeface="Arial" pitchFamily="34" charset="0"/>
              </a:rPr>
              <a:t> </a:t>
            </a:r>
            <a:r>
              <a:rPr lang="tr-TR" sz="3200" dirty="0" err="1" smtClean="0">
                <a:solidFill>
                  <a:schemeClr val="bg1"/>
                </a:solidFill>
                <a:latin typeface="+mj-lt"/>
                <a:cs typeface="Arial" pitchFamily="34" charset="0"/>
              </a:rPr>
              <a:t>front</a:t>
            </a:r>
            <a:r>
              <a:rPr lang="tr-TR" sz="3200" dirty="0" smtClean="0">
                <a:solidFill>
                  <a:schemeClr val="bg1"/>
                </a:solidFill>
                <a:latin typeface="+mj-lt"/>
                <a:cs typeface="Arial" pitchFamily="34" charset="0"/>
              </a:rPr>
              <a:t>)</a:t>
            </a:r>
            <a:endParaRPr lang="tr-TR" sz="3200" dirty="0">
              <a:solidFill>
                <a:schemeClr val="bg1"/>
              </a:solidFill>
              <a:latin typeface="+mj-lt"/>
              <a:cs typeface="Arial" pitchFamily="34" charset="0"/>
            </a:endParaRPr>
          </a:p>
        </p:txBody>
      </p:sp>
      <p:sp>
        <p:nvSpPr>
          <p:cNvPr id="5"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Melik\Downloads\output_7fLQ1P.gif"/>
          <p:cNvPicPr>
            <a:picLocks noChangeAspect="1" noChangeArrowheads="1" noCrop="1"/>
          </p:cNvPicPr>
          <p:nvPr/>
        </p:nvPicPr>
        <p:blipFill>
          <a:blip r:embed="rId2" cstate="print"/>
          <a:srcRect/>
          <a:stretch>
            <a:fillRect/>
          </a:stretch>
        </p:blipFill>
        <p:spPr bwMode="auto">
          <a:xfrm>
            <a:off x="1156677" y="819206"/>
            <a:ext cx="9319360" cy="4839131"/>
          </a:xfrm>
          <a:prstGeom prst="rect">
            <a:avLst/>
          </a:prstGeom>
          <a:noFill/>
          <a:ln w="9525">
            <a:noFill/>
            <a:miter lim="800000"/>
            <a:headEnd/>
            <a:tailEnd/>
          </a:ln>
        </p:spPr>
      </p:pic>
      <p:sp>
        <p:nvSpPr>
          <p:cNvPr id="3"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43360" name="Object 2"/>
          <p:cNvGraphicFramePr>
            <a:graphicFrameLocks noChangeAspect="1"/>
          </p:cNvGraphicFramePr>
          <p:nvPr/>
        </p:nvGraphicFramePr>
        <p:xfrm>
          <a:off x="171939" y="1404930"/>
          <a:ext cx="4078770" cy="2729408"/>
        </p:xfrm>
        <a:graphic>
          <a:graphicData uri="http://schemas.openxmlformats.org/presentationml/2006/ole">
            <p:oleObj spid="_x0000_s5122" name="Bit Eşlem Resmi" r:id="rId3" imgW="1838095" imgH="1324160" progId="PBrush">
              <p:embed/>
            </p:oleObj>
          </a:graphicData>
        </a:graphic>
      </p:graphicFrame>
      <p:pic>
        <p:nvPicPr>
          <p:cNvPr id="6" name="Picture 2"/>
          <p:cNvPicPr>
            <a:picLocks noChangeAspect="1" noChangeArrowheads="1"/>
          </p:cNvPicPr>
          <p:nvPr/>
        </p:nvPicPr>
        <p:blipFill>
          <a:blip r:embed="rId4" cstate="print"/>
          <a:srcRect/>
          <a:stretch>
            <a:fillRect/>
          </a:stretch>
        </p:blipFill>
        <p:spPr bwMode="auto">
          <a:xfrm>
            <a:off x="4306278" y="1391129"/>
            <a:ext cx="3929238" cy="2782286"/>
          </a:xfrm>
          <a:prstGeom prst="rect">
            <a:avLst/>
          </a:prstGeom>
          <a:noFill/>
          <a:ln w="9525">
            <a:noFill/>
            <a:miter lim="800000"/>
            <a:headEnd/>
            <a:tailEnd/>
          </a:ln>
        </p:spPr>
      </p:pic>
      <p:sp>
        <p:nvSpPr>
          <p:cNvPr id="8"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pic>
        <p:nvPicPr>
          <p:cNvPr id="9" name="Picture 3" descr="Figure F3"/>
          <p:cNvPicPr>
            <a:picLocks noChangeAspect="1" noChangeArrowheads="1"/>
          </p:cNvPicPr>
          <p:nvPr/>
        </p:nvPicPr>
        <p:blipFill>
          <a:blip r:embed="rId5" cstate="print"/>
          <a:srcRect/>
          <a:stretch>
            <a:fillRect/>
          </a:stretch>
        </p:blipFill>
        <p:spPr>
          <a:xfrm>
            <a:off x="8479691" y="1451015"/>
            <a:ext cx="3428431" cy="2675508"/>
          </a:xfrm>
          <a:prstGeom prst="rect">
            <a:avLst/>
          </a:prstGeom>
          <a:ln w="88900" cap="sq" cmpd="thickThin">
            <a:solidFill>
              <a:srgbClr val="000000"/>
            </a:solidFill>
            <a:prstDash val="solid"/>
            <a:miter lim="800000"/>
          </a:ln>
          <a:effectLst>
            <a:innerShdw blurRad="76200">
              <a:srgbClr val="000000"/>
            </a:innerShdw>
          </a:effectLst>
        </p:spPr>
      </p:pic>
      <p:sp>
        <p:nvSpPr>
          <p:cNvPr id="10" name="9 Metin kutusu"/>
          <p:cNvSpPr txBox="1"/>
          <p:nvPr/>
        </p:nvSpPr>
        <p:spPr>
          <a:xfrm>
            <a:off x="1469292" y="4251568"/>
            <a:ext cx="1348061" cy="369332"/>
          </a:xfrm>
          <a:prstGeom prst="rect">
            <a:avLst/>
          </a:prstGeom>
          <a:noFill/>
          <a:ln>
            <a:noFill/>
          </a:ln>
        </p:spPr>
        <p:txBody>
          <a:bodyPr wrap="none" rtlCol="0">
            <a:spAutoFit/>
          </a:bodyPr>
          <a:lstStyle/>
          <a:p>
            <a:r>
              <a:rPr lang="tr-TR" dirty="0" smtClean="0">
                <a:solidFill>
                  <a:schemeClr val="bg1"/>
                </a:solidFill>
              </a:rPr>
              <a:t>PPI TARAMA</a:t>
            </a:r>
          </a:p>
        </p:txBody>
      </p:sp>
      <p:sp>
        <p:nvSpPr>
          <p:cNvPr id="11" name="10 Metin kutusu"/>
          <p:cNvSpPr txBox="1"/>
          <p:nvPr/>
        </p:nvSpPr>
        <p:spPr>
          <a:xfrm>
            <a:off x="5529384" y="4357075"/>
            <a:ext cx="1707070" cy="369332"/>
          </a:xfrm>
          <a:prstGeom prst="rect">
            <a:avLst/>
          </a:prstGeom>
          <a:noFill/>
          <a:ln>
            <a:noFill/>
          </a:ln>
        </p:spPr>
        <p:txBody>
          <a:bodyPr wrap="none" rtlCol="0">
            <a:spAutoFit/>
          </a:bodyPr>
          <a:lstStyle/>
          <a:p>
            <a:r>
              <a:rPr lang="tr-TR" dirty="0" smtClean="0">
                <a:solidFill>
                  <a:schemeClr val="bg1"/>
                </a:solidFill>
              </a:rPr>
              <a:t>HACİM TARAMA</a:t>
            </a:r>
          </a:p>
        </p:txBody>
      </p:sp>
      <p:sp>
        <p:nvSpPr>
          <p:cNvPr id="12" name="11 Metin kutusu"/>
          <p:cNvSpPr txBox="1"/>
          <p:nvPr/>
        </p:nvSpPr>
        <p:spPr>
          <a:xfrm>
            <a:off x="9886462" y="4360983"/>
            <a:ext cx="736099" cy="369332"/>
          </a:xfrm>
          <a:prstGeom prst="rect">
            <a:avLst/>
          </a:prstGeom>
          <a:noFill/>
          <a:ln>
            <a:noFill/>
          </a:ln>
        </p:spPr>
        <p:txBody>
          <a:bodyPr wrap="none" rtlCol="0">
            <a:spAutoFit/>
          </a:bodyPr>
          <a:lstStyle/>
          <a:p>
            <a:r>
              <a:rPr lang="tr-TR" dirty="0" smtClean="0">
                <a:solidFill>
                  <a:schemeClr val="bg1"/>
                </a:solidFill>
              </a:rPr>
              <a:t>CAPPI</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p:cNvPicPr>
            <a:picLocks noChangeAspect="1" noChangeArrowheads="1"/>
          </p:cNvPicPr>
          <p:nvPr/>
        </p:nvPicPr>
        <p:blipFill>
          <a:blip r:embed="rId2" cstate="print"/>
          <a:srcRect/>
          <a:stretch>
            <a:fillRect/>
          </a:stretch>
        </p:blipFill>
        <p:spPr bwMode="auto">
          <a:xfrm>
            <a:off x="1805352" y="643062"/>
            <a:ext cx="8256955" cy="5723914"/>
          </a:xfrm>
          <a:prstGeom prst="rect">
            <a:avLst/>
          </a:prstGeom>
          <a:noFill/>
          <a:ln w="9525">
            <a:noFill/>
            <a:miter lim="800000"/>
            <a:headEnd/>
            <a:tailEnd/>
          </a:ln>
        </p:spPr>
      </p:pic>
      <p:sp>
        <p:nvSpPr>
          <p:cNvPr id="5"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2"/>
          <p:cNvPicPr>
            <a:picLocks noChangeAspect="1" noChangeArrowheads="1"/>
          </p:cNvPicPr>
          <p:nvPr/>
        </p:nvPicPr>
        <p:blipFill>
          <a:blip r:embed="rId2" cstate="print"/>
          <a:srcRect/>
          <a:stretch>
            <a:fillRect/>
          </a:stretch>
        </p:blipFill>
        <p:spPr bwMode="auto">
          <a:xfrm>
            <a:off x="2196122" y="682416"/>
            <a:ext cx="8225693" cy="5684680"/>
          </a:xfrm>
          <a:prstGeom prst="rect">
            <a:avLst/>
          </a:prstGeom>
          <a:noFill/>
          <a:ln w="9525">
            <a:noFill/>
            <a:miter lim="800000"/>
            <a:headEnd/>
            <a:tailEnd/>
          </a:ln>
        </p:spPr>
      </p:pic>
      <p:sp>
        <p:nvSpPr>
          <p:cNvPr id="5"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
          <p:cNvGrpSpPr/>
          <p:nvPr/>
        </p:nvGrpSpPr>
        <p:grpSpPr>
          <a:xfrm>
            <a:off x="1750646" y="758091"/>
            <a:ext cx="8643816" cy="5603632"/>
            <a:chOff x="1132988" y="116632"/>
            <a:chExt cx="9852395" cy="6086500"/>
          </a:xfrm>
        </p:grpSpPr>
        <p:pic>
          <p:nvPicPr>
            <p:cNvPr id="284673" name="Picture 1"/>
            <p:cNvPicPr>
              <a:picLocks noChangeAspect="1" noChangeArrowheads="1"/>
            </p:cNvPicPr>
            <p:nvPr/>
          </p:nvPicPr>
          <p:blipFill>
            <a:blip r:embed="rId3" cstate="print"/>
            <a:srcRect/>
            <a:stretch>
              <a:fillRect/>
            </a:stretch>
          </p:blipFill>
          <p:spPr bwMode="auto">
            <a:xfrm>
              <a:off x="1132988" y="116632"/>
              <a:ext cx="9852395" cy="6086500"/>
            </a:xfrm>
            <a:prstGeom prst="rect">
              <a:avLst/>
            </a:prstGeom>
            <a:noFill/>
            <a:ln w="9525">
              <a:noFill/>
              <a:miter lim="800000"/>
              <a:headEnd/>
              <a:tailEnd/>
            </a:ln>
            <a:effectLst/>
          </p:spPr>
        </p:pic>
        <p:sp>
          <p:nvSpPr>
            <p:cNvPr id="111620" name="Oval 4"/>
            <p:cNvSpPr>
              <a:spLocks noChangeArrowheads="1"/>
            </p:cNvSpPr>
            <p:nvPr/>
          </p:nvSpPr>
          <p:spPr bwMode="auto">
            <a:xfrm rot="5400000">
              <a:off x="3239691" y="3864144"/>
              <a:ext cx="990600" cy="2063262"/>
            </a:xfrm>
            <a:prstGeom prst="ellipse">
              <a:avLst/>
            </a:prstGeom>
            <a:noFill/>
            <a:ln w="28575">
              <a:solidFill>
                <a:srgbClr val="FF0000"/>
              </a:solidFill>
              <a:round/>
              <a:headEnd type="none" w="sm" len="sm"/>
              <a:tailEnd type="none" w="sm" len="sm"/>
            </a:ln>
          </p:spPr>
          <p:txBody>
            <a:bodyPr wrap="none" anchor="ctr"/>
            <a:lstStyle/>
            <a:p>
              <a:endParaRPr lang="tr-TR"/>
            </a:p>
          </p:txBody>
        </p:sp>
      </p:grpSp>
      <p:sp>
        <p:nvSpPr>
          <p:cNvPr id="5"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6540" y="468307"/>
            <a:ext cx="7753563" cy="1143000"/>
          </a:xfrm>
        </p:spPr>
        <p:txBody>
          <a:bodyPr/>
          <a:lstStyle/>
          <a:p>
            <a:r>
              <a:rPr lang="tr-TR" sz="3600" b="0" dirty="0" smtClean="0">
                <a:solidFill>
                  <a:schemeClr val="bg1"/>
                </a:solidFill>
                <a:latin typeface="Arial" pitchFamily="34" charset="0"/>
                <a:cs typeface="Arial" pitchFamily="34" charset="0"/>
              </a:rPr>
              <a:t>Zayıf Eko Alanı (</a:t>
            </a:r>
            <a:r>
              <a:rPr lang="tr-TR" sz="3600" b="0" dirty="0" err="1" smtClean="0">
                <a:solidFill>
                  <a:schemeClr val="bg1"/>
                </a:solidFill>
                <a:latin typeface="Arial" pitchFamily="34" charset="0"/>
                <a:cs typeface="Arial" pitchFamily="34" charset="0"/>
              </a:rPr>
              <a:t>Weak</a:t>
            </a:r>
            <a:r>
              <a:rPr lang="tr-TR" sz="3600" b="0" dirty="0" smtClean="0">
                <a:solidFill>
                  <a:schemeClr val="bg1"/>
                </a:solidFill>
                <a:latin typeface="Arial" pitchFamily="34" charset="0"/>
                <a:cs typeface="Arial" pitchFamily="34" charset="0"/>
              </a:rPr>
              <a:t> </a:t>
            </a:r>
            <a:r>
              <a:rPr lang="tr-TR" sz="3600" b="0" dirty="0" err="1" smtClean="0">
                <a:solidFill>
                  <a:schemeClr val="bg1"/>
                </a:solidFill>
                <a:latin typeface="Arial" pitchFamily="34" charset="0"/>
                <a:cs typeface="Arial" pitchFamily="34" charset="0"/>
              </a:rPr>
              <a:t>Echo</a:t>
            </a:r>
            <a:r>
              <a:rPr lang="tr-TR" sz="3600" b="0" dirty="0" smtClean="0">
                <a:solidFill>
                  <a:schemeClr val="bg1"/>
                </a:solidFill>
                <a:latin typeface="Arial" pitchFamily="34" charset="0"/>
                <a:cs typeface="Arial" pitchFamily="34" charset="0"/>
              </a:rPr>
              <a:t> </a:t>
            </a:r>
            <a:r>
              <a:rPr lang="tr-TR" sz="3600" b="0" dirty="0" err="1" smtClean="0">
                <a:solidFill>
                  <a:schemeClr val="bg1"/>
                </a:solidFill>
                <a:latin typeface="Arial" pitchFamily="34" charset="0"/>
                <a:cs typeface="Arial" pitchFamily="34" charset="0"/>
              </a:rPr>
              <a:t>Region</a:t>
            </a:r>
            <a:r>
              <a:rPr lang="tr-TR" sz="3600" b="0" dirty="0" smtClean="0">
                <a:solidFill>
                  <a:schemeClr val="bg1"/>
                </a:solidFill>
                <a:latin typeface="Arial" pitchFamily="34" charset="0"/>
                <a:cs typeface="Arial" pitchFamily="34" charset="0"/>
              </a:rPr>
              <a:t>)</a:t>
            </a:r>
            <a:endParaRPr lang="tr-TR" sz="3600" b="0" dirty="0">
              <a:solidFill>
                <a:schemeClr val="bg1"/>
              </a:solidFill>
              <a:latin typeface="Arial" pitchFamily="34" charset="0"/>
              <a:cs typeface="Arial" pitchFamily="34" charset="0"/>
            </a:endParaRPr>
          </a:p>
        </p:txBody>
      </p:sp>
      <p:pic>
        <p:nvPicPr>
          <p:cNvPr id="4" name="Picture 4" descr="ecrsxsct"/>
          <p:cNvPicPr>
            <a:picLocks noGrp="1" noChangeAspect="1" noChangeArrowheads="1"/>
          </p:cNvPicPr>
          <p:nvPr>
            <p:ph idx="1"/>
          </p:nvPr>
        </p:nvPicPr>
        <p:blipFill>
          <a:blip r:embed="rId2" cstate="print"/>
          <a:srcRect/>
          <a:stretch>
            <a:fillRect/>
          </a:stretch>
        </p:blipFill>
        <p:spPr bwMode="auto">
          <a:xfrm>
            <a:off x="100898" y="1422785"/>
            <a:ext cx="6043198" cy="3969823"/>
          </a:xfrm>
          <a:prstGeom prst="rect">
            <a:avLst/>
          </a:prstGeom>
          <a:noFill/>
        </p:spPr>
      </p:pic>
      <p:sp>
        <p:nvSpPr>
          <p:cNvPr id="5" name="4 Metin kutusu"/>
          <p:cNvSpPr txBox="1"/>
          <p:nvPr/>
        </p:nvSpPr>
        <p:spPr>
          <a:xfrm>
            <a:off x="6361876" y="1421714"/>
            <a:ext cx="5376597" cy="4081117"/>
          </a:xfrm>
          <a:prstGeom prst="rect">
            <a:avLst/>
          </a:prstGeom>
          <a:noFill/>
        </p:spPr>
        <p:txBody>
          <a:bodyPr wrap="square" rtlCol="0">
            <a:spAutoFit/>
          </a:bodyPr>
          <a:lstStyle/>
          <a:p>
            <a:pPr>
              <a:lnSpc>
                <a:spcPct val="90000"/>
              </a:lnSpc>
              <a:buFont typeface="Wingdings" pitchFamily="2" charset="2"/>
              <a:buChar char="ü"/>
            </a:pPr>
            <a:r>
              <a:rPr lang="tr-TR" sz="2400" b="0" dirty="0" smtClean="0">
                <a:solidFill>
                  <a:schemeClr val="bg1"/>
                </a:solidFill>
                <a:latin typeface="+mj-lt"/>
                <a:cs typeface="Arial" pitchFamily="34" charset="0"/>
              </a:rPr>
              <a:t>Yukarı seviyelerde kuvvetli rüzgar ve yerde çok kuvvetli  dönen </a:t>
            </a:r>
            <a:r>
              <a:rPr lang="tr-TR" sz="2400" b="0" dirty="0" err="1" smtClean="0">
                <a:solidFill>
                  <a:schemeClr val="bg1"/>
                </a:solidFill>
                <a:latin typeface="+mj-lt"/>
                <a:cs typeface="Arial" pitchFamily="34" charset="0"/>
              </a:rPr>
              <a:t>updraft</a:t>
            </a:r>
            <a:r>
              <a:rPr lang="tr-TR" sz="2400" b="0" dirty="0" smtClean="0">
                <a:solidFill>
                  <a:schemeClr val="bg1"/>
                </a:solidFill>
                <a:latin typeface="+mj-lt"/>
                <a:cs typeface="Arial" pitchFamily="34" charset="0"/>
              </a:rPr>
              <a:t> nedeniyle yağışı oluşturan partiküllerin büyük bir kısmı havada asılı olarak kalır. Bu çıkıntı radarda göründüğünde zayıf eko bölgesi  (</a:t>
            </a:r>
            <a:r>
              <a:rPr lang="tr-TR" sz="2400" b="0" dirty="0" err="1" smtClean="0">
                <a:solidFill>
                  <a:schemeClr val="bg1"/>
                </a:solidFill>
                <a:latin typeface="+mj-lt"/>
                <a:cs typeface="Arial" pitchFamily="34" charset="0"/>
              </a:rPr>
              <a:t>Weak</a:t>
            </a:r>
            <a:r>
              <a:rPr lang="tr-TR" sz="2400" b="0" dirty="0" smtClean="0">
                <a:solidFill>
                  <a:schemeClr val="bg1"/>
                </a:solidFill>
                <a:latin typeface="+mj-lt"/>
                <a:cs typeface="Arial" pitchFamily="34" charset="0"/>
              </a:rPr>
              <a:t> </a:t>
            </a:r>
            <a:r>
              <a:rPr lang="tr-TR" sz="2400" b="0" dirty="0" err="1" smtClean="0">
                <a:solidFill>
                  <a:schemeClr val="bg1"/>
                </a:solidFill>
                <a:latin typeface="+mj-lt"/>
                <a:cs typeface="Arial" pitchFamily="34" charset="0"/>
              </a:rPr>
              <a:t>Echo</a:t>
            </a:r>
            <a:r>
              <a:rPr lang="tr-TR" sz="2400" b="0" dirty="0" smtClean="0">
                <a:solidFill>
                  <a:schemeClr val="bg1"/>
                </a:solidFill>
                <a:latin typeface="+mj-lt"/>
                <a:cs typeface="Arial" pitchFamily="34" charset="0"/>
              </a:rPr>
              <a:t> </a:t>
            </a:r>
            <a:r>
              <a:rPr lang="tr-TR" sz="2400" b="0" dirty="0" err="1" smtClean="0">
                <a:solidFill>
                  <a:schemeClr val="bg1"/>
                </a:solidFill>
                <a:latin typeface="+mj-lt"/>
                <a:cs typeface="Arial" pitchFamily="34" charset="0"/>
              </a:rPr>
              <a:t>Region</a:t>
            </a:r>
            <a:r>
              <a:rPr lang="tr-TR" sz="2400" b="0" dirty="0" smtClean="0">
                <a:solidFill>
                  <a:schemeClr val="bg1"/>
                </a:solidFill>
                <a:latin typeface="+mj-lt"/>
                <a:cs typeface="Arial" pitchFamily="34" charset="0"/>
              </a:rPr>
              <a:t>) olarak isimlendirilir. </a:t>
            </a:r>
          </a:p>
          <a:p>
            <a:pPr>
              <a:lnSpc>
                <a:spcPct val="90000"/>
              </a:lnSpc>
              <a:buFont typeface="Wingdings" pitchFamily="2" charset="2"/>
              <a:buChar char="ü"/>
            </a:pPr>
            <a:endParaRPr lang="en-US" sz="2400" b="0" dirty="0" smtClean="0">
              <a:solidFill>
                <a:schemeClr val="bg1"/>
              </a:solidFill>
              <a:latin typeface="+mj-lt"/>
              <a:cs typeface="Arial" pitchFamily="34" charset="0"/>
            </a:endParaRPr>
          </a:p>
          <a:p>
            <a:pPr>
              <a:lnSpc>
                <a:spcPct val="90000"/>
              </a:lnSpc>
              <a:buFont typeface="Wingdings" pitchFamily="2" charset="2"/>
              <a:buChar char="ü"/>
            </a:pPr>
            <a:r>
              <a:rPr lang="tr-TR" sz="2400" b="0" dirty="0" smtClean="0">
                <a:solidFill>
                  <a:schemeClr val="bg1"/>
                </a:solidFill>
                <a:latin typeface="+mj-lt"/>
                <a:cs typeface="Arial" pitchFamily="34" charset="0"/>
              </a:rPr>
              <a:t>Genellikle süper hücre göstergesi olup, bu tarz yapılar oluştuğunda başta iri çaplı dolu olmak üzere kuvvetli  hadislerin göstergesidir.</a:t>
            </a:r>
          </a:p>
        </p:txBody>
      </p:sp>
      <p:sp>
        <p:nvSpPr>
          <p:cNvPr id="6"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3" name="Picture 5" descr="satop2"/>
          <p:cNvPicPr>
            <a:picLocks noChangeAspect="1" noChangeArrowheads="1" noCrop="1"/>
          </p:cNvPicPr>
          <p:nvPr/>
        </p:nvPicPr>
        <p:blipFill>
          <a:blip r:embed="rId2" cstate="print"/>
          <a:srcRect/>
          <a:stretch>
            <a:fillRect/>
          </a:stretch>
        </p:blipFill>
        <p:spPr bwMode="auto">
          <a:xfrm>
            <a:off x="6083940" y="1190154"/>
            <a:ext cx="6019433" cy="3384376"/>
          </a:xfrm>
          <a:prstGeom prst="rect">
            <a:avLst/>
          </a:prstGeom>
          <a:noFill/>
        </p:spPr>
      </p:pic>
      <p:pic>
        <p:nvPicPr>
          <p:cNvPr id="196614" name="Picture 6" descr="satop1"/>
          <p:cNvPicPr>
            <a:picLocks noChangeAspect="1" noChangeArrowheads="1" noCrop="1"/>
          </p:cNvPicPr>
          <p:nvPr/>
        </p:nvPicPr>
        <p:blipFill>
          <a:blip r:embed="rId3" cstate="print"/>
          <a:srcRect/>
          <a:stretch>
            <a:fillRect/>
          </a:stretch>
        </p:blipFill>
        <p:spPr bwMode="auto">
          <a:xfrm>
            <a:off x="69484" y="1190154"/>
            <a:ext cx="5760640" cy="3390974"/>
          </a:xfrm>
          <a:prstGeom prst="rect">
            <a:avLst/>
          </a:prstGeom>
          <a:noFill/>
        </p:spPr>
      </p:pic>
      <p:sp>
        <p:nvSpPr>
          <p:cNvPr id="4"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
        <p:nvSpPr>
          <p:cNvPr id="5" name="4 Dikdörtgen"/>
          <p:cNvSpPr/>
          <p:nvPr/>
        </p:nvSpPr>
        <p:spPr>
          <a:xfrm>
            <a:off x="0" y="4447057"/>
            <a:ext cx="12192000" cy="2246769"/>
          </a:xfrm>
          <a:prstGeom prst="rect">
            <a:avLst/>
          </a:prstGeom>
        </p:spPr>
        <p:txBody>
          <a:bodyPr wrap="square">
            <a:spAutoFit/>
          </a:bodyPr>
          <a:lstStyle/>
          <a:p>
            <a:pPr lvl="1"/>
            <a:endParaRPr lang="tr-TR" sz="2800" dirty="0" smtClean="0">
              <a:solidFill>
                <a:schemeClr val="bg1"/>
              </a:solidFill>
              <a:cs typeface="Arial" pitchFamily="34" charset="0"/>
            </a:endParaRPr>
          </a:p>
          <a:p>
            <a:pPr lvl="1">
              <a:buFont typeface="Arial" pitchFamily="34" charset="0"/>
              <a:buChar char="•"/>
            </a:pPr>
            <a:r>
              <a:rPr lang="tr-TR" sz="2800" dirty="0" smtClean="0">
                <a:solidFill>
                  <a:schemeClr val="bg1"/>
                </a:solidFill>
                <a:cs typeface="Arial" pitchFamily="34" charset="0"/>
              </a:rPr>
              <a:t>VIS bantlarda yer yüzeyinin ya da bulutların yansıttığı solar radyasyon ölçülür. </a:t>
            </a:r>
          </a:p>
          <a:p>
            <a:pPr lvl="1">
              <a:buFont typeface="Arial" pitchFamily="34" charset="0"/>
              <a:buChar char="•"/>
            </a:pPr>
            <a:r>
              <a:rPr lang="tr-TR" sz="2800" dirty="0" smtClean="0">
                <a:solidFill>
                  <a:schemeClr val="bg1"/>
                </a:solidFill>
                <a:cs typeface="Arial" pitchFamily="34" charset="0"/>
              </a:rPr>
              <a:t>IR bantlarda yerin ya da bulutların yayınladığı IR radyasyon ölçülür.  </a:t>
            </a:r>
          </a:p>
          <a:p>
            <a:pPr lvl="1">
              <a:buFont typeface="Arial" pitchFamily="34" charset="0"/>
              <a:buChar char="•"/>
            </a:pPr>
            <a:r>
              <a:rPr lang="tr-TR" sz="2800" dirty="0" smtClean="0">
                <a:solidFill>
                  <a:schemeClr val="bg1"/>
                </a:solidFill>
                <a:cs typeface="Arial" pitchFamily="34" charset="0"/>
              </a:rPr>
              <a:t>WV bantlarda su buharı gazının </a:t>
            </a:r>
            <a:r>
              <a:rPr lang="tr-TR" sz="2800" dirty="0" err="1" smtClean="0">
                <a:solidFill>
                  <a:schemeClr val="bg1"/>
                </a:solidFill>
                <a:cs typeface="Arial" pitchFamily="34" charset="0"/>
              </a:rPr>
              <a:t>absorbsiyon</a:t>
            </a:r>
            <a:r>
              <a:rPr lang="tr-TR" sz="2800" dirty="0" smtClean="0">
                <a:solidFill>
                  <a:schemeClr val="bg1"/>
                </a:solidFill>
                <a:cs typeface="Arial" pitchFamily="34" charset="0"/>
              </a:rPr>
              <a:t> özelliği kullanılarak görüntüler üretilir</a:t>
            </a:r>
            <a:endParaRPr lang="en-US" sz="2800" dirty="0">
              <a:solidFill>
                <a:schemeClr val="bg1"/>
              </a:solidFill>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mehmetgoktug.files.wordpress.com/2014/07/adsc4b1z6.jpg?w=600"/>
          <p:cNvPicPr>
            <a:picLocks noChangeAspect="1" noChangeArrowheads="1"/>
          </p:cNvPicPr>
          <p:nvPr/>
        </p:nvPicPr>
        <p:blipFill>
          <a:blip r:embed="rId2" cstate="print"/>
          <a:srcRect/>
          <a:stretch>
            <a:fillRect/>
          </a:stretch>
        </p:blipFill>
        <p:spPr bwMode="auto">
          <a:xfrm>
            <a:off x="1325718" y="839762"/>
            <a:ext cx="9021852" cy="4982699"/>
          </a:xfrm>
          <a:prstGeom prst="rect">
            <a:avLst/>
          </a:prstGeom>
          <a:noFill/>
          <a:ln w="9525">
            <a:noFill/>
            <a:miter lim="800000"/>
            <a:headEnd/>
            <a:tailEnd/>
          </a:ln>
        </p:spPr>
      </p:pic>
      <p:sp>
        <p:nvSpPr>
          <p:cNvPr id="5"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
          <p:cNvGrpSpPr/>
          <p:nvPr/>
        </p:nvGrpSpPr>
        <p:grpSpPr>
          <a:xfrm>
            <a:off x="0" y="1381452"/>
            <a:ext cx="12192001" cy="4355027"/>
            <a:chOff x="0" y="1131372"/>
            <a:chExt cx="12192001" cy="4355027"/>
          </a:xfrm>
        </p:grpSpPr>
        <p:sp>
          <p:nvSpPr>
            <p:cNvPr id="96258" name="Rectangle 6"/>
            <p:cNvSpPr>
              <a:spLocks noChangeArrowheads="1"/>
            </p:cNvSpPr>
            <p:nvPr/>
          </p:nvSpPr>
          <p:spPr bwMode="auto">
            <a:xfrm>
              <a:off x="0" y="1131372"/>
              <a:ext cx="184731" cy="369332"/>
            </a:xfrm>
            <a:prstGeom prst="rect">
              <a:avLst/>
            </a:prstGeom>
            <a:noFill/>
            <a:ln w="9525">
              <a:noFill/>
              <a:miter lim="800000"/>
              <a:headEnd/>
              <a:tailEnd/>
            </a:ln>
          </p:spPr>
          <p:txBody>
            <a:bodyPr wrap="none" anchor="ctr">
              <a:spAutoFit/>
            </a:bodyPr>
            <a:lstStyle/>
            <a:p>
              <a:endParaRPr lang="tr-TR"/>
            </a:p>
          </p:txBody>
        </p:sp>
        <p:pic>
          <p:nvPicPr>
            <p:cNvPr id="96259" name="Picture 5" descr="ist-max13107"/>
            <p:cNvPicPr>
              <a:picLocks noChangeAspect="1" noChangeArrowheads="1"/>
            </p:cNvPicPr>
            <p:nvPr/>
          </p:nvPicPr>
          <p:blipFill>
            <a:blip r:embed="rId2" cstate="print"/>
            <a:srcRect/>
            <a:stretch>
              <a:fillRect/>
            </a:stretch>
          </p:blipFill>
          <p:spPr bwMode="auto">
            <a:xfrm>
              <a:off x="0" y="1266093"/>
              <a:ext cx="6588369" cy="4213911"/>
            </a:xfrm>
            <a:prstGeom prst="rect">
              <a:avLst/>
            </a:prstGeom>
            <a:noFill/>
            <a:ln w="9525">
              <a:noFill/>
              <a:miter lim="800000"/>
              <a:headEnd/>
              <a:tailEnd/>
            </a:ln>
          </p:spPr>
        </p:pic>
        <p:sp>
          <p:nvSpPr>
            <p:cNvPr id="96260" name="Rectangle 7"/>
            <p:cNvSpPr>
              <a:spLocks noChangeArrowheads="1"/>
            </p:cNvSpPr>
            <p:nvPr/>
          </p:nvSpPr>
          <p:spPr bwMode="auto">
            <a:xfrm>
              <a:off x="5985058" y="3467508"/>
              <a:ext cx="219932" cy="276999"/>
            </a:xfrm>
            <a:prstGeom prst="rect">
              <a:avLst/>
            </a:prstGeom>
            <a:noFill/>
            <a:ln w="9525">
              <a:noFill/>
              <a:miter lim="800000"/>
              <a:headEnd/>
              <a:tailEnd/>
            </a:ln>
          </p:spPr>
          <p:txBody>
            <a:bodyPr wrap="none" anchor="ctr">
              <a:spAutoFit/>
            </a:bodyPr>
            <a:lstStyle/>
            <a:p>
              <a:pPr algn="ctr"/>
              <a:r>
                <a:rPr lang="en-US" sz="1200">
                  <a:ea typeface="Times New Roman" pitchFamily="18" charset="0"/>
                  <a:cs typeface="Arial" charset="0"/>
                </a:rPr>
                <a:t> </a:t>
              </a:r>
              <a:endParaRPr lang="en-US">
                <a:latin typeface="Times New Roman" pitchFamily="18" charset="0"/>
                <a:ea typeface="Times New Roman" pitchFamily="18" charset="0"/>
                <a:cs typeface="Arial" charset="0"/>
              </a:endParaRPr>
            </a:p>
          </p:txBody>
        </p:sp>
        <p:sp>
          <p:nvSpPr>
            <p:cNvPr id="96262" name="Rectangle 9"/>
            <p:cNvSpPr>
              <a:spLocks noChangeArrowheads="1"/>
            </p:cNvSpPr>
            <p:nvPr/>
          </p:nvSpPr>
          <p:spPr bwMode="auto">
            <a:xfrm>
              <a:off x="0" y="1629847"/>
              <a:ext cx="184731" cy="369332"/>
            </a:xfrm>
            <a:prstGeom prst="rect">
              <a:avLst/>
            </a:prstGeom>
            <a:noFill/>
            <a:ln w="9525">
              <a:noFill/>
              <a:miter lim="800000"/>
              <a:headEnd/>
              <a:tailEnd/>
            </a:ln>
          </p:spPr>
          <p:txBody>
            <a:bodyPr wrap="none" anchor="ctr">
              <a:spAutoFit/>
            </a:bodyPr>
            <a:lstStyle/>
            <a:p>
              <a:endParaRPr lang="tr-TR"/>
            </a:p>
          </p:txBody>
        </p:sp>
        <p:pic>
          <p:nvPicPr>
            <p:cNvPr id="96263" name="Picture 8" descr="ist_warn3107"/>
            <p:cNvPicPr>
              <a:picLocks noChangeAspect="1" noChangeArrowheads="1"/>
            </p:cNvPicPr>
            <p:nvPr/>
          </p:nvPicPr>
          <p:blipFill>
            <a:blip r:embed="rId3" cstate="print"/>
            <a:srcRect/>
            <a:stretch>
              <a:fillRect/>
            </a:stretch>
          </p:blipFill>
          <p:spPr bwMode="auto">
            <a:xfrm>
              <a:off x="6602622" y="1268412"/>
              <a:ext cx="5589379" cy="4217987"/>
            </a:xfrm>
            <a:prstGeom prst="rect">
              <a:avLst/>
            </a:prstGeom>
            <a:noFill/>
            <a:ln w="9525">
              <a:noFill/>
              <a:miter lim="800000"/>
              <a:headEnd/>
              <a:tailEnd/>
            </a:ln>
          </p:spPr>
        </p:pic>
        <p:sp>
          <p:nvSpPr>
            <p:cNvPr id="9" name="8 Oval"/>
            <p:cNvSpPr/>
            <p:nvPr/>
          </p:nvSpPr>
          <p:spPr>
            <a:xfrm>
              <a:off x="1555262" y="3548185"/>
              <a:ext cx="640861" cy="664307"/>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dirty="0"/>
            </a:p>
          </p:txBody>
        </p:sp>
        <p:sp>
          <p:nvSpPr>
            <p:cNvPr id="10" name="9 Oval"/>
            <p:cNvSpPr/>
            <p:nvPr/>
          </p:nvSpPr>
          <p:spPr>
            <a:xfrm>
              <a:off x="7905262" y="3434862"/>
              <a:ext cx="640861" cy="664307"/>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dirty="0"/>
            </a:p>
          </p:txBody>
        </p:sp>
      </p:grpSp>
      <p:sp>
        <p:nvSpPr>
          <p:cNvPr id="11"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
        <p:nvSpPr>
          <p:cNvPr id="12" name="1 Başlık"/>
          <p:cNvSpPr txBox="1">
            <a:spLocks/>
          </p:cNvSpPr>
          <p:nvPr/>
        </p:nvSpPr>
        <p:spPr>
          <a:xfrm>
            <a:off x="116540" y="765277"/>
            <a:ext cx="7753563" cy="1143000"/>
          </a:xfrm>
          <a:prstGeom prst="rect">
            <a:avLst/>
          </a:prstGeom>
        </p:spPr>
        <p:txBody>
          <a:bodyPr/>
          <a:lstStyle/>
          <a:p>
            <a:pPr marL="0" marR="0" lvl="0" indent="0" algn="l" defTabSz="914400" rtl="0" eaLnBrk="1" fontAlgn="auto" latinLnBrk="0" hangingPunct="1">
              <a:lnSpc>
                <a:spcPts val="4000"/>
              </a:lnSpc>
              <a:spcBef>
                <a:spcPct val="0"/>
              </a:spcBef>
              <a:spcAft>
                <a:spcPts val="0"/>
              </a:spcAft>
              <a:buClrTx/>
              <a:buSzTx/>
              <a:buFontTx/>
              <a:buNone/>
              <a:tabLst/>
              <a:defRPr/>
            </a:pPr>
            <a:r>
              <a:rPr lang="tr-TR" sz="3600" dirty="0" smtClean="0">
                <a:ln w="12700" cmpd="sng">
                  <a:noFill/>
                  <a:prstDash val="solid"/>
                </a:ln>
                <a:solidFill>
                  <a:schemeClr val="bg1"/>
                </a:solidFill>
                <a:effectLst>
                  <a:outerShdw blurRad="38100" dist="38100" dir="2700000" algn="tl">
                    <a:srgbClr val="000000">
                      <a:alpha val="43000"/>
                    </a:srgbClr>
                  </a:outerShdw>
                </a:effectLst>
                <a:latin typeface="Arial" pitchFamily="34" charset="0"/>
                <a:ea typeface="+mj-ea"/>
                <a:cs typeface="Arial" pitchFamily="34" charset="0"/>
              </a:rPr>
              <a:t>Uyarı Ürünleri</a:t>
            </a:r>
            <a:endParaRPr kumimoji="0" lang="tr-TR" sz="3600" b="0" i="0" u="none" strike="noStrike" kern="1200" cap="none" spc="0" normalizeH="0" baseline="0" noProof="0" dirty="0">
              <a:ln w="12700" cmpd="sng">
                <a:noFill/>
                <a:prstDash val="solid"/>
              </a:ln>
              <a:solidFill>
                <a:schemeClr val="bg1"/>
              </a:solidFill>
              <a:effectLst>
                <a:outerShdw blurRad="38100" dist="38100" dir="2700000" algn="tl">
                  <a:srgbClr val="000000">
                    <a:alpha val="43000"/>
                  </a:srgbClr>
                </a:outerShdw>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BLK_WARN_MB"/>
          <p:cNvPicPr>
            <a:picLocks noChangeAspect="1" noChangeArrowheads="1"/>
          </p:cNvPicPr>
          <p:nvPr/>
        </p:nvPicPr>
        <p:blipFill>
          <a:blip r:embed="rId2" cstate="print"/>
          <a:srcRect/>
          <a:stretch>
            <a:fillRect/>
          </a:stretch>
        </p:blipFill>
        <p:spPr bwMode="auto">
          <a:xfrm>
            <a:off x="6033476" y="1578708"/>
            <a:ext cx="5924062" cy="3595317"/>
          </a:xfrm>
          <a:prstGeom prst="rect">
            <a:avLst/>
          </a:prstGeom>
          <a:noFill/>
          <a:ln w="9525">
            <a:noFill/>
            <a:miter lim="800000"/>
            <a:headEnd/>
            <a:tailEnd/>
          </a:ln>
        </p:spPr>
      </p:pic>
      <p:grpSp>
        <p:nvGrpSpPr>
          <p:cNvPr id="7" name="6 Grup"/>
          <p:cNvGrpSpPr/>
          <p:nvPr/>
        </p:nvGrpSpPr>
        <p:grpSpPr>
          <a:xfrm>
            <a:off x="0" y="1555260"/>
            <a:ext cx="5970954" cy="3616081"/>
            <a:chOff x="0" y="0"/>
            <a:chExt cx="7104185" cy="4311650"/>
          </a:xfrm>
        </p:grpSpPr>
        <p:pic>
          <p:nvPicPr>
            <p:cNvPr id="97282" name="Picture 2" descr="BLK_CAPPI_MBWARN"/>
            <p:cNvPicPr>
              <a:picLocks noChangeAspect="1" noChangeArrowheads="1"/>
            </p:cNvPicPr>
            <p:nvPr/>
          </p:nvPicPr>
          <p:blipFill>
            <a:blip r:embed="rId3" cstate="print"/>
            <a:srcRect/>
            <a:stretch>
              <a:fillRect/>
            </a:stretch>
          </p:blipFill>
          <p:spPr bwMode="auto">
            <a:xfrm>
              <a:off x="0" y="0"/>
              <a:ext cx="7104185" cy="4311650"/>
            </a:xfrm>
            <a:prstGeom prst="rect">
              <a:avLst/>
            </a:prstGeom>
            <a:noFill/>
            <a:ln w="9525">
              <a:noFill/>
              <a:miter lim="800000"/>
              <a:headEnd/>
              <a:tailEnd/>
            </a:ln>
          </p:spPr>
        </p:pic>
        <p:sp>
          <p:nvSpPr>
            <p:cNvPr id="9" name="Oval 4"/>
            <p:cNvSpPr>
              <a:spLocks noChangeArrowheads="1"/>
            </p:cNvSpPr>
            <p:nvPr/>
          </p:nvSpPr>
          <p:spPr bwMode="auto">
            <a:xfrm rot="2992623">
              <a:off x="3730992" y="2755901"/>
              <a:ext cx="365125" cy="914400"/>
            </a:xfrm>
            <a:prstGeom prst="ellipse">
              <a:avLst/>
            </a:prstGeom>
            <a:noFill/>
            <a:ln w="28575">
              <a:solidFill>
                <a:srgbClr val="FF0000"/>
              </a:solidFill>
              <a:round/>
              <a:headEnd type="none" w="sm" len="sm"/>
              <a:tailEnd type="none" w="sm" len="sm"/>
            </a:ln>
          </p:spPr>
          <p:txBody>
            <a:bodyPr wrap="none" anchor="ctr"/>
            <a:lstStyle/>
            <a:p>
              <a:endParaRPr lang="tr-TR"/>
            </a:p>
          </p:txBody>
        </p:sp>
      </p:grpSp>
      <p:sp>
        <p:nvSpPr>
          <p:cNvPr id="10" name="Oval 4"/>
          <p:cNvSpPr>
            <a:spLocks noChangeArrowheads="1"/>
          </p:cNvSpPr>
          <p:nvPr/>
        </p:nvSpPr>
        <p:spPr bwMode="auto">
          <a:xfrm rot="2992623">
            <a:off x="9045452" y="3886809"/>
            <a:ext cx="365125" cy="914400"/>
          </a:xfrm>
          <a:prstGeom prst="ellipse">
            <a:avLst/>
          </a:prstGeom>
          <a:noFill/>
          <a:ln w="28575">
            <a:solidFill>
              <a:srgbClr val="FF0000"/>
            </a:solidFill>
            <a:round/>
            <a:headEnd type="none" w="sm" len="sm"/>
            <a:tailEnd type="none" w="sm" len="sm"/>
          </a:ln>
        </p:spPr>
        <p:txBody>
          <a:bodyPr wrap="none" anchor="ctr"/>
          <a:lstStyle/>
          <a:p>
            <a:endParaRPr lang="tr-TR"/>
          </a:p>
        </p:txBody>
      </p:sp>
      <p:sp>
        <p:nvSpPr>
          <p:cNvPr id="8" name="1 Başlık"/>
          <p:cNvSpPr txBox="1">
            <a:spLocks/>
          </p:cNvSpPr>
          <p:nvPr/>
        </p:nvSpPr>
        <p:spPr>
          <a:xfrm>
            <a:off x="116540" y="765277"/>
            <a:ext cx="7753563" cy="1143000"/>
          </a:xfrm>
          <a:prstGeom prst="rect">
            <a:avLst/>
          </a:prstGeom>
        </p:spPr>
        <p:txBody>
          <a:bodyPr/>
          <a:lstStyle/>
          <a:p>
            <a:pPr marL="0" marR="0" lvl="0" indent="0" algn="l" defTabSz="914400" rtl="0" eaLnBrk="1" fontAlgn="auto" latinLnBrk="0" hangingPunct="1">
              <a:lnSpc>
                <a:spcPts val="4000"/>
              </a:lnSpc>
              <a:spcBef>
                <a:spcPct val="0"/>
              </a:spcBef>
              <a:spcAft>
                <a:spcPts val="0"/>
              </a:spcAft>
              <a:buClrTx/>
              <a:buSzTx/>
              <a:buFontTx/>
              <a:buNone/>
              <a:tabLst/>
              <a:defRPr/>
            </a:pPr>
            <a:r>
              <a:rPr lang="tr-TR" sz="3600" dirty="0" smtClean="0">
                <a:ln w="12700" cmpd="sng">
                  <a:noFill/>
                  <a:prstDash val="solid"/>
                </a:ln>
                <a:solidFill>
                  <a:schemeClr val="bg1"/>
                </a:solidFill>
                <a:effectLst>
                  <a:outerShdw blurRad="38100" dist="38100" dir="2700000" algn="tl">
                    <a:srgbClr val="000000">
                      <a:alpha val="43000"/>
                    </a:srgbClr>
                  </a:outerShdw>
                </a:effectLst>
                <a:latin typeface="Arial" pitchFamily="34" charset="0"/>
                <a:ea typeface="+mj-ea"/>
                <a:cs typeface="Arial" pitchFamily="34" charset="0"/>
              </a:rPr>
              <a:t>Uyarı Ürünleri</a:t>
            </a:r>
            <a:endParaRPr kumimoji="0" lang="tr-TR" sz="3600" b="0" i="0" u="none" strike="noStrike" kern="1200" cap="none" spc="0" normalizeH="0" baseline="0" noProof="0" dirty="0">
              <a:ln w="12700" cmpd="sng">
                <a:noFill/>
                <a:prstDash val="solid"/>
              </a:ln>
              <a:solidFill>
                <a:schemeClr val="bg1"/>
              </a:solidFill>
              <a:effectLst>
                <a:outerShdw blurRad="38100" dist="38100" dir="2700000" algn="tl">
                  <a:srgbClr val="000000">
                    <a:alpha val="43000"/>
                  </a:srgbClr>
                </a:outerShdw>
              </a:effectLst>
              <a:uLnTx/>
              <a:uFillTx/>
              <a:latin typeface="Arial" pitchFamily="34" charset="0"/>
              <a:ea typeface="+mj-ea"/>
              <a:cs typeface="Arial" pitchFamily="34" charset="0"/>
            </a:endParaRPr>
          </a:p>
        </p:txBody>
      </p:sp>
      <p:sp>
        <p:nvSpPr>
          <p:cNvPr id="11"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hail_example_z"/>
          <p:cNvPicPr>
            <a:picLocks noChangeAspect="1" noChangeArrowheads="1"/>
          </p:cNvPicPr>
          <p:nvPr/>
        </p:nvPicPr>
        <p:blipFill>
          <a:blip r:embed="rId3" cstate="print"/>
          <a:srcRect/>
          <a:stretch>
            <a:fillRect/>
          </a:stretch>
        </p:blipFill>
        <p:spPr bwMode="auto">
          <a:xfrm>
            <a:off x="203201" y="1447800"/>
            <a:ext cx="5499100" cy="3886200"/>
          </a:xfrm>
          <a:prstGeom prst="rect">
            <a:avLst/>
          </a:prstGeom>
          <a:noFill/>
          <a:ln w="9525">
            <a:noFill/>
            <a:miter lim="800000"/>
            <a:headEnd/>
            <a:tailEnd/>
          </a:ln>
        </p:spPr>
      </p:pic>
      <p:pic>
        <p:nvPicPr>
          <p:cNvPr id="18435" name="Picture 4" descr="hail_example_zdr"/>
          <p:cNvPicPr>
            <a:picLocks noChangeAspect="1" noChangeArrowheads="1"/>
          </p:cNvPicPr>
          <p:nvPr/>
        </p:nvPicPr>
        <p:blipFill>
          <a:blip r:embed="rId4" cstate="print"/>
          <a:srcRect/>
          <a:stretch>
            <a:fillRect/>
          </a:stretch>
        </p:blipFill>
        <p:spPr bwMode="auto">
          <a:xfrm>
            <a:off x="6489702" y="1447800"/>
            <a:ext cx="5499100" cy="3886200"/>
          </a:xfrm>
          <a:prstGeom prst="rect">
            <a:avLst/>
          </a:prstGeom>
          <a:noFill/>
          <a:ln w="9525">
            <a:noFill/>
            <a:miter lim="800000"/>
            <a:headEnd/>
            <a:tailEnd/>
          </a:ln>
        </p:spPr>
      </p:pic>
      <p:pic>
        <p:nvPicPr>
          <p:cNvPr id="18436" name="Picture 5" descr="zdr_colorband"/>
          <p:cNvPicPr>
            <a:picLocks noChangeAspect="1" noChangeArrowheads="1"/>
          </p:cNvPicPr>
          <p:nvPr/>
        </p:nvPicPr>
        <p:blipFill>
          <a:blip r:embed="rId5" cstate="print"/>
          <a:srcRect/>
          <a:stretch>
            <a:fillRect/>
          </a:stretch>
        </p:blipFill>
        <p:spPr bwMode="auto">
          <a:xfrm>
            <a:off x="6197601" y="1447800"/>
            <a:ext cx="778933" cy="3886200"/>
          </a:xfrm>
          <a:prstGeom prst="rect">
            <a:avLst/>
          </a:prstGeom>
          <a:noFill/>
          <a:ln w="9525">
            <a:noFill/>
            <a:miter lim="800000"/>
            <a:headEnd/>
            <a:tailEnd/>
          </a:ln>
        </p:spPr>
      </p:pic>
      <p:pic>
        <p:nvPicPr>
          <p:cNvPr id="18437" name="Picture 6" descr="ref_colorband"/>
          <p:cNvPicPr>
            <a:picLocks noChangeAspect="1" noChangeArrowheads="1"/>
          </p:cNvPicPr>
          <p:nvPr/>
        </p:nvPicPr>
        <p:blipFill>
          <a:blip r:embed="rId6" cstate="print"/>
          <a:srcRect/>
          <a:stretch>
            <a:fillRect/>
          </a:stretch>
        </p:blipFill>
        <p:spPr bwMode="auto">
          <a:xfrm>
            <a:off x="5418668" y="1447800"/>
            <a:ext cx="778933" cy="3887788"/>
          </a:xfrm>
          <a:prstGeom prst="rect">
            <a:avLst/>
          </a:prstGeom>
          <a:noFill/>
          <a:ln w="9525">
            <a:noFill/>
            <a:miter lim="800000"/>
            <a:headEnd/>
            <a:tailEnd/>
          </a:ln>
        </p:spPr>
      </p:pic>
      <p:sp>
        <p:nvSpPr>
          <p:cNvPr id="78855" name="Text Box 7"/>
          <p:cNvSpPr txBox="1">
            <a:spLocks noChangeArrowheads="1"/>
          </p:cNvSpPr>
          <p:nvPr/>
        </p:nvSpPr>
        <p:spPr bwMode="auto">
          <a:xfrm>
            <a:off x="6908800" y="5334000"/>
            <a:ext cx="4876800" cy="376238"/>
          </a:xfrm>
          <a:prstGeom prst="rect">
            <a:avLst/>
          </a:prstGeom>
          <a:solidFill>
            <a:schemeClr val="accent2"/>
          </a:solidFill>
          <a:ln w="9525">
            <a:solidFill>
              <a:schemeClr val="tx1"/>
            </a:solidFill>
            <a:miter lim="800000"/>
            <a:headEnd/>
            <a:tailEnd/>
          </a:ln>
          <a:effectLst/>
        </p:spPr>
        <p:txBody>
          <a:bodyPr>
            <a:spAutoFit/>
          </a:bodyPr>
          <a:lstStyle/>
          <a:p>
            <a:pPr algn="ctr">
              <a:defRPr/>
            </a:pPr>
            <a:r>
              <a:rPr lang="tr-TR" sz="1800" b="1">
                <a:solidFill>
                  <a:schemeClr val="bg1"/>
                </a:solidFill>
                <a:effectLst>
                  <a:outerShdw blurRad="38100" dist="38100" dir="2700000" algn="tl">
                    <a:srgbClr val="000000"/>
                  </a:outerShdw>
                </a:effectLst>
                <a:latin typeface="Trebuchet MS" pitchFamily="34" charset="0"/>
              </a:rPr>
              <a:t>Diferansiyel Feflektivite</a:t>
            </a:r>
            <a:r>
              <a:rPr lang="en-US" sz="1800" b="1">
                <a:solidFill>
                  <a:schemeClr val="bg1"/>
                </a:solidFill>
                <a:effectLst>
                  <a:outerShdw blurRad="38100" dist="38100" dir="2700000" algn="tl">
                    <a:srgbClr val="000000"/>
                  </a:outerShdw>
                </a:effectLst>
                <a:latin typeface="Trebuchet MS" pitchFamily="34" charset="0"/>
              </a:rPr>
              <a:t> (Z</a:t>
            </a:r>
            <a:r>
              <a:rPr lang="en-US" sz="1800" b="1" baseline="-25000">
                <a:solidFill>
                  <a:schemeClr val="bg1"/>
                </a:solidFill>
                <a:effectLst>
                  <a:outerShdw blurRad="38100" dist="38100" dir="2700000" algn="tl">
                    <a:srgbClr val="000000"/>
                  </a:outerShdw>
                </a:effectLst>
                <a:latin typeface="Trebuchet MS" pitchFamily="34" charset="0"/>
              </a:rPr>
              <a:t>DR</a:t>
            </a:r>
            <a:r>
              <a:rPr lang="en-US" sz="1800" b="1">
                <a:solidFill>
                  <a:schemeClr val="bg1"/>
                </a:solidFill>
                <a:effectLst>
                  <a:outerShdw blurRad="38100" dist="38100" dir="2700000" algn="tl">
                    <a:srgbClr val="000000"/>
                  </a:outerShdw>
                </a:effectLst>
                <a:latin typeface="Trebuchet MS" pitchFamily="34" charset="0"/>
              </a:rPr>
              <a:t>)</a:t>
            </a:r>
          </a:p>
        </p:txBody>
      </p:sp>
      <p:sp>
        <p:nvSpPr>
          <p:cNvPr id="78856" name="Text Box 8"/>
          <p:cNvSpPr txBox="1">
            <a:spLocks noChangeArrowheads="1"/>
          </p:cNvSpPr>
          <p:nvPr/>
        </p:nvSpPr>
        <p:spPr bwMode="auto">
          <a:xfrm>
            <a:off x="508000" y="5334000"/>
            <a:ext cx="4876800" cy="376238"/>
          </a:xfrm>
          <a:prstGeom prst="rect">
            <a:avLst/>
          </a:prstGeom>
          <a:solidFill>
            <a:schemeClr val="accent2"/>
          </a:solidFill>
          <a:ln w="9525">
            <a:solidFill>
              <a:schemeClr val="tx1"/>
            </a:solidFill>
            <a:miter lim="800000"/>
            <a:headEnd/>
            <a:tailEnd/>
          </a:ln>
          <a:effectLst/>
        </p:spPr>
        <p:txBody>
          <a:bodyPr>
            <a:spAutoFit/>
          </a:bodyPr>
          <a:lstStyle/>
          <a:p>
            <a:pPr algn="ctr">
              <a:defRPr/>
            </a:pPr>
            <a:r>
              <a:rPr lang="en-US" sz="1800" b="1">
                <a:solidFill>
                  <a:schemeClr val="bg1"/>
                </a:solidFill>
                <a:effectLst>
                  <a:outerShdw blurRad="38100" dist="38100" dir="2700000" algn="tl">
                    <a:srgbClr val="000000"/>
                  </a:outerShdw>
                </a:effectLst>
                <a:latin typeface="Trebuchet MS" pitchFamily="34" charset="0"/>
              </a:rPr>
              <a:t>Refle</a:t>
            </a:r>
            <a:r>
              <a:rPr lang="tr-TR" sz="1800" b="1">
                <a:solidFill>
                  <a:schemeClr val="bg1"/>
                </a:solidFill>
                <a:effectLst>
                  <a:outerShdw blurRad="38100" dist="38100" dir="2700000" algn="tl">
                    <a:srgbClr val="000000"/>
                  </a:outerShdw>
                </a:effectLst>
                <a:latin typeface="Trebuchet MS" pitchFamily="34" charset="0"/>
              </a:rPr>
              <a:t>ktivite</a:t>
            </a:r>
            <a:r>
              <a:rPr lang="en-US" sz="1800" b="1">
                <a:solidFill>
                  <a:schemeClr val="bg1"/>
                </a:solidFill>
                <a:effectLst>
                  <a:outerShdw blurRad="38100" dist="38100" dir="2700000" algn="tl">
                    <a:srgbClr val="000000"/>
                  </a:outerShdw>
                </a:effectLst>
                <a:latin typeface="Trebuchet MS" pitchFamily="34" charset="0"/>
              </a:rPr>
              <a:t> (Z</a:t>
            </a:r>
            <a:r>
              <a:rPr lang="en-US" sz="1800" b="1" baseline="-25000">
                <a:solidFill>
                  <a:schemeClr val="bg1"/>
                </a:solidFill>
                <a:effectLst>
                  <a:outerShdw blurRad="38100" dist="38100" dir="2700000" algn="tl">
                    <a:srgbClr val="000000"/>
                  </a:outerShdw>
                </a:effectLst>
                <a:latin typeface="Trebuchet MS" pitchFamily="34" charset="0"/>
              </a:rPr>
              <a:t>H</a:t>
            </a:r>
            <a:r>
              <a:rPr lang="en-US" sz="1800" b="1">
                <a:solidFill>
                  <a:schemeClr val="bg1"/>
                </a:solidFill>
                <a:effectLst>
                  <a:outerShdw blurRad="38100" dist="38100" dir="2700000" algn="tl">
                    <a:srgbClr val="000000"/>
                  </a:outerShdw>
                </a:effectLst>
                <a:latin typeface="Trebuchet MS" pitchFamily="34" charset="0"/>
              </a:rPr>
              <a:t>)</a:t>
            </a:r>
          </a:p>
        </p:txBody>
      </p:sp>
      <p:sp>
        <p:nvSpPr>
          <p:cNvPr id="78857" name="Oval 9"/>
          <p:cNvSpPr>
            <a:spLocks noChangeArrowheads="1"/>
          </p:cNvSpPr>
          <p:nvPr/>
        </p:nvSpPr>
        <p:spPr bwMode="auto">
          <a:xfrm>
            <a:off x="1407584" y="2917825"/>
            <a:ext cx="609600" cy="457200"/>
          </a:xfrm>
          <a:prstGeom prst="ellipse">
            <a:avLst/>
          </a:prstGeom>
          <a:noFill/>
          <a:ln w="28575">
            <a:solidFill>
              <a:schemeClr val="bg1"/>
            </a:solidFill>
            <a:round/>
            <a:headEnd/>
            <a:tailEnd/>
          </a:ln>
        </p:spPr>
        <p:txBody>
          <a:bodyPr wrap="none" anchor="ctr"/>
          <a:lstStyle/>
          <a:p>
            <a:pPr algn="ctr"/>
            <a:endParaRPr lang="en-US" sz="1800"/>
          </a:p>
        </p:txBody>
      </p:sp>
      <p:sp>
        <p:nvSpPr>
          <p:cNvPr id="78858" name="Oval 10"/>
          <p:cNvSpPr>
            <a:spLocks noChangeArrowheads="1"/>
          </p:cNvSpPr>
          <p:nvPr/>
        </p:nvSpPr>
        <p:spPr bwMode="auto">
          <a:xfrm>
            <a:off x="3860800" y="2743200"/>
            <a:ext cx="609600" cy="457200"/>
          </a:xfrm>
          <a:prstGeom prst="ellipse">
            <a:avLst/>
          </a:prstGeom>
          <a:noFill/>
          <a:ln w="28575">
            <a:solidFill>
              <a:schemeClr val="bg1"/>
            </a:solidFill>
            <a:round/>
            <a:headEnd/>
            <a:tailEnd/>
          </a:ln>
        </p:spPr>
        <p:txBody>
          <a:bodyPr wrap="none" anchor="ctr"/>
          <a:lstStyle/>
          <a:p>
            <a:endParaRPr lang="tr-TR"/>
          </a:p>
        </p:txBody>
      </p:sp>
      <p:sp>
        <p:nvSpPr>
          <p:cNvPr id="78859" name="Oval 11"/>
          <p:cNvSpPr>
            <a:spLocks noChangeArrowheads="1"/>
          </p:cNvSpPr>
          <p:nvPr/>
        </p:nvSpPr>
        <p:spPr bwMode="auto">
          <a:xfrm>
            <a:off x="7677151" y="2917825"/>
            <a:ext cx="609600" cy="457200"/>
          </a:xfrm>
          <a:prstGeom prst="ellipse">
            <a:avLst/>
          </a:prstGeom>
          <a:noFill/>
          <a:ln w="28575">
            <a:solidFill>
              <a:schemeClr val="bg1"/>
            </a:solidFill>
            <a:round/>
            <a:headEnd/>
            <a:tailEnd/>
          </a:ln>
        </p:spPr>
        <p:txBody>
          <a:bodyPr wrap="none" anchor="ctr"/>
          <a:lstStyle/>
          <a:p>
            <a:endParaRPr lang="tr-TR"/>
          </a:p>
        </p:txBody>
      </p:sp>
      <p:sp>
        <p:nvSpPr>
          <p:cNvPr id="78860" name="Oval 12"/>
          <p:cNvSpPr>
            <a:spLocks noChangeArrowheads="1"/>
          </p:cNvSpPr>
          <p:nvPr/>
        </p:nvSpPr>
        <p:spPr bwMode="auto">
          <a:xfrm>
            <a:off x="10130367" y="2743200"/>
            <a:ext cx="609600" cy="457200"/>
          </a:xfrm>
          <a:prstGeom prst="ellipse">
            <a:avLst/>
          </a:prstGeom>
          <a:noFill/>
          <a:ln w="28575">
            <a:solidFill>
              <a:schemeClr val="bg1"/>
            </a:solidFill>
            <a:round/>
            <a:headEnd/>
            <a:tailEnd/>
          </a:ln>
        </p:spPr>
        <p:txBody>
          <a:bodyPr wrap="none" anchor="ctr"/>
          <a:lstStyle/>
          <a:p>
            <a:endParaRPr lang="tr-TR"/>
          </a:p>
        </p:txBody>
      </p:sp>
      <p:sp>
        <p:nvSpPr>
          <p:cNvPr id="78861" name="Text Box 13"/>
          <p:cNvSpPr txBox="1">
            <a:spLocks noChangeArrowheads="1"/>
          </p:cNvSpPr>
          <p:nvPr/>
        </p:nvSpPr>
        <p:spPr bwMode="auto">
          <a:xfrm>
            <a:off x="912284" y="5589589"/>
            <a:ext cx="10871200" cy="507831"/>
          </a:xfrm>
          <a:prstGeom prst="rect">
            <a:avLst/>
          </a:prstGeom>
          <a:noFill/>
          <a:ln w="9525">
            <a:noFill/>
            <a:miter lim="800000"/>
            <a:headEnd/>
            <a:tailEnd/>
          </a:ln>
          <a:effectLst>
            <a:outerShdw dist="35921" dir="2700000" algn="ctr" rotWithShape="0">
              <a:schemeClr val="tx1"/>
            </a:outerShdw>
          </a:effectLst>
        </p:spPr>
        <p:txBody>
          <a:bodyPr>
            <a:spAutoFit/>
          </a:bodyPr>
          <a:lstStyle/>
          <a:p>
            <a:pPr marL="457200" indent="-457200" algn="ctr" eaLnBrk="0" hangingPunct="0">
              <a:lnSpc>
                <a:spcPct val="150000"/>
              </a:lnSpc>
              <a:defRPr/>
            </a:pPr>
            <a:r>
              <a:rPr lang="tr-TR">
                <a:solidFill>
                  <a:schemeClr val="bg1"/>
                </a:solidFill>
                <a:latin typeface="Arial" charset="0"/>
              </a:rPr>
              <a:t>Yakın reflektivite, farklı damla büyüklük dağılımı</a:t>
            </a:r>
            <a:r>
              <a:rPr lang="en-US">
                <a:solidFill>
                  <a:schemeClr val="bg1"/>
                </a:solidFill>
                <a:latin typeface="Arial" charset="0"/>
              </a:rPr>
              <a:t>!</a:t>
            </a:r>
          </a:p>
        </p:txBody>
      </p:sp>
      <p:sp>
        <p:nvSpPr>
          <p:cNvPr id="78862" name="Oval 14"/>
          <p:cNvSpPr>
            <a:spLocks noChangeArrowheads="1"/>
          </p:cNvSpPr>
          <p:nvPr/>
        </p:nvSpPr>
        <p:spPr bwMode="auto">
          <a:xfrm>
            <a:off x="2438400" y="3429000"/>
            <a:ext cx="914400" cy="685800"/>
          </a:xfrm>
          <a:prstGeom prst="ellipse">
            <a:avLst/>
          </a:prstGeom>
          <a:noFill/>
          <a:ln w="28575">
            <a:solidFill>
              <a:schemeClr val="bg1"/>
            </a:solidFill>
            <a:round/>
            <a:headEnd/>
            <a:tailEnd/>
          </a:ln>
        </p:spPr>
        <p:txBody>
          <a:bodyPr wrap="none" anchor="ctr"/>
          <a:lstStyle/>
          <a:p>
            <a:pPr algn="ctr"/>
            <a:endParaRPr lang="en-US" sz="1800"/>
          </a:p>
        </p:txBody>
      </p:sp>
      <p:sp>
        <p:nvSpPr>
          <p:cNvPr id="78863" name="Oval 15"/>
          <p:cNvSpPr>
            <a:spLocks noChangeArrowheads="1"/>
          </p:cNvSpPr>
          <p:nvPr/>
        </p:nvSpPr>
        <p:spPr bwMode="auto">
          <a:xfrm>
            <a:off x="8839200" y="3429000"/>
            <a:ext cx="914400" cy="685800"/>
          </a:xfrm>
          <a:prstGeom prst="ellipse">
            <a:avLst/>
          </a:prstGeom>
          <a:noFill/>
          <a:ln w="28575">
            <a:solidFill>
              <a:schemeClr val="bg1"/>
            </a:solidFill>
            <a:round/>
            <a:headEnd/>
            <a:tailEnd/>
          </a:ln>
        </p:spPr>
        <p:txBody>
          <a:bodyPr wrap="none" anchor="ctr"/>
          <a:lstStyle/>
          <a:p>
            <a:pPr algn="ctr"/>
            <a:endParaRPr lang="en-US" sz="1800"/>
          </a:p>
        </p:txBody>
      </p:sp>
      <p:sp>
        <p:nvSpPr>
          <p:cNvPr id="78864" name="Text Box 16"/>
          <p:cNvSpPr txBox="1">
            <a:spLocks noChangeArrowheads="1"/>
          </p:cNvSpPr>
          <p:nvPr/>
        </p:nvSpPr>
        <p:spPr bwMode="auto">
          <a:xfrm>
            <a:off x="812800" y="5484815"/>
            <a:ext cx="10871200" cy="915987"/>
          </a:xfrm>
          <a:prstGeom prst="rect">
            <a:avLst/>
          </a:prstGeom>
          <a:noFill/>
          <a:ln w="9525">
            <a:noFill/>
            <a:miter lim="800000"/>
            <a:headEnd/>
            <a:tailEnd/>
          </a:ln>
          <a:effectLst>
            <a:outerShdw dist="35921" dir="2700000" algn="ctr" rotWithShape="0">
              <a:schemeClr val="tx1"/>
            </a:outerShdw>
          </a:effectLst>
        </p:spPr>
        <p:txBody>
          <a:bodyPr>
            <a:spAutoFit/>
          </a:bodyPr>
          <a:lstStyle/>
          <a:p>
            <a:pPr marL="457200" indent="-457200" algn="ctr" eaLnBrk="0" hangingPunct="0">
              <a:lnSpc>
                <a:spcPct val="150000"/>
              </a:lnSpc>
              <a:defRPr/>
            </a:pPr>
            <a:r>
              <a:rPr lang="tr-TR" sz="3600">
                <a:solidFill>
                  <a:schemeClr val="bg1"/>
                </a:solidFill>
                <a:latin typeface="Arial" charset="0"/>
              </a:rPr>
              <a:t>Dolu</a:t>
            </a:r>
            <a:r>
              <a:rPr lang="en-US" sz="3600">
                <a:solidFill>
                  <a:schemeClr val="bg1"/>
                </a:solidFill>
                <a:latin typeface="Arial" charset="0"/>
              </a:rPr>
              <a:t> !!</a:t>
            </a:r>
          </a:p>
        </p:txBody>
      </p:sp>
      <p:sp>
        <p:nvSpPr>
          <p:cNvPr id="17"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8861"/>
                                        </p:tgtEl>
                                        <p:attrNameLst>
                                          <p:attrName>style.visibility</p:attrName>
                                        </p:attrNameLst>
                                      </p:cBhvr>
                                      <p:to>
                                        <p:strVal val="visible"/>
                                      </p:to>
                                    </p:set>
                                    <p:animEffect transition="in" filter="blinds(horizontal)">
                                      <p:cBhvr>
                                        <p:cTn id="7" dur="500"/>
                                        <p:tgtEl>
                                          <p:spTgt spid="78861"/>
                                        </p:tgtEl>
                                      </p:cBhvr>
                                    </p:animEffect>
                                  </p:childTnLst>
                                  <p:subTnLst>
                                    <p:set>
                                      <p:cBhvr override="childStyle">
                                        <p:cTn dur="1" fill="hold" display="0" masterRel="nextClick" afterEffect="1"/>
                                        <p:tgtEl>
                                          <p:spTgt spid="78861"/>
                                        </p:tgtEl>
                                        <p:attrNameLst>
                                          <p:attrName>style.visibility</p:attrName>
                                        </p:attrNameLst>
                                      </p:cBhvr>
                                      <p:to>
                                        <p:strVal val="hidden"/>
                                      </p:to>
                                    </p:set>
                                  </p:subTnLst>
                                </p:cTn>
                              </p:par>
                              <p:par>
                                <p:cTn id="8" presetID="3" presetClass="entr" presetSubtype="10" fill="hold" grpId="0" nodeType="withEffect">
                                  <p:stCondLst>
                                    <p:cond delay="0"/>
                                  </p:stCondLst>
                                  <p:childTnLst>
                                    <p:set>
                                      <p:cBhvr>
                                        <p:cTn id="9" dur="1" fill="hold">
                                          <p:stCondLst>
                                            <p:cond delay="0"/>
                                          </p:stCondLst>
                                        </p:cTn>
                                        <p:tgtEl>
                                          <p:spTgt spid="78857"/>
                                        </p:tgtEl>
                                        <p:attrNameLst>
                                          <p:attrName>style.visibility</p:attrName>
                                        </p:attrNameLst>
                                      </p:cBhvr>
                                      <p:to>
                                        <p:strVal val="visible"/>
                                      </p:to>
                                    </p:set>
                                    <p:animEffect transition="in" filter="blinds(horizontal)">
                                      <p:cBhvr>
                                        <p:cTn id="10" dur="500"/>
                                        <p:tgtEl>
                                          <p:spTgt spid="78857"/>
                                        </p:tgtEl>
                                      </p:cBhvr>
                                    </p:animEffect>
                                  </p:childTnLst>
                                  <p:subTnLst>
                                    <p:set>
                                      <p:cBhvr override="childStyle">
                                        <p:cTn dur="1" fill="hold" display="0" masterRel="nextClick" afterEffect="1"/>
                                        <p:tgtEl>
                                          <p:spTgt spid="78857"/>
                                        </p:tgtEl>
                                        <p:attrNameLst>
                                          <p:attrName>style.visibility</p:attrName>
                                        </p:attrNameLst>
                                      </p:cBhvr>
                                      <p:to>
                                        <p:strVal val="hidden"/>
                                      </p:to>
                                    </p:set>
                                  </p:subTnLst>
                                </p:cTn>
                              </p:par>
                              <p:par>
                                <p:cTn id="11" presetID="3" presetClass="entr" presetSubtype="10" fill="hold" grpId="0" nodeType="withEffect">
                                  <p:stCondLst>
                                    <p:cond delay="0"/>
                                  </p:stCondLst>
                                  <p:childTnLst>
                                    <p:set>
                                      <p:cBhvr>
                                        <p:cTn id="12" dur="1" fill="hold">
                                          <p:stCondLst>
                                            <p:cond delay="0"/>
                                          </p:stCondLst>
                                        </p:cTn>
                                        <p:tgtEl>
                                          <p:spTgt spid="78858"/>
                                        </p:tgtEl>
                                        <p:attrNameLst>
                                          <p:attrName>style.visibility</p:attrName>
                                        </p:attrNameLst>
                                      </p:cBhvr>
                                      <p:to>
                                        <p:strVal val="visible"/>
                                      </p:to>
                                    </p:set>
                                    <p:animEffect transition="in" filter="blinds(horizontal)">
                                      <p:cBhvr>
                                        <p:cTn id="13" dur="500"/>
                                        <p:tgtEl>
                                          <p:spTgt spid="78858"/>
                                        </p:tgtEl>
                                      </p:cBhvr>
                                    </p:animEffect>
                                  </p:childTnLst>
                                  <p:subTnLst>
                                    <p:set>
                                      <p:cBhvr override="childStyle">
                                        <p:cTn dur="1" fill="hold" display="0" masterRel="nextClick" afterEffect="1"/>
                                        <p:tgtEl>
                                          <p:spTgt spid="78858"/>
                                        </p:tgtEl>
                                        <p:attrNameLst>
                                          <p:attrName>style.visibility</p:attrName>
                                        </p:attrNameLst>
                                      </p:cBhvr>
                                      <p:to>
                                        <p:strVal val="hidden"/>
                                      </p:to>
                                    </p:set>
                                  </p:subTnLst>
                                </p:cTn>
                              </p:par>
                              <p:par>
                                <p:cTn id="14" presetID="3" presetClass="entr" presetSubtype="10" fill="hold" grpId="0" nodeType="withEffect">
                                  <p:stCondLst>
                                    <p:cond delay="0"/>
                                  </p:stCondLst>
                                  <p:childTnLst>
                                    <p:set>
                                      <p:cBhvr>
                                        <p:cTn id="15" dur="1" fill="hold">
                                          <p:stCondLst>
                                            <p:cond delay="0"/>
                                          </p:stCondLst>
                                        </p:cTn>
                                        <p:tgtEl>
                                          <p:spTgt spid="78859"/>
                                        </p:tgtEl>
                                        <p:attrNameLst>
                                          <p:attrName>style.visibility</p:attrName>
                                        </p:attrNameLst>
                                      </p:cBhvr>
                                      <p:to>
                                        <p:strVal val="visible"/>
                                      </p:to>
                                    </p:set>
                                    <p:animEffect transition="in" filter="blinds(horizontal)">
                                      <p:cBhvr>
                                        <p:cTn id="16" dur="500"/>
                                        <p:tgtEl>
                                          <p:spTgt spid="78859"/>
                                        </p:tgtEl>
                                      </p:cBhvr>
                                    </p:animEffect>
                                  </p:childTnLst>
                                  <p:subTnLst>
                                    <p:set>
                                      <p:cBhvr override="childStyle">
                                        <p:cTn dur="1" fill="hold" display="0" masterRel="nextClick" afterEffect="1"/>
                                        <p:tgtEl>
                                          <p:spTgt spid="78859"/>
                                        </p:tgtEl>
                                        <p:attrNameLst>
                                          <p:attrName>style.visibility</p:attrName>
                                        </p:attrNameLst>
                                      </p:cBhvr>
                                      <p:to>
                                        <p:strVal val="hidden"/>
                                      </p:to>
                                    </p:set>
                                  </p:subTnLst>
                                </p:cTn>
                              </p:par>
                              <p:par>
                                <p:cTn id="17" presetID="3" presetClass="entr" presetSubtype="10" fill="hold" grpId="0" nodeType="withEffect">
                                  <p:stCondLst>
                                    <p:cond delay="0"/>
                                  </p:stCondLst>
                                  <p:childTnLst>
                                    <p:set>
                                      <p:cBhvr>
                                        <p:cTn id="18" dur="1" fill="hold">
                                          <p:stCondLst>
                                            <p:cond delay="0"/>
                                          </p:stCondLst>
                                        </p:cTn>
                                        <p:tgtEl>
                                          <p:spTgt spid="78860"/>
                                        </p:tgtEl>
                                        <p:attrNameLst>
                                          <p:attrName>style.visibility</p:attrName>
                                        </p:attrNameLst>
                                      </p:cBhvr>
                                      <p:to>
                                        <p:strVal val="visible"/>
                                      </p:to>
                                    </p:set>
                                    <p:animEffect transition="in" filter="blinds(horizontal)">
                                      <p:cBhvr>
                                        <p:cTn id="19" dur="500"/>
                                        <p:tgtEl>
                                          <p:spTgt spid="78860"/>
                                        </p:tgtEl>
                                      </p:cBhvr>
                                    </p:animEffect>
                                  </p:childTnLst>
                                  <p:subTnLst>
                                    <p:set>
                                      <p:cBhvr override="childStyle">
                                        <p:cTn dur="1" fill="hold" display="0" masterRel="nextClick" afterEffect="1"/>
                                        <p:tgtEl>
                                          <p:spTgt spid="78860"/>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8862"/>
                                        </p:tgtEl>
                                        <p:attrNameLst>
                                          <p:attrName>style.visibility</p:attrName>
                                        </p:attrNameLst>
                                      </p:cBhvr>
                                      <p:to>
                                        <p:strVal val="visible"/>
                                      </p:to>
                                    </p:set>
                                    <p:animEffect transition="in" filter="blinds(horizontal)">
                                      <p:cBhvr>
                                        <p:cTn id="24" dur="500"/>
                                        <p:tgtEl>
                                          <p:spTgt spid="7886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8863"/>
                                        </p:tgtEl>
                                        <p:attrNameLst>
                                          <p:attrName>style.visibility</p:attrName>
                                        </p:attrNameLst>
                                      </p:cBhvr>
                                      <p:to>
                                        <p:strVal val="visible"/>
                                      </p:to>
                                    </p:set>
                                    <p:animEffect transition="in" filter="blinds(horizontal)">
                                      <p:cBhvr>
                                        <p:cTn id="27" dur="500"/>
                                        <p:tgtEl>
                                          <p:spTgt spid="7886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78864"/>
                                        </p:tgtEl>
                                        <p:attrNameLst>
                                          <p:attrName>style.visibility</p:attrName>
                                        </p:attrNameLst>
                                      </p:cBhvr>
                                      <p:to>
                                        <p:strVal val="visible"/>
                                      </p:to>
                                    </p:set>
                                    <p:animEffect transition="in" filter="blinds(horizontal)">
                                      <p:cBhvr>
                                        <p:cTn id="30" dur="500"/>
                                        <p:tgtEl>
                                          <p:spTgt spid="78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p:bldP spid="78858" grpId="0" animBg="1"/>
      <p:bldP spid="78859" grpId="0" animBg="1"/>
      <p:bldP spid="78860" grpId="0" animBg="1"/>
      <p:bldP spid="78861" grpId="0"/>
      <p:bldP spid="78862" grpId="0" animBg="1"/>
      <p:bldP spid="78863" grpId="0" animBg="1"/>
      <p:bldP spid="7886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57151" y="1196975"/>
            <a:ext cx="12056533" cy="4643438"/>
          </a:xfrm>
          <a:prstGeom prst="rect">
            <a:avLst/>
          </a:prstGeom>
          <a:noFill/>
          <a:ln w="9525">
            <a:noFill/>
            <a:miter lim="800000"/>
            <a:headEnd/>
            <a:tailEnd/>
          </a:ln>
        </p:spPr>
      </p:pic>
      <p:sp>
        <p:nvSpPr>
          <p:cNvPr id="4" name="3 Oval"/>
          <p:cNvSpPr/>
          <p:nvPr/>
        </p:nvSpPr>
        <p:spPr>
          <a:xfrm>
            <a:off x="7810500" y="3538538"/>
            <a:ext cx="1524000" cy="10715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800"/>
          </a:p>
        </p:txBody>
      </p:sp>
      <p:sp>
        <p:nvSpPr>
          <p:cNvPr id="5" name="4 Oval"/>
          <p:cNvSpPr/>
          <p:nvPr/>
        </p:nvSpPr>
        <p:spPr>
          <a:xfrm>
            <a:off x="2190751" y="3681413"/>
            <a:ext cx="1428750" cy="10715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800"/>
          </a:p>
        </p:txBody>
      </p:sp>
      <p:cxnSp>
        <p:nvCxnSpPr>
          <p:cNvPr id="7" name="6 Düz Ok Bağlayıcısı"/>
          <p:cNvCxnSpPr>
            <a:cxnSpLocks noChangeShapeType="1"/>
            <a:stCxn id="5" idx="0"/>
            <a:endCxn id="11" idx="2"/>
          </p:cNvCxnSpPr>
          <p:nvPr/>
        </p:nvCxnSpPr>
        <p:spPr bwMode="auto">
          <a:xfrm flipH="1" flipV="1">
            <a:off x="2901951" y="1192213"/>
            <a:ext cx="4234" cy="2476500"/>
          </a:xfrm>
          <a:prstGeom prst="straightConnector1">
            <a:avLst/>
          </a:prstGeom>
          <a:noFill/>
          <a:ln w="50800" algn="ctr">
            <a:solidFill>
              <a:schemeClr val="tx1"/>
            </a:solidFill>
            <a:round/>
            <a:headEnd type="triangle" w="med" len="med"/>
            <a:tailEnd/>
          </a:ln>
        </p:spPr>
      </p:cxnSp>
      <p:cxnSp>
        <p:nvCxnSpPr>
          <p:cNvPr id="8" name="7 Düz Ok Bağlayıcısı"/>
          <p:cNvCxnSpPr>
            <a:cxnSpLocks noChangeShapeType="1"/>
            <a:stCxn id="4" idx="0"/>
            <a:endCxn id="11" idx="2"/>
          </p:cNvCxnSpPr>
          <p:nvPr/>
        </p:nvCxnSpPr>
        <p:spPr bwMode="auto">
          <a:xfrm flipH="1" flipV="1">
            <a:off x="2901951" y="1192215"/>
            <a:ext cx="5670549" cy="2333625"/>
          </a:xfrm>
          <a:prstGeom prst="straightConnector1">
            <a:avLst/>
          </a:prstGeom>
          <a:noFill/>
          <a:ln w="50800" algn="ctr">
            <a:solidFill>
              <a:schemeClr val="tx1"/>
            </a:solidFill>
            <a:round/>
            <a:headEnd type="triangle" w="med" len="med"/>
            <a:tailEnd/>
          </a:ln>
        </p:spPr>
      </p:cxnSp>
      <p:sp>
        <p:nvSpPr>
          <p:cNvPr id="11" name="10 Metin kutusu"/>
          <p:cNvSpPr txBox="1"/>
          <p:nvPr/>
        </p:nvSpPr>
        <p:spPr>
          <a:xfrm>
            <a:off x="1523968" y="818404"/>
            <a:ext cx="2762270" cy="369332"/>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tr-TR" sz="1800" b="1" dirty="0" err="1">
                <a:ln w="11430"/>
                <a:effectLst>
                  <a:outerShdw blurRad="50800" dist="39000" dir="5460000" algn="tl">
                    <a:srgbClr val="000000">
                      <a:alpha val="38000"/>
                    </a:srgbClr>
                  </a:outerShdw>
                </a:effectLst>
                <a:latin typeface="Arial" charset="0"/>
              </a:rPr>
              <a:t>Rain</a:t>
            </a:r>
            <a:r>
              <a:rPr lang="tr-TR" sz="1800" b="1" dirty="0">
                <a:ln w="11430"/>
                <a:effectLst>
                  <a:outerShdw blurRad="50800" dist="39000" dir="5460000" algn="tl">
                    <a:srgbClr val="000000">
                      <a:alpha val="38000"/>
                    </a:srgbClr>
                  </a:outerShdw>
                </a:effectLst>
                <a:latin typeface="Arial" charset="0"/>
              </a:rPr>
              <a:t>, not Hail!</a:t>
            </a:r>
          </a:p>
        </p:txBody>
      </p:sp>
      <p:sp>
        <p:nvSpPr>
          <p:cNvPr id="25609" name="Text Box 14"/>
          <p:cNvSpPr txBox="1">
            <a:spLocks noChangeArrowheads="1"/>
          </p:cNvSpPr>
          <p:nvPr/>
        </p:nvSpPr>
        <p:spPr bwMode="auto">
          <a:xfrm>
            <a:off x="2717800" y="5805489"/>
            <a:ext cx="490840" cy="369332"/>
          </a:xfrm>
          <a:prstGeom prst="rect">
            <a:avLst/>
          </a:prstGeom>
          <a:noFill/>
          <a:ln w="9525">
            <a:noFill/>
            <a:miter lim="800000"/>
            <a:headEnd/>
            <a:tailEnd/>
          </a:ln>
        </p:spPr>
        <p:txBody>
          <a:bodyPr wrap="none">
            <a:spAutoFit/>
          </a:bodyPr>
          <a:lstStyle/>
          <a:p>
            <a:r>
              <a:rPr lang="tr-TR" b="1"/>
              <a:t>Z</a:t>
            </a:r>
            <a:r>
              <a:rPr lang="tr-TR" b="1" baseline="-25000"/>
              <a:t>HH</a:t>
            </a:r>
          </a:p>
        </p:txBody>
      </p:sp>
      <p:sp>
        <p:nvSpPr>
          <p:cNvPr id="25610" name="Text Box 15"/>
          <p:cNvSpPr txBox="1">
            <a:spLocks noChangeArrowheads="1"/>
          </p:cNvSpPr>
          <p:nvPr/>
        </p:nvSpPr>
        <p:spPr bwMode="auto">
          <a:xfrm>
            <a:off x="8373533" y="5780089"/>
            <a:ext cx="490840" cy="369332"/>
          </a:xfrm>
          <a:prstGeom prst="rect">
            <a:avLst/>
          </a:prstGeom>
          <a:noFill/>
          <a:ln w="9525">
            <a:noFill/>
            <a:miter lim="800000"/>
            <a:headEnd/>
            <a:tailEnd/>
          </a:ln>
        </p:spPr>
        <p:txBody>
          <a:bodyPr wrap="none">
            <a:spAutoFit/>
          </a:bodyPr>
          <a:lstStyle/>
          <a:p>
            <a:r>
              <a:rPr lang="tr-TR" b="1"/>
              <a:t>K</a:t>
            </a:r>
            <a:r>
              <a:rPr lang="tr-TR" b="1" baseline="-25000"/>
              <a:t>DP</a:t>
            </a:r>
          </a:p>
        </p:txBody>
      </p:sp>
      <p:sp>
        <p:nvSpPr>
          <p:cNvPr id="12"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amond(in)">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4 Slayt Numarası Yer Tutucusu"/>
          <p:cNvSpPr>
            <a:spLocks noGrp="1"/>
          </p:cNvSpPr>
          <p:nvPr>
            <p:ph type="sldNum" sz="quarter" idx="4294967295"/>
          </p:nvPr>
        </p:nvSpPr>
        <p:spPr>
          <a:xfrm>
            <a:off x="8737600" y="6245225"/>
            <a:ext cx="2844800" cy="476250"/>
          </a:xfrm>
          <a:prstGeom prst="rect">
            <a:avLst/>
          </a:prstGeom>
          <a:noFill/>
        </p:spPr>
        <p:txBody>
          <a:bodyPr/>
          <a:lstStyle/>
          <a:p>
            <a:fld id="{7F903F34-022D-4EA1-B37F-4AB278E987B9}" type="slidenum">
              <a:rPr lang="tr-TR" smtClean="0">
                <a:latin typeface="Arial" pitchFamily="34" charset="0"/>
              </a:rPr>
              <a:pPr/>
              <a:t>75</a:t>
            </a:fld>
            <a:endParaRPr lang="tr-TR" smtClean="0">
              <a:latin typeface="Arial" pitchFamily="34" charset="0"/>
            </a:endParaRPr>
          </a:p>
        </p:txBody>
      </p:sp>
      <p:pic>
        <p:nvPicPr>
          <p:cNvPr id="4100" name="Picture 2" descr="chaffref"/>
          <p:cNvPicPr>
            <a:picLocks noChangeAspect="1" noChangeArrowheads="1"/>
          </p:cNvPicPr>
          <p:nvPr/>
        </p:nvPicPr>
        <p:blipFill>
          <a:blip r:embed="rId4" cstate="print"/>
          <a:srcRect/>
          <a:stretch>
            <a:fillRect/>
          </a:stretch>
        </p:blipFill>
        <p:spPr bwMode="auto">
          <a:xfrm>
            <a:off x="211666" y="1071565"/>
            <a:ext cx="5706533" cy="5526087"/>
          </a:xfrm>
          <a:prstGeom prst="rect">
            <a:avLst/>
          </a:prstGeom>
          <a:noFill/>
          <a:ln w="9525">
            <a:noFill/>
            <a:miter lim="800000"/>
            <a:headEnd/>
            <a:tailEnd/>
          </a:ln>
        </p:spPr>
      </p:pic>
      <p:pic>
        <p:nvPicPr>
          <p:cNvPr id="4101" name="Picture 3" descr="chaffref_cb"/>
          <p:cNvPicPr>
            <a:picLocks noChangeAspect="1" noChangeArrowheads="1"/>
          </p:cNvPicPr>
          <p:nvPr/>
        </p:nvPicPr>
        <p:blipFill>
          <a:blip r:embed="rId5" cstate="print"/>
          <a:srcRect/>
          <a:stretch>
            <a:fillRect/>
          </a:stretch>
        </p:blipFill>
        <p:spPr bwMode="auto">
          <a:xfrm>
            <a:off x="3968752" y="5805488"/>
            <a:ext cx="1924049" cy="457200"/>
          </a:xfrm>
          <a:prstGeom prst="rect">
            <a:avLst/>
          </a:prstGeom>
          <a:noFill/>
          <a:ln w="9525">
            <a:noFill/>
            <a:miter lim="800000"/>
            <a:headEnd/>
            <a:tailEnd/>
          </a:ln>
        </p:spPr>
      </p:pic>
      <p:pic>
        <p:nvPicPr>
          <p:cNvPr id="4102" name="Picture 4" descr="chaffrho"/>
          <p:cNvPicPr>
            <a:picLocks noChangeAspect="1" noChangeArrowheads="1"/>
          </p:cNvPicPr>
          <p:nvPr/>
        </p:nvPicPr>
        <p:blipFill>
          <a:blip r:embed="rId6" cstate="print"/>
          <a:srcRect/>
          <a:stretch>
            <a:fillRect/>
          </a:stretch>
        </p:blipFill>
        <p:spPr bwMode="auto">
          <a:xfrm>
            <a:off x="6345768" y="1052515"/>
            <a:ext cx="5729818" cy="5545137"/>
          </a:xfrm>
          <a:prstGeom prst="rect">
            <a:avLst/>
          </a:prstGeom>
          <a:noFill/>
          <a:ln w="9525">
            <a:noFill/>
            <a:miter lim="800000"/>
            <a:headEnd/>
            <a:tailEnd/>
          </a:ln>
        </p:spPr>
      </p:pic>
      <p:sp>
        <p:nvSpPr>
          <p:cNvPr id="36869" name="Line 5"/>
          <p:cNvSpPr>
            <a:spLocks noChangeShapeType="1"/>
          </p:cNvSpPr>
          <p:nvPr/>
        </p:nvSpPr>
        <p:spPr bwMode="auto">
          <a:xfrm flipH="1" flipV="1">
            <a:off x="9378952" y="2497138"/>
            <a:ext cx="937682" cy="457200"/>
          </a:xfrm>
          <a:prstGeom prst="line">
            <a:avLst/>
          </a:prstGeom>
          <a:noFill/>
          <a:ln w="88900">
            <a:solidFill>
              <a:schemeClr val="bg1"/>
            </a:solidFill>
            <a:round/>
            <a:headEnd/>
            <a:tailEnd type="triangle" w="med" len="med"/>
          </a:ln>
        </p:spPr>
        <p:txBody>
          <a:bodyPr/>
          <a:lstStyle/>
          <a:p>
            <a:endParaRPr lang="tr-TR"/>
          </a:p>
        </p:txBody>
      </p:sp>
      <p:sp>
        <p:nvSpPr>
          <p:cNvPr id="36870" name="Text Box 6"/>
          <p:cNvSpPr txBox="1">
            <a:spLocks noChangeArrowheads="1"/>
          </p:cNvSpPr>
          <p:nvPr/>
        </p:nvSpPr>
        <p:spPr bwMode="auto">
          <a:xfrm>
            <a:off x="10422120" y="2678114"/>
            <a:ext cx="1188146" cy="800219"/>
          </a:xfrm>
          <a:prstGeom prst="rect">
            <a:avLst/>
          </a:prstGeom>
          <a:noFill/>
          <a:ln w="9525" algn="ctr">
            <a:noFill/>
            <a:miter lim="800000"/>
            <a:headEnd/>
            <a:tailEnd/>
          </a:ln>
        </p:spPr>
        <p:txBody>
          <a:bodyPr wrap="none">
            <a:spAutoFit/>
          </a:bodyPr>
          <a:lstStyle/>
          <a:p>
            <a:pPr algn="ctr"/>
            <a:r>
              <a:rPr lang="tr-TR" sz="2800" dirty="0" smtClean="0">
                <a:solidFill>
                  <a:schemeClr val="bg1"/>
                </a:solidFill>
              </a:rPr>
              <a:t>KAR</a:t>
            </a:r>
            <a:endParaRPr lang="en-US" sz="2800" dirty="0">
              <a:solidFill>
                <a:schemeClr val="bg1"/>
              </a:solidFill>
            </a:endParaRPr>
          </a:p>
          <a:p>
            <a:pPr algn="ctr"/>
            <a:r>
              <a:rPr lang="en-US" sz="1800" dirty="0">
                <a:solidFill>
                  <a:schemeClr val="bg1"/>
                </a:solidFill>
              </a:rPr>
              <a:t>~0.85-1.00</a:t>
            </a:r>
          </a:p>
        </p:txBody>
      </p:sp>
      <p:sp>
        <p:nvSpPr>
          <p:cNvPr id="36871" name="Line 7"/>
          <p:cNvSpPr>
            <a:spLocks noChangeShapeType="1"/>
          </p:cNvSpPr>
          <p:nvPr/>
        </p:nvSpPr>
        <p:spPr bwMode="auto">
          <a:xfrm flipH="1" flipV="1">
            <a:off x="9097434" y="3716338"/>
            <a:ext cx="937684" cy="228600"/>
          </a:xfrm>
          <a:prstGeom prst="line">
            <a:avLst/>
          </a:prstGeom>
          <a:noFill/>
          <a:ln w="88900">
            <a:solidFill>
              <a:schemeClr val="bg1"/>
            </a:solidFill>
            <a:round/>
            <a:headEnd/>
            <a:tailEnd type="triangle" w="med" len="med"/>
          </a:ln>
        </p:spPr>
        <p:txBody>
          <a:bodyPr/>
          <a:lstStyle/>
          <a:p>
            <a:endParaRPr lang="tr-TR"/>
          </a:p>
        </p:txBody>
      </p:sp>
      <p:sp>
        <p:nvSpPr>
          <p:cNvPr id="36872" name="Text Box 8"/>
          <p:cNvSpPr txBox="1">
            <a:spLocks noChangeArrowheads="1"/>
          </p:cNvSpPr>
          <p:nvPr/>
        </p:nvSpPr>
        <p:spPr bwMode="auto">
          <a:xfrm>
            <a:off x="10331085" y="3716339"/>
            <a:ext cx="1473929" cy="800219"/>
          </a:xfrm>
          <a:prstGeom prst="rect">
            <a:avLst/>
          </a:prstGeom>
          <a:noFill/>
          <a:ln w="9525" algn="ctr">
            <a:noFill/>
            <a:miter lim="800000"/>
            <a:headEnd/>
            <a:tailEnd/>
          </a:ln>
        </p:spPr>
        <p:txBody>
          <a:bodyPr wrap="none">
            <a:spAutoFit/>
          </a:bodyPr>
          <a:lstStyle/>
          <a:p>
            <a:pPr algn="ctr"/>
            <a:r>
              <a:rPr lang="en-US" sz="2800">
                <a:solidFill>
                  <a:schemeClr val="bg1"/>
                </a:solidFill>
              </a:rPr>
              <a:t>CLUTTER</a:t>
            </a:r>
          </a:p>
          <a:p>
            <a:pPr algn="ctr"/>
            <a:r>
              <a:rPr lang="en-US" sz="1800">
                <a:solidFill>
                  <a:schemeClr val="bg1"/>
                </a:solidFill>
              </a:rPr>
              <a:t>~0.5-0.85</a:t>
            </a:r>
          </a:p>
        </p:txBody>
      </p:sp>
      <p:sp>
        <p:nvSpPr>
          <p:cNvPr id="36873" name="Text Box 9"/>
          <p:cNvSpPr txBox="1">
            <a:spLocks noChangeArrowheads="1"/>
          </p:cNvSpPr>
          <p:nvPr/>
        </p:nvSpPr>
        <p:spPr bwMode="auto">
          <a:xfrm>
            <a:off x="9652159" y="4783138"/>
            <a:ext cx="1138452" cy="800219"/>
          </a:xfrm>
          <a:prstGeom prst="rect">
            <a:avLst/>
          </a:prstGeom>
          <a:noFill/>
          <a:ln w="9525" algn="ctr">
            <a:noFill/>
            <a:miter lim="800000"/>
            <a:headEnd/>
            <a:tailEnd/>
          </a:ln>
        </p:spPr>
        <p:txBody>
          <a:bodyPr wrap="none">
            <a:spAutoFit/>
          </a:bodyPr>
          <a:lstStyle/>
          <a:p>
            <a:pPr algn="ctr"/>
            <a:r>
              <a:rPr lang="en-US" sz="2800">
                <a:solidFill>
                  <a:schemeClr val="bg1"/>
                </a:solidFill>
              </a:rPr>
              <a:t>CHAFF</a:t>
            </a:r>
          </a:p>
          <a:p>
            <a:pPr algn="ctr"/>
            <a:r>
              <a:rPr lang="en-US" sz="1800">
                <a:solidFill>
                  <a:schemeClr val="bg1"/>
                </a:solidFill>
              </a:rPr>
              <a:t>~0.2-0.5</a:t>
            </a:r>
          </a:p>
        </p:txBody>
      </p:sp>
      <p:graphicFrame>
        <p:nvGraphicFramePr>
          <p:cNvPr id="4098" name="Object 10"/>
          <p:cNvGraphicFramePr>
            <a:graphicFrameLocks noChangeAspect="1"/>
          </p:cNvGraphicFramePr>
          <p:nvPr>
            <p:ph/>
          </p:nvPr>
        </p:nvGraphicFramePr>
        <p:xfrm>
          <a:off x="8843434" y="5949950"/>
          <a:ext cx="3177118" cy="361950"/>
        </p:xfrm>
        <a:graphic>
          <a:graphicData uri="http://schemas.openxmlformats.org/presentationml/2006/ole">
            <p:oleObj spid="_x0000_s21506" name="Bit Eşlem Resmi" r:id="rId7" imgW="2580952" imgH="361809" progId="PBrush">
              <p:embed/>
            </p:oleObj>
          </a:graphicData>
        </a:graphic>
      </p:graphicFrame>
      <p:sp>
        <p:nvSpPr>
          <p:cNvPr id="13"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Effect transition="in" filter="box(in)">
                                      <p:cBhvr>
                                        <p:cTn id="7" dur="500"/>
                                        <p:tgtEl>
                                          <p:spTgt spid="3687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6869"/>
                                        </p:tgtEl>
                                        <p:attrNameLst>
                                          <p:attrName>style.visibility</p:attrName>
                                        </p:attrNameLst>
                                      </p:cBhvr>
                                      <p:to>
                                        <p:strVal val="visible"/>
                                      </p:to>
                                    </p:set>
                                    <p:animEffect transition="in" filter="box(in)">
                                      <p:cBhvr>
                                        <p:cTn id="10" dur="500"/>
                                        <p:tgtEl>
                                          <p:spTgt spid="3686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6872"/>
                                        </p:tgtEl>
                                        <p:attrNameLst>
                                          <p:attrName>style.visibility</p:attrName>
                                        </p:attrNameLst>
                                      </p:cBhvr>
                                      <p:to>
                                        <p:strVal val="visible"/>
                                      </p:to>
                                    </p:set>
                                    <p:animEffect transition="in" filter="box(in)">
                                      <p:cBhvr>
                                        <p:cTn id="13" dur="500"/>
                                        <p:tgtEl>
                                          <p:spTgt spid="3687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6871"/>
                                        </p:tgtEl>
                                        <p:attrNameLst>
                                          <p:attrName>style.visibility</p:attrName>
                                        </p:attrNameLst>
                                      </p:cBhvr>
                                      <p:to>
                                        <p:strVal val="visible"/>
                                      </p:to>
                                    </p:set>
                                    <p:animEffect transition="in" filter="box(in)">
                                      <p:cBhvr>
                                        <p:cTn id="16" dur="500"/>
                                        <p:tgtEl>
                                          <p:spTgt spid="36871"/>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6873"/>
                                        </p:tgtEl>
                                        <p:attrNameLst>
                                          <p:attrName>style.visibility</p:attrName>
                                        </p:attrNameLst>
                                      </p:cBhvr>
                                      <p:to>
                                        <p:strVal val="visible"/>
                                      </p:to>
                                    </p:set>
                                    <p:animEffect transition="in" filter="box(in)">
                                      <p:cBhvr>
                                        <p:cTn id="19" dur="500"/>
                                        <p:tgtEl>
                                          <p:spTgt spid="36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nimBg="1"/>
      <p:bldP spid="36870" grpId="0"/>
      <p:bldP spid="36871" grpId="0" animBg="1"/>
      <p:bldP spid="36872" grpId="0"/>
      <p:bldP spid="3687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3" descr="RHO1022PPP03"/>
          <p:cNvPicPr>
            <a:picLocks noChangeAspect="1" noChangeArrowheads="1"/>
          </p:cNvPicPr>
          <p:nvPr/>
        </p:nvPicPr>
        <p:blipFill>
          <a:blip r:embed="rId3" cstate="print"/>
          <a:srcRect/>
          <a:stretch>
            <a:fillRect/>
          </a:stretch>
        </p:blipFill>
        <p:spPr bwMode="auto">
          <a:xfrm>
            <a:off x="1899504" y="744057"/>
            <a:ext cx="9105900" cy="5410200"/>
          </a:xfrm>
          <a:prstGeom prst="rect">
            <a:avLst/>
          </a:prstGeom>
          <a:noFill/>
          <a:ln w="9525">
            <a:noFill/>
            <a:miter lim="800000"/>
            <a:headEnd/>
            <a:tailEnd/>
          </a:ln>
        </p:spPr>
      </p:pic>
      <p:sp>
        <p:nvSpPr>
          <p:cNvPr id="8" name="7 Metin kutusu"/>
          <p:cNvSpPr txBox="1"/>
          <p:nvPr/>
        </p:nvSpPr>
        <p:spPr>
          <a:xfrm>
            <a:off x="423986" y="4869161"/>
            <a:ext cx="757451" cy="369332"/>
          </a:xfrm>
          <a:prstGeom prst="rect">
            <a:avLst/>
          </a:prstGeom>
          <a:noFill/>
        </p:spPr>
        <p:txBody>
          <a:bodyPr wrap="none" rtlCol="0">
            <a:spAutoFit/>
          </a:bodyPr>
          <a:lstStyle/>
          <a:p>
            <a:r>
              <a:rPr lang="tr-TR" dirty="0" smtClean="0">
                <a:latin typeface="Arial" pitchFamily="34" charset="0"/>
                <a:cs typeface="Arial" pitchFamily="34" charset="0"/>
              </a:rPr>
              <a:t>Yağış</a:t>
            </a:r>
            <a:endParaRPr lang="tr-TR" dirty="0">
              <a:latin typeface="Arial" pitchFamily="34" charset="0"/>
              <a:cs typeface="Arial" pitchFamily="34" charset="0"/>
            </a:endParaRPr>
          </a:p>
        </p:txBody>
      </p:sp>
      <p:sp>
        <p:nvSpPr>
          <p:cNvPr id="9" name="8 Metin kutusu"/>
          <p:cNvSpPr txBox="1"/>
          <p:nvPr/>
        </p:nvSpPr>
        <p:spPr>
          <a:xfrm>
            <a:off x="445477" y="2903169"/>
            <a:ext cx="1326004" cy="369332"/>
          </a:xfrm>
          <a:prstGeom prst="rect">
            <a:avLst/>
          </a:prstGeom>
          <a:noFill/>
        </p:spPr>
        <p:txBody>
          <a:bodyPr wrap="none" rtlCol="0">
            <a:spAutoFit/>
          </a:bodyPr>
          <a:lstStyle/>
          <a:p>
            <a:r>
              <a:rPr lang="tr-TR" dirty="0" smtClean="0">
                <a:latin typeface="Arial" pitchFamily="34" charset="0"/>
                <a:cs typeface="Arial" pitchFamily="34" charset="0"/>
              </a:rPr>
              <a:t>Kuş, böcek</a:t>
            </a:r>
            <a:endParaRPr lang="tr-TR" dirty="0">
              <a:latin typeface="Arial" pitchFamily="34" charset="0"/>
              <a:cs typeface="Arial" pitchFamily="34" charset="0"/>
            </a:endParaRPr>
          </a:p>
        </p:txBody>
      </p:sp>
      <p:sp>
        <p:nvSpPr>
          <p:cNvPr id="10" name="9 Metin kutusu"/>
          <p:cNvSpPr txBox="1"/>
          <p:nvPr/>
        </p:nvSpPr>
        <p:spPr>
          <a:xfrm>
            <a:off x="406400" y="3884495"/>
            <a:ext cx="1338828" cy="369332"/>
          </a:xfrm>
          <a:prstGeom prst="rect">
            <a:avLst/>
          </a:prstGeom>
          <a:noFill/>
        </p:spPr>
        <p:txBody>
          <a:bodyPr wrap="none" rtlCol="0">
            <a:spAutoFit/>
          </a:bodyPr>
          <a:lstStyle/>
          <a:p>
            <a:r>
              <a:rPr lang="tr-TR" dirty="0" err="1" smtClean="0">
                <a:latin typeface="Arial" pitchFamily="34" charset="0"/>
                <a:cs typeface="Arial" pitchFamily="34" charset="0"/>
              </a:rPr>
              <a:t>Sea</a:t>
            </a:r>
            <a:r>
              <a:rPr lang="tr-TR" dirty="0" smtClean="0">
                <a:latin typeface="Arial" pitchFamily="34" charset="0"/>
                <a:cs typeface="Arial" pitchFamily="34" charset="0"/>
              </a:rPr>
              <a:t> </a:t>
            </a:r>
            <a:r>
              <a:rPr lang="tr-TR" dirty="0" err="1" smtClean="0">
                <a:latin typeface="Arial" pitchFamily="34" charset="0"/>
                <a:cs typeface="Arial" pitchFamily="34" charset="0"/>
              </a:rPr>
              <a:t>Clutter</a:t>
            </a:r>
            <a:endParaRPr lang="tr-TR" dirty="0">
              <a:latin typeface="Arial" pitchFamily="34" charset="0"/>
              <a:cs typeface="Arial" pitchFamily="34" charset="0"/>
            </a:endParaRPr>
          </a:p>
        </p:txBody>
      </p:sp>
      <p:sp>
        <p:nvSpPr>
          <p:cNvPr id="11" name="10 Metin kutusu"/>
          <p:cNvSpPr txBox="1"/>
          <p:nvPr/>
        </p:nvSpPr>
        <p:spPr>
          <a:xfrm>
            <a:off x="390769" y="1730401"/>
            <a:ext cx="1287532" cy="369332"/>
          </a:xfrm>
          <a:prstGeom prst="rect">
            <a:avLst/>
          </a:prstGeom>
          <a:noFill/>
        </p:spPr>
        <p:txBody>
          <a:bodyPr wrap="none" rtlCol="0">
            <a:spAutoFit/>
          </a:bodyPr>
          <a:lstStyle/>
          <a:p>
            <a:r>
              <a:rPr lang="tr-TR" dirty="0" err="1" smtClean="0">
                <a:latin typeface="Arial" pitchFamily="34" charset="0"/>
                <a:cs typeface="Arial" pitchFamily="34" charset="0"/>
              </a:rPr>
              <a:t>Interferans</a:t>
            </a:r>
            <a:endParaRPr lang="tr-TR" dirty="0">
              <a:latin typeface="Arial" pitchFamily="34" charset="0"/>
              <a:cs typeface="Arial" pitchFamily="34" charset="0"/>
            </a:endParaRPr>
          </a:p>
        </p:txBody>
      </p:sp>
      <p:cxnSp>
        <p:nvCxnSpPr>
          <p:cNvPr id="13" name="12 Düz Ok Bağlayıcısı"/>
          <p:cNvCxnSpPr>
            <a:stCxn id="8" idx="3"/>
          </p:cNvCxnSpPr>
          <p:nvPr/>
        </p:nvCxnSpPr>
        <p:spPr bwMode="auto">
          <a:xfrm>
            <a:off x="1181437" y="5053827"/>
            <a:ext cx="3828225" cy="416942"/>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4" name="13 Düz Ok Bağlayıcısı"/>
          <p:cNvCxnSpPr>
            <a:stCxn id="9" idx="3"/>
          </p:cNvCxnSpPr>
          <p:nvPr/>
        </p:nvCxnSpPr>
        <p:spPr bwMode="auto">
          <a:xfrm>
            <a:off x="1771481" y="3087835"/>
            <a:ext cx="3083766" cy="269157"/>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5" name="14 Düz Ok Bağlayıcısı"/>
          <p:cNvCxnSpPr>
            <a:stCxn id="10" idx="3"/>
          </p:cNvCxnSpPr>
          <p:nvPr/>
        </p:nvCxnSpPr>
        <p:spPr bwMode="auto">
          <a:xfrm>
            <a:off x="1745228" y="4069161"/>
            <a:ext cx="3198644" cy="223935"/>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6" name="15 Düz Ok Bağlayıcısı"/>
          <p:cNvCxnSpPr>
            <a:stCxn id="11" idx="3"/>
          </p:cNvCxnSpPr>
          <p:nvPr/>
        </p:nvCxnSpPr>
        <p:spPr bwMode="auto">
          <a:xfrm>
            <a:off x="1678301" y="1915067"/>
            <a:ext cx="2619245" cy="419320"/>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sp>
        <p:nvSpPr>
          <p:cNvPr id="12"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518585" y="1549402"/>
            <a:ext cx="11387667" cy="4056062"/>
            <a:chOff x="245" y="1231"/>
            <a:chExt cx="5380" cy="2555"/>
          </a:xfrm>
        </p:grpSpPr>
        <p:cxnSp>
          <p:nvCxnSpPr>
            <p:cNvPr id="6" name="5 Düz Ok Bağlayıcısı"/>
            <p:cNvCxnSpPr/>
            <p:nvPr/>
          </p:nvCxnSpPr>
          <p:spPr>
            <a:xfrm>
              <a:off x="1162" y="1377"/>
              <a:ext cx="1125" cy="1"/>
            </a:xfrm>
            <a:prstGeom prst="straightConnector1">
              <a:avLst/>
            </a:prstGeom>
            <a:ln w="50800">
              <a:solidFill>
                <a:srgbClr val="FF6699"/>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7" name="6 Düz Ok Bağlayıcısı"/>
            <p:cNvCxnSpPr/>
            <p:nvPr/>
          </p:nvCxnSpPr>
          <p:spPr>
            <a:xfrm>
              <a:off x="1162" y="1917"/>
              <a:ext cx="1125" cy="1"/>
            </a:xfrm>
            <a:prstGeom prst="straightConnector1">
              <a:avLst/>
            </a:prstGeom>
            <a:ln w="50800">
              <a:solidFill>
                <a:srgbClr val="FF6699"/>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8" name="7 Düz Ok Bağlayıcısı"/>
            <p:cNvCxnSpPr/>
            <p:nvPr/>
          </p:nvCxnSpPr>
          <p:spPr>
            <a:xfrm>
              <a:off x="1162" y="2457"/>
              <a:ext cx="1125" cy="1"/>
            </a:xfrm>
            <a:prstGeom prst="straightConnector1">
              <a:avLst/>
            </a:prstGeom>
            <a:ln w="50800">
              <a:solidFill>
                <a:srgbClr val="FF6699"/>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p:nvPr/>
          </p:nvCxnSpPr>
          <p:spPr>
            <a:xfrm>
              <a:off x="1162" y="2997"/>
              <a:ext cx="1125" cy="1"/>
            </a:xfrm>
            <a:prstGeom prst="straightConnector1">
              <a:avLst/>
            </a:prstGeom>
            <a:ln w="50800">
              <a:solidFill>
                <a:srgbClr val="FF6699"/>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1" name="10 Düz Ok Bağlayıcısı"/>
            <p:cNvCxnSpPr/>
            <p:nvPr/>
          </p:nvCxnSpPr>
          <p:spPr>
            <a:xfrm>
              <a:off x="1162" y="3537"/>
              <a:ext cx="1125" cy="1"/>
            </a:xfrm>
            <a:prstGeom prst="straightConnector1">
              <a:avLst/>
            </a:prstGeom>
            <a:ln w="50800">
              <a:solidFill>
                <a:srgbClr val="FF6699"/>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a:off x="4095" y="2466"/>
              <a:ext cx="1125" cy="1"/>
            </a:xfrm>
            <a:prstGeom prst="straightConnector1">
              <a:avLst/>
            </a:prstGeom>
            <a:ln w="50800">
              <a:solidFill>
                <a:srgbClr val="FF6699"/>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2295" y="1271"/>
              <a:ext cx="1800" cy="1803"/>
            </a:xfrm>
            <a:prstGeom prst="rect">
              <a:avLst/>
            </a:prstGeom>
            <a:solidFill>
              <a:srgbClr val="FF99FF"/>
            </a:solidFill>
            <a:ln w="50800"/>
          </p:spPr>
          <p:style>
            <a:lnRef idx="2">
              <a:schemeClr val="accent2"/>
            </a:lnRef>
            <a:fillRef idx="1">
              <a:schemeClr val="lt1"/>
            </a:fillRef>
            <a:effectRef idx="0">
              <a:schemeClr val="accent2"/>
            </a:effectRef>
            <a:fontRef idx="minor">
              <a:schemeClr val="dk1"/>
            </a:fontRef>
          </p:style>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endPar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endPar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r>
                <a:rPr lang="tr-TR"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Hydrometeor</a:t>
              </a:r>
              <a:endPar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r>
                <a:rPr lang="tr-TR"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Type</a:t>
              </a:r>
              <a:r>
                <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defRPr/>
              </a:pPr>
              <a:r>
                <a:rPr lang="tr-TR"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Classifier</a:t>
              </a:r>
              <a:endPar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endPar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endPar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endPar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endPar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13 Metin kutusu"/>
            <p:cNvSpPr txBox="1"/>
            <p:nvPr/>
          </p:nvSpPr>
          <p:spPr>
            <a:xfrm>
              <a:off x="684" y="1231"/>
              <a:ext cx="509" cy="23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Z</a:t>
              </a:r>
              <a:r>
                <a:rPr lang="tr-TR" b="1" baseline="-25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HH</a:t>
              </a:r>
            </a:p>
          </p:txBody>
        </p:sp>
        <p:sp>
          <p:nvSpPr>
            <p:cNvPr id="15" name="14 Metin kutusu"/>
            <p:cNvSpPr txBox="1"/>
            <p:nvPr/>
          </p:nvSpPr>
          <p:spPr>
            <a:xfrm>
              <a:off x="605" y="1766"/>
              <a:ext cx="655" cy="23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Z</a:t>
              </a:r>
              <a:r>
                <a:rPr lang="tr-TR" b="1" baseline="-25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DR</a:t>
              </a:r>
            </a:p>
          </p:txBody>
        </p:sp>
        <p:sp>
          <p:nvSpPr>
            <p:cNvPr id="16" name="15 Metin kutusu"/>
            <p:cNvSpPr txBox="1"/>
            <p:nvPr/>
          </p:nvSpPr>
          <p:spPr>
            <a:xfrm>
              <a:off x="690" y="2311"/>
              <a:ext cx="538" cy="23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K</a:t>
              </a:r>
              <a:r>
                <a:rPr lang="tr-TR" b="1" baseline="-25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DP</a:t>
              </a:r>
            </a:p>
          </p:txBody>
        </p:sp>
        <p:sp>
          <p:nvSpPr>
            <p:cNvPr id="18" name="17 Metin kutusu"/>
            <p:cNvSpPr txBox="1"/>
            <p:nvPr/>
          </p:nvSpPr>
          <p:spPr>
            <a:xfrm>
              <a:off x="675" y="2851"/>
              <a:ext cx="511" cy="23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l-G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ρ</a:t>
              </a:r>
              <a:r>
                <a:rPr lang="tr-TR" b="1" baseline="-25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HV</a:t>
              </a:r>
            </a:p>
          </p:txBody>
        </p:sp>
        <p:sp>
          <p:nvSpPr>
            <p:cNvPr id="19" name="18 Metin kutusu"/>
            <p:cNvSpPr txBox="1"/>
            <p:nvPr/>
          </p:nvSpPr>
          <p:spPr>
            <a:xfrm>
              <a:off x="245" y="3204"/>
              <a:ext cx="900" cy="582"/>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tr-TR"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Altitude</a:t>
              </a:r>
              <a:endParaRPr lang="tr-TR" b="1" baseline="-25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ndParaRPr>
            </a:p>
            <a:p>
              <a:pPr algn="ctr">
                <a:defRPr/>
              </a:pPr>
              <a:r>
                <a:rPr lang="tr-TR"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or</a:t>
              </a:r>
              <a:endPar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ndParaRPr>
            </a:p>
            <a:p>
              <a:pPr algn="ctr">
                <a:defRPr/>
              </a:pPr>
              <a:r>
                <a:rPr lang="tr-TR"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Temp</a:t>
              </a:r>
              <a:endPar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ndParaRPr>
            </a:p>
          </p:txBody>
        </p:sp>
        <p:sp>
          <p:nvSpPr>
            <p:cNvPr id="20" name="19 Metin kutusu"/>
            <p:cNvSpPr txBox="1"/>
            <p:nvPr/>
          </p:nvSpPr>
          <p:spPr>
            <a:xfrm>
              <a:off x="4275" y="1872"/>
              <a:ext cx="1350" cy="23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tr-TR"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Hydrometeor</a:t>
              </a:r>
              <a:r>
                <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 </a:t>
              </a:r>
              <a:r>
                <a:rPr lang="tr-TR"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Type</a:t>
              </a:r>
              <a:endParaRPr lang="tr-TR" b="1" baseline="-25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ndParaRPr>
            </a:p>
          </p:txBody>
        </p:sp>
      </p:grpSp>
      <p:sp>
        <p:nvSpPr>
          <p:cNvPr id="17"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ransition>
    <p:wedg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C:\Users\Melik\Desktop\08jan2016rhov.png"/>
          <p:cNvPicPr>
            <a:picLocks noChangeAspect="1" noChangeArrowheads="1"/>
          </p:cNvPicPr>
          <p:nvPr/>
        </p:nvPicPr>
        <p:blipFill>
          <a:blip r:embed="rId2" cstate="print"/>
          <a:srcRect/>
          <a:stretch>
            <a:fillRect/>
          </a:stretch>
        </p:blipFill>
        <p:spPr bwMode="auto">
          <a:xfrm>
            <a:off x="3881968" y="1871665"/>
            <a:ext cx="8310033" cy="4986337"/>
          </a:xfrm>
          <a:prstGeom prst="rect">
            <a:avLst/>
          </a:prstGeom>
          <a:noFill/>
          <a:ln w="9525">
            <a:noFill/>
            <a:miter lim="800000"/>
            <a:headEnd/>
            <a:tailEnd/>
          </a:ln>
        </p:spPr>
      </p:pic>
      <p:pic>
        <p:nvPicPr>
          <p:cNvPr id="152579" name="Picture 3" descr="C:\Users\Melik\Desktop\08jan2016z.png"/>
          <p:cNvPicPr>
            <a:picLocks noChangeAspect="1" noChangeArrowheads="1"/>
          </p:cNvPicPr>
          <p:nvPr/>
        </p:nvPicPr>
        <p:blipFill>
          <a:blip r:embed="rId3" cstate="print"/>
          <a:srcRect/>
          <a:stretch>
            <a:fillRect/>
          </a:stretch>
        </p:blipFill>
        <p:spPr bwMode="auto">
          <a:xfrm>
            <a:off x="0" y="1071563"/>
            <a:ext cx="7501467" cy="4500562"/>
          </a:xfrm>
          <a:prstGeom prst="rect">
            <a:avLst/>
          </a:prstGeom>
          <a:noFill/>
          <a:ln w="9525">
            <a:noFill/>
            <a:miter lim="800000"/>
            <a:headEnd/>
            <a:tailEnd/>
          </a:ln>
        </p:spPr>
      </p:pic>
      <p:sp>
        <p:nvSpPr>
          <p:cNvPr id="152580" name="3 Metin kutusu"/>
          <p:cNvSpPr txBox="1">
            <a:spLocks noChangeArrowheads="1"/>
          </p:cNvSpPr>
          <p:nvPr/>
        </p:nvSpPr>
        <p:spPr bwMode="auto">
          <a:xfrm>
            <a:off x="1008674" y="639642"/>
            <a:ext cx="4318042" cy="369332"/>
          </a:xfrm>
          <a:prstGeom prst="rect">
            <a:avLst/>
          </a:prstGeom>
          <a:noFill/>
          <a:ln w="9525">
            <a:noFill/>
            <a:miter lim="800000"/>
            <a:headEnd/>
            <a:tailEnd/>
          </a:ln>
        </p:spPr>
        <p:txBody>
          <a:bodyPr wrap="none">
            <a:spAutoFit/>
          </a:bodyPr>
          <a:lstStyle/>
          <a:p>
            <a:r>
              <a:rPr lang="tr-TR" dirty="0">
                <a:solidFill>
                  <a:schemeClr val="bg1"/>
                </a:solidFill>
                <a:latin typeface="+mj-lt"/>
                <a:cs typeface="Arial" pitchFamily="34" charset="0"/>
              </a:rPr>
              <a:t>İSKENDERUN </a:t>
            </a:r>
            <a:r>
              <a:rPr lang="tr-TR" dirty="0" smtClean="0">
                <a:solidFill>
                  <a:schemeClr val="bg1"/>
                </a:solidFill>
                <a:latin typeface="+mj-lt"/>
                <a:cs typeface="Arial" pitchFamily="34" charset="0"/>
              </a:rPr>
              <a:t>DOLU HADİSESİ (8 OCAK 2018)</a:t>
            </a:r>
            <a:endParaRPr lang="tr-TR" dirty="0">
              <a:solidFill>
                <a:schemeClr val="bg1"/>
              </a:solidFill>
              <a:latin typeface="+mj-lt"/>
              <a:cs typeface="Arial" pitchFamily="34" charset="0"/>
            </a:endParaRPr>
          </a:p>
        </p:txBody>
      </p:sp>
      <p:cxnSp>
        <p:nvCxnSpPr>
          <p:cNvPr id="6" name="5 Düz Ok Bağlayıcısı"/>
          <p:cNvCxnSpPr/>
          <p:nvPr/>
        </p:nvCxnSpPr>
        <p:spPr>
          <a:xfrm>
            <a:off x="4286251" y="3000377"/>
            <a:ext cx="3714750" cy="714375"/>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7 Düz Ok Bağlayıcısı"/>
          <p:cNvCxnSpPr/>
          <p:nvPr/>
        </p:nvCxnSpPr>
        <p:spPr>
          <a:xfrm>
            <a:off x="5429252" y="1500190"/>
            <a:ext cx="3619500" cy="714375"/>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2583" name="8 Metin kutusu"/>
          <p:cNvSpPr txBox="1">
            <a:spLocks noChangeArrowheads="1"/>
          </p:cNvSpPr>
          <p:nvPr/>
        </p:nvSpPr>
        <p:spPr bwMode="auto">
          <a:xfrm>
            <a:off x="1132988" y="5589241"/>
            <a:ext cx="2570132" cy="646331"/>
          </a:xfrm>
          <a:prstGeom prst="rect">
            <a:avLst/>
          </a:prstGeom>
          <a:noFill/>
          <a:ln w="9525">
            <a:noFill/>
            <a:miter lim="800000"/>
            <a:headEnd/>
            <a:tailEnd/>
          </a:ln>
        </p:spPr>
        <p:txBody>
          <a:bodyPr wrap="square">
            <a:spAutoFit/>
          </a:bodyPr>
          <a:lstStyle/>
          <a:p>
            <a:r>
              <a:rPr lang="tr-TR" dirty="0">
                <a:latin typeface="Arial" pitchFamily="34" charset="0"/>
                <a:cs typeface="Arial" pitchFamily="34" charset="0"/>
              </a:rPr>
              <a:t>Z=57,5 </a:t>
            </a:r>
            <a:r>
              <a:rPr lang="tr-TR" dirty="0" err="1">
                <a:latin typeface="Arial" pitchFamily="34" charset="0"/>
                <a:cs typeface="Arial" pitchFamily="34" charset="0"/>
              </a:rPr>
              <a:t>dbz</a:t>
            </a:r>
            <a:endParaRPr lang="tr-TR" dirty="0">
              <a:latin typeface="Arial" pitchFamily="34" charset="0"/>
              <a:cs typeface="Arial" pitchFamily="34" charset="0"/>
            </a:endParaRPr>
          </a:p>
          <a:p>
            <a:r>
              <a:rPr lang="tr-TR" dirty="0" err="1">
                <a:latin typeface="Arial" pitchFamily="34" charset="0"/>
                <a:cs typeface="Arial" pitchFamily="34" charset="0"/>
              </a:rPr>
              <a:t>Rho</a:t>
            </a:r>
            <a:r>
              <a:rPr lang="tr-TR" dirty="0">
                <a:latin typeface="Arial" pitchFamily="34" charset="0"/>
                <a:cs typeface="Arial" pitchFamily="34" charset="0"/>
              </a:rPr>
              <a:t>=0.94</a:t>
            </a:r>
          </a:p>
        </p:txBody>
      </p:sp>
      <p:sp>
        <p:nvSpPr>
          <p:cNvPr id="9"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Users\Melik\Desktop\08jan2016zdr.png"/>
          <p:cNvPicPr>
            <a:picLocks noChangeAspect="1" noChangeArrowheads="1"/>
          </p:cNvPicPr>
          <p:nvPr/>
        </p:nvPicPr>
        <p:blipFill>
          <a:blip r:embed="rId2" cstate="print"/>
          <a:srcRect/>
          <a:stretch>
            <a:fillRect/>
          </a:stretch>
        </p:blipFill>
        <p:spPr bwMode="auto">
          <a:xfrm>
            <a:off x="5905501" y="2887551"/>
            <a:ext cx="6286500" cy="3771900"/>
          </a:xfrm>
          <a:prstGeom prst="rect">
            <a:avLst/>
          </a:prstGeom>
          <a:noFill/>
          <a:ln w="9525">
            <a:noFill/>
            <a:miter lim="800000"/>
            <a:headEnd/>
            <a:tailEnd/>
          </a:ln>
        </p:spPr>
      </p:pic>
      <p:pic>
        <p:nvPicPr>
          <p:cNvPr id="153603" name="Picture 3" descr="C:\Users\Melik\Desktop\08jan2016z.png"/>
          <p:cNvPicPr>
            <a:picLocks noChangeAspect="1" noChangeArrowheads="1"/>
          </p:cNvPicPr>
          <p:nvPr/>
        </p:nvPicPr>
        <p:blipFill>
          <a:blip r:embed="rId3" cstate="print"/>
          <a:srcRect/>
          <a:stretch>
            <a:fillRect/>
          </a:stretch>
        </p:blipFill>
        <p:spPr bwMode="auto">
          <a:xfrm>
            <a:off x="1" y="873014"/>
            <a:ext cx="7334251" cy="4057650"/>
          </a:xfrm>
          <a:prstGeom prst="rect">
            <a:avLst/>
          </a:prstGeom>
          <a:noFill/>
          <a:ln w="9525">
            <a:noFill/>
            <a:miter lim="800000"/>
            <a:headEnd/>
            <a:tailEnd/>
          </a:ln>
        </p:spPr>
      </p:pic>
      <p:cxnSp>
        <p:nvCxnSpPr>
          <p:cNvPr id="5" name="4 Düz Ok Bağlayıcısı"/>
          <p:cNvCxnSpPr/>
          <p:nvPr/>
        </p:nvCxnSpPr>
        <p:spPr>
          <a:xfrm>
            <a:off x="4286252" y="2587514"/>
            <a:ext cx="4762500" cy="164306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6 Düz Ok Bağlayıcısı"/>
          <p:cNvCxnSpPr/>
          <p:nvPr/>
        </p:nvCxnSpPr>
        <p:spPr>
          <a:xfrm>
            <a:off x="5334000" y="1230203"/>
            <a:ext cx="4476751" cy="1857375"/>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3606" name="7 Dikdörtgen"/>
          <p:cNvSpPr>
            <a:spLocks noChangeArrowheads="1"/>
          </p:cNvSpPr>
          <p:nvPr/>
        </p:nvSpPr>
        <p:spPr bwMode="auto">
          <a:xfrm>
            <a:off x="1398863" y="5246676"/>
            <a:ext cx="2382869" cy="646331"/>
          </a:xfrm>
          <a:prstGeom prst="rect">
            <a:avLst/>
          </a:prstGeom>
          <a:noFill/>
          <a:ln w="9525">
            <a:noFill/>
            <a:miter lim="800000"/>
            <a:headEnd/>
            <a:tailEnd/>
          </a:ln>
        </p:spPr>
        <p:txBody>
          <a:bodyPr wrap="square">
            <a:spAutoFit/>
          </a:bodyPr>
          <a:lstStyle/>
          <a:p>
            <a:r>
              <a:rPr lang="tr-TR" dirty="0">
                <a:latin typeface="Arial" pitchFamily="34" charset="0"/>
                <a:cs typeface="Arial" pitchFamily="34" charset="0"/>
              </a:rPr>
              <a:t>Z=57,5 </a:t>
            </a:r>
            <a:r>
              <a:rPr lang="tr-TR" dirty="0" err="1" smtClean="0">
                <a:latin typeface="Arial" pitchFamily="34" charset="0"/>
                <a:cs typeface="Arial" pitchFamily="34" charset="0"/>
              </a:rPr>
              <a:t>dBZ</a:t>
            </a:r>
            <a:endParaRPr lang="tr-TR" dirty="0">
              <a:latin typeface="Arial" pitchFamily="34" charset="0"/>
              <a:cs typeface="Arial" pitchFamily="34" charset="0"/>
            </a:endParaRPr>
          </a:p>
          <a:p>
            <a:r>
              <a:rPr lang="tr-TR" dirty="0" err="1">
                <a:latin typeface="Arial" pitchFamily="34" charset="0"/>
                <a:cs typeface="Arial" pitchFamily="34" charset="0"/>
              </a:rPr>
              <a:t>Zdr</a:t>
            </a:r>
            <a:r>
              <a:rPr lang="tr-TR" dirty="0">
                <a:latin typeface="Arial" pitchFamily="34" charset="0"/>
                <a:cs typeface="Arial" pitchFamily="34" charset="0"/>
              </a:rPr>
              <a:t>=0.</a:t>
            </a:r>
          </a:p>
        </p:txBody>
      </p:sp>
      <p:sp>
        <p:nvSpPr>
          <p:cNvPr id="8"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
        <p:nvSpPr>
          <p:cNvPr id="11" name="9 Dikdörtgen"/>
          <p:cNvSpPr/>
          <p:nvPr/>
        </p:nvSpPr>
        <p:spPr>
          <a:xfrm>
            <a:off x="114300" y="894188"/>
            <a:ext cx="11952514" cy="4708981"/>
          </a:xfrm>
          <a:prstGeom prst="rect">
            <a:avLst/>
          </a:prstGeom>
        </p:spPr>
        <p:txBody>
          <a:bodyPr wrap="square">
            <a:spAutoFit/>
          </a:bodyPr>
          <a:ls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342900" indent="-342900" algn="just">
              <a:buFont typeface="Wingdings" panose="05000000000000000000" pitchFamily="2" charset="2"/>
              <a:buChar char="ü"/>
            </a:pPr>
            <a:endParaRPr lang="tr-TR" sz="2500" b="1" dirty="0" smtClean="0">
              <a:solidFill>
                <a:schemeClr val="bg1"/>
              </a:solidFill>
              <a:effectLst>
                <a:outerShdw blurRad="38100" dist="38100" dir="2700000" algn="tl">
                  <a:srgbClr val="000000">
                    <a:alpha val="43137"/>
                  </a:srgbClr>
                </a:outerShdw>
              </a:effectLst>
              <a:latin typeface="+mj-lt"/>
            </a:endParaRPr>
          </a:p>
          <a:p>
            <a:pPr marL="342900" indent="-342900" algn="just">
              <a:buFont typeface="Wingdings" panose="05000000000000000000" pitchFamily="2" charset="2"/>
              <a:buChar char="ü"/>
            </a:pPr>
            <a:endParaRPr lang="tr-TR" sz="2500" b="1" dirty="0" smtClean="0">
              <a:solidFill>
                <a:schemeClr val="bg1"/>
              </a:solidFill>
              <a:effectLst>
                <a:outerShdw blurRad="38100" dist="38100" dir="2700000" algn="tl">
                  <a:srgbClr val="000000">
                    <a:alpha val="43137"/>
                  </a:srgbClr>
                </a:outerShdw>
              </a:effectLst>
              <a:latin typeface="+mj-lt"/>
            </a:endParaRPr>
          </a:p>
          <a:p>
            <a:pPr algn="just">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mj-lt"/>
              </a:rPr>
              <a:t> Günümüze kadar 100 den fazla meteorolojik uydu fırlatılmış ve kullanılmıştır.</a:t>
            </a:r>
          </a:p>
          <a:p>
            <a:pPr algn="just">
              <a:buFont typeface="Wingdings" pitchFamily="2" charset="2"/>
              <a:buChar char="ü"/>
            </a:pPr>
            <a:endParaRPr lang="tr-TR" sz="2500" b="1" dirty="0" smtClean="0">
              <a:solidFill>
                <a:schemeClr val="bg1"/>
              </a:solidFill>
              <a:effectLst>
                <a:outerShdw blurRad="38100" dist="38100" dir="2700000" algn="tl">
                  <a:srgbClr val="000000">
                    <a:alpha val="43137"/>
                  </a:srgbClr>
                </a:outerShdw>
              </a:effectLst>
              <a:latin typeface="+mj-lt"/>
            </a:endParaRPr>
          </a:p>
          <a:p>
            <a:pPr algn="just">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mj-lt"/>
              </a:rPr>
              <a:t> Kullanıldıkları ilk günden itibaren ülkelerin uzay programlarında önemli bir yere sahiptirler.</a:t>
            </a:r>
          </a:p>
          <a:p>
            <a:pPr algn="just"/>
            <a:endParaRPr lang="tr-TR" sz="2500" b="1" dirty="0" smtClean="0">
              <a:solidFill>
                <a:schemeClr val="bg1"/>
              </a:solidFill>
              <a:effectLst>
                <a:outerShdw blurRad="38100" dist="38100" dir="2700000" algn="tl">
                  <a:srgbClr val="000000">
                    <a:alpha val="43137"/>
                  </a:srgbClr>
                </a:outerShdw>
              </a:effectLst>
              <a:latin typeface="+mj-lt"/>
            </a:endParaRPr>
          </a:p>
          <a:p>
            <a:pPr algn="just">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mj-lt"/>
              </a:rPr>
              <a:t> Yalnızca atmosfer ve hava tahmini için değil, aynı zamanda iklim, enerji, çevre, orman yangını, tarım gibi bir çok alanda en önemli veriler meteorolojik uydulardan elde edilmektedir.</a:t>
            </a:r>
          </a:p>
          <a:p>
            <a:pPr algn="just">
              <a:buFont typeface="Wingdings" pitchFamily="2" charset="2"/>
              <a:buChar char="ü"/>
            </a:pPr>
            <a:endParaRPr lang="tr-TR" sz="2500" b="1" dirty="0" smtClean="0">
              <a:solidFill>
                <a:schemeClr val="bg1"/>
              </a:solidFill>
              <a:effectLst>
                <a:outerShdw blurRad="38100" dist="38100" dir="2700000" algn="tl">
                  <a:srgbClr val="000000">
                    <a:alpha val="43137"/>
                  </a:srgbClr>
                </a:outerShdw>
              </a:effectLst>
              <a:latin typeface="+mj-lt"/>
            </a:endParaRPr>
          </a:p>
          <a:p>
            <a:pPr algn="just">
              <a:buFont typeface="Wingdings" pitchFamily="2" charset="2"/>
              <a:buChar char="ü"/>
            </a:pPr>
            <a:r>
              <a:rPr lang="tr-TR" sz="2500" b="1" dirty="0" smtClean="0">
                <a:solidFill>
                  <a:schemeClr val="bg1"/>
                </a:solidFill>
                <a:effectLst>
                  <a:outerShdw blurRad="38100" dist="38100" dir="2700000" algn="tl">
                    <a:srgbClr val="000000">
                      <a:alpha val="43137"/>
                    </a:srgbClr>
                  </a:outerShdw>
                </a:effectLst>
                <a:latin typeface="+mj-lt"/>
              </a:rPr>
              <a:t> Hem yer-sabit hem de kutupsal yörüngeli olarak iki ayrı yörüngede kullanılmaktadırlar.</a:t>
            </a:r>
          </a:p>
        </p:txBody>
      </p:sp>
      <p:pic>
        <p:nvPicPr>
          <p:cNvPr id="5" name="Picture 7" descr="C:\Users\fdagli\Desktop\Resim1.png"/>
          <p:cNvPicPr>
            <a:picLocks noChangeAspect="1" noChangeArrowheads="1"/>
          </p:cNvPicPr>
          <p:nvPr/>
        </p:nvPicPr>
        <p:blipFill>
          <a:blip r:embed="rId3" cstate="print"/>
          <a:srcRect/>
          <a:stretch>
            <a:fillRect/>
          </a:stretch>
        </p:blipFill>
        <p:spPr bwMode="auto">
          <a:xfrm>
            <a:off x="11289554" y="1"/>
            <a:ext cx="712814" cy="788894"/>
          </a:xfrm>
          <a:prstGeom prst="rect">
            <a:avLst/>
          </a:prstGeom>
          <a:noFill/>
          <a:ln w="9525">
            <a:noFill/>
            <a:miter lim="800000"/>
            <a:headEnd/>
            <a:tailEnd/>
          </a:ln>
        </p:spPr>
      </p:pic>
      <p:pic>
        <p:nvPicPr>
          <p:cNvPr id="6" name="Picture 16" descr="https://www.tarimorman.gov.tr/Style%20Library/TarimUI/img/gthbLogo.png"/>
          <p:cNvPicPr>
            <a:picLocks noChangeAspect="1" noChangeArrowheads="1"/>
          </p:cNvPicPr>
          <p:nvPr/>
        </p:nvPicPr>
        <p:blipFill>
          <a:blip r:embed="rId4" cstate="print"/>
          <a:srcRect/>
          <a:stretch>
            <a:fillRect/>
          </a:stretch>
        </p:blipFill>
        <p:spPr bwMode="auto">
          <a:xfrm>
            <a:off x="232895" y="62755"/>
            <a:ext cx="699246" cy="699246"/>
          </a:xfrm>
          <a:prstGeom prst="rect">
            <a:avLst/>
          </a:prstGeom>
          <a:noFill/>
          <a:ln w="9525">
            <a:noFill/>
            <a:miter lim="800000"/>
            <a:headEnd/>
            <a:tailEnd/>
          </a:ln>
        </p:spPr>
      </p:pic>
    </p:spTree>
    <p:extLst>
      <p:ext uri="{BB962C8B-B14F-4D97-AF65-F5344CB8AC3E}">
        <p14:creationId xmlns:p14="http://schemas.microsoft.com/office/powerpoint/2010/main" xmlns="" val="36687178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elik\Desktop\08jan2016hcal.png"/>
          <p:cNvPicPr>
            <a:picLocks noChangeAspect="1" noChangeArrowheads="1"/>
          </p:cNvPicPr>
          <p:nvPr/>
        </p:nvPicPr>
        <p:blipFill>
          <a:blip r:embed="rId2" cstate="print"/>
          <a:srcRect/>
          <a:stretch>
            <a:fillRect/>
          </a:stretch>
        </p:blipFill>
        <p:spPr bwMode="auto">
          <a:xfrm>
            <a:off x="1709270" y="804984"/>
            <a:ext cx="8401210" cy="5767754"/>
          </a:xfrm>
          <a:prstGeom prst="rect">
            <a:avLst/>
          </a:prstGeom>
          <a:noFill/>
          <a:ln w="9525">
            <a:noFill/>
            <a:miter lim="800000"/>
            <a:headEnd/>
            <a:tailEnd/>
          </a:ln>
        </p:spPr>
      </p:pic>
      <p:sp>
        <p:nvSpPr>
          <p:cNvPr id="3"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ahminweb\Desktop\Kastamonu Dolu\Kastamonu.uydu\kastamonu.gif"/>
          <p:cNvPicPr>
            <a:picLocks noChangeAspect="1" noChangeArrowheads="1" noCrop="1"/>
          </p:cNvPicPr>
          <p:nvPr/>
        </p:nvPicPr>
        <p:blipFill>
          <a:blip r:embed="rId2" cstate="print"/>
          <a:srcRect/>
          <a:stretch>
            <a:fillRect/>
          </a:stretch>
        </p:blipFill>
        <p:spPr bwMode="auto">
          <a:xfrm>
            <a:off x="302149" y="704727"/>
            <a:ext cx="10982973" cy="4225191"/>
          </a:xfrm>
          <a:prstGeom prst="rect">
            <a:avLst/>
          </a:prstGeom>
          <a:noFill/>
        </p:spPr>
      </p:pic>
      <p:sp>
        <p:nvSpPr>
          <p:cNvPr id="4" name="3 Metin kutusu"/>
          <p:cNvSpPr txBox="1"/>
          <p:nvPr/>
        </p:nvSpPr>
        <p:spPr>
          <a:xfrm>
            <a:off x="216265" y="5013624"/>
            <a:ext cx="11698530" cy="1323439"/>
          </a:xfrm>
          <a:prstGeom prst="rect">
            <a:avLst/>
          </a:prstGeom>
          <a:noFill/>
        </p:spPr>
        <p:txBody>
          <a:bodyPr wrap="square" rtlCol="0">
            <a:spAutoFit/>
          </a:bodyPr>
          <a:lstStyle/>
          <a:p>
            <a:r>
              <a:rPr lang="tr-TR" sz="2000" b="1" dirty="0" smtClean="0">
                <a:solidFill>
                  <a:schemeClr val="bg1"/>
                </a:solidFill>
                <a:latin typeface="Arial" pitchFamily="34" charset="0"/>
                <a:cs typeface="Arial" pitchFamily="34" charset="0"/>
              </a:rPr>
              <a:t>Kastamonu Dolu Yağışı (13.09.2018): </a:t>
            </a:r>
            <a:r>
              <a:rPr lang="tr-TR" sz="2000" b="0" dirty="0" smtClean="0">
                <a:solidFill>
                  <a:schemeClr val="bg1"/>
                </a:solidFill>
                <a:latin typeface="Arial" pitchFamily="34" charset="0"/>
                <a:cs typeface="Arial" pitchFamily="34" charset="0"/>
              </a:rPr>
              <a:t>MSG 9.kanal (IR10.8) bulut tepe sıcaklığına duyarlı olup hızlı gelişen </a:t>
            </a:r>
            <a:r>
              <a:rPr lang="tr-TR" sz="2000" b="0" dirty="0" err="1" smtClean="0">
                <a:solidFill>
                  <a:schemeClr val="bg1"/>
                </a:solidFill>
                <a:latin typeface="Arial" pitchFamily="34" charset="0"/>
                <a:cs typeface="Arial" pitchFamily="34" charset="0"/>
              </a:rPr>
              <a:t>konvektif</a:t>
            </a:r>
            <a:r>
              <a:rPr lang="tr-TR" sz="2000" b="0" dirty="0" smtClean="0">
                <a:solidFill>
                  <a:schemeClr val="bg1"/>
                </a:solidFill>
                <a:latin typeface="Arial" pitchFamily="34" charset="0"/>
                <a:cs typeface="Arial" pitchFamily="34" charset="0"/>
              </a:rPr>
              <a:t> fırtınaların takibinde kullanılır. Görüntülerde -59 C ye başlayan tepe sıcaklığı Kastamonu üzerinde  -67  C ‘ye ulaşmıştır. Ayrıca kuvvetli </a:t>
            </a:r>
            <a:r>
              <a:rPr lang="tr-TR" sz="2000" b="0" dirty="0" err="1" smtClean="0">
                <a:solidFill>
                  <a:schemeClr val="bg1"/>
                </a:solidFill>
                <a:latin typeface="Arial" pitchFamily="34" charset="0"/>
                <a:cs typeface="Arial" pitchFamily="34" charset="0"/>
              </a:rPr>
              <a:t>konvektif</a:t>
            </a:r>
            <a:r>
              <a:rPr lang="tr-TR" sz="2000" b="0" dirty="0" smtClean="0">
                <a:solidFill>
                  <a:schemeClr val="bg1"/>
                </a:solidFill>
                <a:latin typeface="Arial" pitchFamily="34" charset="0"/>
                <a:cs typeface="Arial" pitchFamily="34" charset="0"/>
              </a:rPr>
              <a:t> yapıları gösteren soğuk V yapısı gözlemlenmiştir.</a:t>
            </a:r>
            <a:endParaRPr lang="tr-TR" sz="2000" b="0" dirty="0">
              <a:solidFill>
                <a:schemeClr val="bg1"/>
              </a:solidFill>
              <a:latin typeface="Arial" pitchFamily="34" charset="0"/>
              <a:cs typeface="Arial" pitchFamily="34" charset="0"/>
            </a:endParaRPr>
          </a:p>
        </p:txBody>
      </p:sp>
      <p:sp>
        <p:nvSpPr>
          <p:cNvPr id="5"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ahminweb\Desktop\Kastamonu Dolu\Kastamonu.uydu\kastamonudayconvec.gif"/>
          <p:cNvPicPr>
            <a:picLocks noChangeAspect="1" noChangeArrowheads="1" noCrop="1"/>
          </p:cNvPicPr>
          <p:nvPr/>
        </p:nvPicPr>
        <p:blipFill>
          <a:blip r:embed="rId2" cstate="print"/>
          <a:srcRect/>
          <a:stretch>
            <a:fillRect/>
          </a:stretch>
        </p:blipFill>
        <p:spPr bwMode="auto">
          <a:xfrm>
            <a:off x="703383" y="672057"/>
            <a:ext cx="10502973" cy="4566321"/>
          </a:xfrm>
          <a:prstGeom prst="rect">
            <a:avLst/>
          </a:prstGeom>
          <a:noFill/>
        </p:spPr>
      </p:pic>
      <p:sp>
        <p:nvSpPr>
          <p:cNvPr id="4" name="3 Metin kutusu"/>
          <p:cNvSpPr txBox="1"/>
          <p:nvPr/>
        </p:nvSpPr>
        <p:spPr>
          <a:xfrm>
            <a:off x="689861" y="5253769"/>
            <a:ext cx="11166779" cy="1015663"/>
          </a:xfrm>
          <a:prstGeom prst="rect">
            <a:avLst/>
          </a:prstGeom>
          <a:noFill/>
        </p:spPr>
        <p:txBody>
          <a:bodyPr wrap="square" rtlCol="0">
            <a:spAutoFit/>
          </a:bodyPr>
          <a:lstStyle/>
          <a:p>
            <a:r>
              <a:rPr lang="tr-TR" sz="2000" b="0" dirty="0" smtClean="0">
                <a:solidFill>
                  <a:schemeClr val="bg1"/>
                </a:solidFill>
                <a:latin typeface="Arial" pitchFamily="34" charset="0"/>
                <a:cs typeface="Arial" pitchFamily="34" charset="0"/>
              </a:rPr>
              <a:t>MSG renklendirmeli Gündüz </a:t>
            </a:r>
            <a:r>
              <a:rPr lang="tr-TR" sz="2000" b="0" dirty="0" err="1" smtClean="0">
                <a:solidFill>
                  <a:schemeClr val="bg1"/>
                </a:solidFill>
                <a:latin typeface="Arial" pitchFamily="34" charset="0"/>
                <a:cs typeface="Arial" pitchFamily="34" charset="0"/>
              </a:rPr>
              <a:t>Konvektif</a:t>
            </a:r>
            <a:r>
              <a:rPr lang="tr-TR" sz="2000" b="0" dirty="0" smtClean="0">
                <a:solidFill>
                  <a:schemeClr val="bg1"/>
                </a:solidFill>
                <a:latin typeface="Arial" pitchFamily="34" charset="0"/>
                <a:cs typeface="Arial" pitchFamily="34" charset="0"/>
              </a:rPr>
              <a:t> (MSG </a:t>
            </a:r>
            <a:r>
              <a:rPr lang="tr-TR" sz="2000" b="0" dirty="0" err="1" smtClean="0">
                <a:solidFill>
                  <a:schemeClr val="bg1"/>
                </a:solidFill>
                <a:latin typeface="Arial" pitchFamily="34" charset="0"/>
                <a:cs typeface="Arial" pitchFamily="34" charset="0"/>
              </a:rPr>
              <a:t>Day</a:t>
            </a:r>
            <a:r>
              <a:rPr lang="tr-TR" sz="2000" b="0" dirty="0" smtClean="0">
                <a:solidFill>
                  <a:schemeClr val="bg1"/>
                </a:solidFill>
                <a:latin typeface="Arial" pitchFamily="34" charset="0"/>
                <a:cs typeface="Arial" pitchFamily="34" charset="0"/>
              </a:rPr>
              <a:t> </a:t>
            </a:r>
            <a:r>
              <a:rPr lang="tr-TR" sz="2000" b="0" dirty="0" err="1" smtClean="0">
                <a:solidFill>
                  <a:schemeClr val="bg1"/>
                </a:solidFill>
                <a:latin typeface="Arial" pitchFamily="34" charset="0"/>
                <a:cs typeface="Arial" pitchFamily="34" charset="0"/>
              </a:rPr>
              <a:t>Convective</a:t>
            </a:r>
            <a:r>
              <a:rPr lang="tr-TR" sz="2000" b="0" dirty="0" smtClean="0">
                <a:solidFill>
                  <a:schemeClr val="bg1"/>
                </a:solidFill>
                <a:latin typeface="Arial" pitchFamily="34" charset="0"/>
                <a:cs typeface="Arial" pitchFamily="34" charset="0"/>
              </a:rPr>
              <a:t> RGB) ürününde sarı bölgeler kuvvetli yukarı yönlü hareketlerin olduğu </a:t>
            </a:r>
            <a:r>
              <a:rPr lang="tr-TR" sz="2000" b="0" dirty="0" err="1" smtClean="0">
                <a:solidFill>
                  <a:schemeClr val="bg1"/>
                </a:solidFill>
                <a:latin typeface="Arial" pitchFamily="34" charset="0"/>
                <a:cs typeface="Arial" pitchFamily="34" charset="0"/>
              </a:rPr>
              <a:t>konvektif</a:t>
            </a:r>
            <a:r>
              <a:rPr lang="tr-TR" sz="2000" b="0" dirty="0" smtClean="0">
                <a:solidFill>
                  <a:schemeClr val="bg1"/>
                </a:solidFill>
                <a:latin typeface="Arial" pitchFamily="34" charset="0"/>
                <a:cs typeface="Arial" pitchFamily="34" charset="0"/>
              </a:rPr>
              <a:t> sistemleri gösterir. İçerisinde </a:t>
            </a:r>
            <a:r>
              <a:rPr lang="tr-TR" sz="2000" b="0" dirty="0" err="1" smtClean="0">
                <a:solidFill>
                  <a:schemeClr val="bg1"/>
                </a:solidFill>
                <a:latin typeface="Arial" pitchFamily="34" charset="0"/>
                <a:cs typeface="Arial" pitchFamily="34" charset="0"/>
              </a:rPr>
              <a:t>visible</a:t>
            </a:r>
            <a:r>
              <a:rPr lang="tr-TR" sz="2000" b="0" dirty="0" smtClean="0">
                <a:solidFill>
                  <a:schemeClr val="bg1"/>
                </a:solidFill>
                <a:latin typeface="Arial" pitchFamily="34" charset="0"/>
                <a:cs typeface="Arial" pitchFamily="34" charset="0"/>
              </a:rPr>
              <a:t> kanal olduğundan akşam saatlerine doğru görüntü bozulmaktadır.</a:t>
            </a:r>
            <a:endParaRPr lang="tr-TR" sz="2000" b="0" dirty="0">
              <a:solidFill>
                <a:schemeClr val="bg1"/>
              </a:solidFill>
              <a:latin typeface="Arial" pitchFamily="34" charset="0"/>
              <a:cs typeface="Arial" pitchFamily="34" charset="0"/>
            </a:endParaRPr>
          </a:p>
        </p:txBody>
      </p:sp>
      <p:sp>
        <p:nvSpPr>
          <p:cNvPr id="5"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4713" y="629792"/>
            <a:ext cx="10094912" cy="782960"/>
          </a:xfrm>
        </p:spPr>
        <p:txBody>
          <a:bodyPr>
            <a:normAutofit/>
          </a:bodyPr>
          <a:lstStyle/>
          <a:p>
            <a:r>
              <a:rPr lang="tr-TR" sz="2400" dirty="0" smtClean="0">
                <a:solidFill>
                  <a:schemeClr val="bg1"/>
                </a:solidFill>
                <a:effectLst/>
                <a:latin typeface="Arial" pitchFamily="34" charset="0"/>
                <a:cs typeface="Arial" pitchFamily="34" charset="0"/>
              </a:rPr>
              <a:t>MSG 9.Kanal 16:30 -17:45 Tepe Sıcaklığı Değişimi </a:t>
            </a:r>
            <a:endParaRPr lang="tr-TR" sz="2400" dirty="0">
              <a:solidFill>
                <a:schemeClr val="bg1"/>
              </a:solidFill>
              <a:effectLst/>
              <a:latin typeface="Arial" pitchFamily="34" charset="0"/>
              <a:cs typeface="Arial" pitchFamily="34" charset="0"/>
            </a:endParaRPr>
          </a:p>
        </p:txBody>
      </p:sp>
      <p:grpSp>
        <p:nvGrpSpPr>
          <p:cNvPr id="3" name="9 Grup"/>
          <p:cNvGrpSpPr/>
          <p:nvPr/>
        </p:nvGrpSpPr>
        <p:grpSpPr>
          <a:xfrm>
            <a:off x="1258276" y="1312985"/>
            <a:ext cx="8573478" cy="5048737"/>
            <a:chOff x="560512" y="332656"/>
            <a:chExt cx="7776864" cy="5826861"/>
          </a:xfrm>
        </p:grpSpPr>
        <p:pic>
          <p:nvPicPr>
            <p:cNvPr id="3074" name="Picture 2" descr="C:\Users\tahminweb\Desktop\Kastamonu Dolu\Kastamonu.uydu\uydu1330tepe.png"/>
            <p:cNvPicPr>
              <a:picLocks noChangeAspect="1" noChangeArrowheads="1"/>
            </p:cNvPicPr>
            <p:nvPr/>
          </p:nvPicPr>
          <p:blipFill>
            <a:blip r:embed="rId2" cstate="print"/>
            <a:srcRect/>
            <a:stretch>
              <a:fillRect/>
            </a:stretch>
          </p:blipFill>
          <p:spPr bwMode="auto">
            <a:xfrm>
              <a:off x="560512" y="332656"/>
              <a:ext cx="7758145" cy="2955484"/>
            </a:xfrm>
            <a:prstGeom prst="rect">
              <a:avLst/>
            </a:prstGeom>
            <a:noFill/>
          </p:spPr>
        </p:pic>
        <p:pic>
          <p:nvPicPr>
            <p:cNvPr id="3075" name="Picture 3" descr="C:\Users\tahminweb\Desktop\Kastamonu Dolu\Kastamonu.uydu\uydutepe14.45.JPG"/>
            <p:cNvPicPr>
              <a:picLocks noChangeAspect="1" noChangeArrowheads="1"/>
            </p:cNvPicPr>
            <p:nvPr/>
          </p:nvPicPr>
          <p:blipFill>
            <a:blip r:embed="rId3" cstate="print"/>
            <a:srcRect/>
            <a:stretch>
              <a:fillRect/>
            </a:stretch>
          </p:blipFill>
          <p:spPr bwMode="auto">
            <a:xfrm>
              <a:off x="560512" y="3418294"/>
              <a:ext cx="7776864" cy="2741223"/>
            </a:xfrm>
            <a:prstGeom prst="rect">
              <a:avLst/>
            </a:prstGeom>
            <a:noFill/>
          </p:spPr>
        </p:pic>
        <p:cxnSp>
          <p:nvCxnSpPr>
            <p:cNvPr id="7" name="6 Düz Ok Bağlayıcısı"/>
            <p:cNvCxnSpPr/>
            <p:nvPr/>
          </p:nvCxnSpPr>
          <p:spPr>
            <a:xfrm>
              <a:off x="4736976" y="2564904"/>
              <a:ext cx="288032" cy="223224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sp>
        <p:nvSpPr>
          <p:cNvPr id="8" name="Rectangle 29"/>
          <p:cNvSpPr>
            <a:spLocks noChangeArrowheads="1"/>
          </p:cNvSpPr>
          <p:nvPr/>
        </p:nvSpPr>
        <p:spPr bwMode="auto">
          <a:xfrm>
            <a:off x="3116706"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descr="data:image/png;base64,iVBORw0KGgoAAAANSUhEUgAAAeAAAAGACAYAAAB1ILHPAAAgAElEQVR4XuydB5hU1dnHf9PbzvbKLiwLLHUpCosUFbtiB3tITNREI2o0Mdbop0k00SiJiUajJmrAgg2xACKCgiLSQZa6S2f77mybnT5zv+c9s4O7dBAUyJyHeXaYe+8p7733/M/b/kdXX1ersYdiCNWjCzYRshYAOvUvXg6fBMI+L42eIDOX78Bj1pGXlkRVk5su5ggjenfG6nDss7FwOEwoFMJisezxPC3sIxJu3e1YOKyxZfFU8odcjsWefPgGFK8pLoHjTALejaW4v55HoLYCg9VBwtBTcPQfhM5kOqSRBkJBIpEIOvRomkY4ElJzayQCejXFathsNnS6bydbOc8f8GM2mdHr9ftst7aujs1bK/AFpF6pU0dGWiLdC/IxGo2H1Of4RUdWArr2AKwRwhX4hoguSKT+a6yrLfjt5+BtDtJpZAGmBPNB9Wbbtm1kZ2fjdrtJTU3d67WBQGC/5xxIwwJIzc3NJCcn7/dhPZD6juQ5rs/eY+HCuWzw5tDn/NPIOPVc1lU2s/7Tj7g6YztdB4zBmpbZoQs+n4+GhgYimkZjUytudyt9enUjMTFxt65662eheaag08v6Sl5oA+GQicqtSTRVV9B16M2k559wJIcYrzsugWNCAgJyoWAQs8WigFFK0FVH7UPXk1VoAZ8HXSiMq1LD/svHsfcb9O24NI3m2k00V61DiwTVm6YAVG8kIbOQpMxC+QFZMG9q2czsljnc3ud2zHozL5S8gMPfn81r+pGcoGdUz0o6ZSVjNn87z/r8PlasXEa/PkU4nbu/5+0F/M2q1WxtdrC8rEb1wWY2clJ3G0OK8hWwH2qpqaklOTmpQ78Ota7j5TqP10tlRQUFBQXfCWs6AHBY87HDP42W4Dbqm1aQ8d7ptLg6YUm00vPqE7DnOHfKb9WqVbz19tv88Q9/2KtM//H0M9z4i58r0MjJydntvA0bNijg7du3717P2d8Na21tZdKkV6mqqmLgwAEkJSUxfPjw7/TACdC9N3UqO3bsYMTw4YwcOXK3btTV1bFu3TpOPvnk/XVxt+PB1lbqJt6PbvlHeLBSmz2AlTc8z1ZS2fzpZ/z1lCmEtvYh7+wbd14rE8Pq1WtoamllbZUOlw4G9DaQ7oO+PXtjt9s7tOOtm4wl8CB6gx+dzozOYGfd8j543EmkZDaRP+LNg+53/IK4BI5HCYhW6na3KICLaZ+tS2cTmf8kpvwMLN2vp/7TJ7GYfWiF40g8+7qdYvA2V+Mqnc2OFe/TXLeN1LR0EhOTyRr8E+orNpBZdCmOlDxlrXKHWzl70Tm8dfJbdLV0Zcj0oZxQ9TzjBg5l5uIAw7pVMXp4SgerVunGDSxbvpRzzxqNwWRnY3kD/XtkYhCVua2s31CKpukQRcYTAI8vwKfLdrDDbeOqERmcMbTwoOfDPz/2GNVV1WRmZtCtWzdOP/10srKydrv91dXVTJw0Sc0/5517Lt27d9/rI7JixQpmzvyEn//85+gNel6d9CquBhcPPvDAbiBWUlLCR9OmEQqGuPnmX5KWlkZjYyP//e9/lYx/8uNxfPjRR3z++Vz+/KdH1eKgPRaccMIJbNq8mauuvAKXy8UXX3zJL37x80OyBMjc294qIQPcuHGjGvd9996L1WrtMOY9nb83oXQAYI+rgbWtz6NZ/aSZ8rEtyWPLYj3VK3ZQ/PvRZPdMR6/XqVXiU0/9nYKCrgwcNIi//vWvDB48mLTUNKbPmMFJJw1V31d+8w0/v+F6li1fTvmOcoLBAEVF/Vm5ciVy43r36c369es5+6yzcLe2snnTZgT8ior6MW36DAWoIvilS5aS0ymHSy+5hE6dOnUYi2i8clMHDz6Rvz31FBecfz5duuTz9ttvk9c5j4EDBzJ9+gyGnTSUdevXU1tTy8BBA1mxfAWdcjvtsU65YXPmzKG4uFi1JQ9Dv379eO+9qerBkRd22EknMWXKe1x66SW8N/V98nJzSU9PZ8OG9RiNJpKSk9AiGnfccftusvfVVFD9+LUYajcSTEpiau8b+bzT1dSVrMVcX8qrP/mcpi81+t7+353Xbi0rQav8kq1VjVSZTsTTKYWCLlC50U9Xg5niISd2eLh89VMx+X+D0RgmHE6irKQnwXA3MrJWkJDWG3uXfxyPc2l8THEJHJIEZIKVj7zboOGZ+1+MjR9iyBmJIWsMno2fY9Y+xefpRcKFD4Auag5eN/cFcvO6kpRoR6fTEwwGCYYjhEIRGmu20Njsod9ZtykAlnnhjpJfM6LTCGytNp6uepaLaz5k7Eg7U+c1kmBs5KozowC8acsmFi35ml49+1BTU8OAfgNoDVlo9obpkZdEov1bLXnegmVMX9HK2i11iP7ep2s61lAdNT47Y4bncMrggwdgsa7Nnv0pp512Gu+88y47ynfQuXNnzCYT5557Li+99DL33HM3ixcvVsA4YMAAvF4vEye9ihaJ0KNHD7Zs2Ux2Tg4nnnACAogiA5nXhw07icyMDJqam5nw5ATuv/++PS4Q6urr+WLePEaPHq2ULAHQepdLAfftt/9Kyf+xxx/njttvVyDYHgue+vvfye+ST99+fVm3dh2ZmZlceeUVmA7QfbBkyRLuvudeevXsST/Bo2nTsJgtasx/+OMjpKWlkpGRwQXnX8Djf/mLskL+85mnOePMs5QCOHbMpUz4619JTk7h8cf+zJixl1FYWEjv3r3VgiFWOgDwuteWstm7iVZHKwOKTiA90c7mL5bS2upnm7kbF19WTGKilYqKCv7zn5coLOyhVj6LFi3i3nvv5fO5c5k1axaPPvKI+r5gwdfcdust6m/Zxo3c9ds7KSvbyKbNm9RDJSsW0X4Le/TgqwVfs2njRq677mfMnz+fpUuXKfBasGABPp8fh8NOz549lcrfvojQJ09+k9S0VDIzMvF4WhUQBUMhpcFu3bqN3975G/VQP/TQw1x00YXqRaiuqcZmte6xTnkJS8vK1Cpn8+bNdCsoUP259tqfqN8qKyuVkAXQ169bT58+vdEbDNRU19CvX1927ChnyJDBarV2zz337A7A1RVUPPJTDN4tbKnU8/4JN2HNSGbmWjOFrGTizStZ80kag+56Q10rL/X2tV9g95QQDnoob4Q1LVl0yUrA6UgnPauA9PQ0nM5vLRR+18eY/HdiMutZushIRWUR6Rl1DBmZg681D3vnvVsuDmkGi18Ul8AxKgF532Uu+vb90XC/9QTGyHxs/c6hapGJ9MEphCrfxb89jcQbnxYPqxptQ/kaqtdMxxppQry73oS+tGiJ6CyJaK1VdO/el4zOfRX46A1G5jTOYVbdLLbVbuP0gjMZXnsFeduWsHmrG1+PPAaf1lfNVbNmz2JHeTmnn3Yan839nIy0THoOGEFFY4AhPVJJsH7r0xUA/nRtiC21bkIhjYKsBE7KddO1cxZ2m538Lp0PGHhit7A9AH/88UxGjhzBa6+9Rl5eZ84660wFwPfdd6/SupcuW0ZFeTnfrFpF/6IipSlXVlYps3X//v1ZtmwZF1xwQQcAzkhPV8rXu+9O4Ze/vEkpL7uWkpLVVFZWcPbZZ+88tD8AjmFBVmYW9fX1rFm7FqPBQN++fdTC4WAA+NFH/8Sbb07m7bffUeAuVtGhxcW0tLRw7U+vZdLESQwbPkwplKtLVvPEE09w3fXX899XXub1199QOCR++x49uvPXvz3F7+6/X4H1F/Pm7hmAm6vdPPuv+bT6g/Tqm8TFZ24nqbEcf80KWns+QmJmVwwGHTNmzFCaaEJCAqtWlShTQFG/fnTJ78Kc2XPU6ke+r127bqcGvH37doKBIOkZ6Uowounm5eVRuqFU3Vyvz8fmTZvU36KiIqWh3nTTjQrIxdbe0NiobuKggQN3A+A5n32mHlQpAtgtbrdaJAhwDRkyRJkphg87SYG/BDT06dMH6U9tbe0e65SHb+rU99i+o5yMjHR69+qt6pUH5d1331Vg/Js7f8Mbb7zBKaecwqeffqqAXFbQAwcMYPv2HZxwwiBeeUUA+O7dHqyg203pn+7GtGMWiUlhvqzJ5CPvID5vzufO4q/51cgNrKm6it6/fFhdKw/55rVfY2tZjL+1hnBEh8majNlopjVoI7HwPDp17rgw8Td+jtn/W4xmPW53Ek0tiaRkZOJ0phJu7kUw7TL0hn0Heh2j82m823EJHJIE5P2N+YDr7/0lOut6THlJ6LvfiGfFcxjDbgIlJrJe+aRd/RrbFr9BaPOHhHUWyhNOwxO2YYy4saR0o2t+N6WJCQDr9AZcehfXL7qeEncJy05fhvP9zzGGwwRzcym3Wcnp3VsB8MJFi5j+8Ux6dC9QysKYS8aAJYUmT5geuYkdNOBFS7+h0pdIeY1bacB5mQmk6Krp16eHcu11yu60m4tqfwJqD8BiYTzllJOZOHESw4cPY/mKFVSUV/D444+xceMmhQcCSmJ+FoUlOSVZAeo336wi0enkjDNOVxrw+g0b+Mtf/sKoUaM4f/Ro/vPSS4h/+f8efECZi3sWFuJoF3z69DPPcPVVVylN88UX/824cT/ixX//m4ULF/Lwww8rBeupp57illtu4awzz1SLqBgWyL2cO3eeAl65p+IuPFgA/vs/nuaVl1/imWeeYdnyFZTv2KEURAH5zKwsNTax1r766msqLueF5//Fz39xI2+8/pqy8N51190kp0Q14EvHjKVr164KJ0Vue9SAvd4g779fwvbtjaxdX8Zf79xEls4G5lRCeZcTNmfv8b49/fQz3HbbrepY++/7u8nHwnFZHc+Z8xldunRWIHu4ytaP3mf1Y7+jd98g4RQH0zbaKEyp5bSBOtats9PrnndI6PytP6WlpZnqratJj5QRCnnw+z0EgmG16l63zcd519yLwWBQ3ZMHzlMzG7tpMUaLXfl/9Xob6KxEfNCyeQtal/OwJxcdruHE64lL4JiVgJhMPR4PCU6nendKS0tZ//BDDIhUYck30uhyk5LtwLc1yJJNAdIefYxRp566810rX/URNk8ZAaxs0nrjb64l2dBMKKUIm9VB/379FQArs7UFblt5Gw008M6Atwi+/jpabi7erCyqAgHyenRXACxm3eUrvsGRYOfdKVP41a23kpCYRtkOFyf0zFauwFjZvmMHGzdtwu1tkZcfs8GK3W5TH4PeQK/evbBaOvopj/TNkngVr9ejFKD9FYkDWrNmDYMGDTpuA70uuvgSnv/Xc7u5UDuYoMVvsWJFuTJjlDctYfCADXS3joSADy19OBFDwh5lKdHOXbp0Ucfaf9+f4I+F46JFy0orNzf3sD4cYb+fDW+8RuWU/5BmrCQrM0zYYiCU25eU824nccC3ZpeYnBQIb1tL2FMJBgsGazJGSxKJKdkdoswl4nLH8jfwV3yk/FkKlBUwi39Lh8FtJ+eSZ5QFI17iEvhfl4CArrznsehj0V5ef+MN1n41n0hDNQ6rnggmfDorjq7duPmW8fTq1Wun2DyNVTRUlSn3l8urwxsxYbNZiUQ0BhQNxGF3qCjoiAaOBAdzqudgNpg5KfEkQps2EZk9m1a/n9q+fckfMVz1Q84Xn2pjUxMzZ83i/PPOIyd7zwrQlwu+VJkfEnwtQdzynjc2NHHKyFN+sFsroCrKy54yNH6wTv2ADS9fvly5W3dNG+0AwO37F9Aa8GuNOPX5O/0dP2D/j8umtXCY5o2l1H09j1BzPY68LFIGn4o9txu6veT8BQL+nQEd7dMV2gtI5Q56Woj4JQ+4HQCrABPJkDBjTZSAun3nFR6XQo8PKi6BPUigvflZ3h8xZ4qrTHyOre5WLDYraSkpKihUMi12jYpVi1xNU+6iquoqmlua6VbQTflgY+e6XA3KNRYI+qNAGZFc4AiRYEAFLuXk5pHfNV+9l1KXAJh8xF0nsTYxC9eu3Zd+SlxLx6KpfsbL0S0B3Q3XX7dHIo5du/3deDh2ufogKjuIU/f0WnX87SAqO4hT4+22Z2k5CMEdxKlxGe/KhLOr8HZ7iw/otd7j7HRQV8bbPaQZ/qBkrNC9wxL7kNrcrZoDqeV/qd0f4FnWDRky5ICehT2t+PZ2//Z37v6Ot6/3cJ57OOs6mD7+L7V7pMYq8t5X3cdbu/sbz67HY8FDe3sn93d8VwvKgczNMa1vX+fG2927dA6XbA6mngO5Zwf6LBwL7R5MH/d37v6OH6jcOmDHoEGDFABLtNzAU3JJze9MeqQLWToD6/xuGrZvYtOGigN9H+PnxSUQl0BcAnEJxCUQl8ABSEAXA2BhdurS43xyTziNLGMnDCHwBJvZsnEGtZULDqCq+ClxCfwwEpDAhvPOO0/5yubOnatSyySSVQJrxGcn6W6rV69WUewSYCPEKtdccw3vvfee8tldddVV6vtFF12kckEl+EWiMiVI7YsvvmDYsGEqCE/Y3yTN4uKLL2bq1KmKpEAS9iWlLVZOPPFEde6mTZsUg9CHH36oDglRgeSOS8qa5JK3L0JwcOGFF/LRRx+p1DipV9I4PvnkE0UGI8elXWF7kzokJ3H27Nkq9UPll+r1KoJU0vekXTkuxDjiN3znnXfU79Knr7/+Wo19T0WYjoSt7oMPPlBphMLwJnPCW2+9pUgOROMWufr9ftW2BJRIOt/nn3+u8uKlD5JqIr+L7L/66isl91NPPVXJVvoq+aFyn6TOM888U9Uv1whNokQhy++S1ie+S5GT+EvjJS6BY10CojnHAl7lOW+vSXcAYMMlfcgfVEzRjmEYWuy4EzS2bpyJa/Wnx7oM4v0/jiUgwHHnnXeqEP9f/epX6rtwjwt7jXCRyyQv3wW85Jw333yT3/72t9x2220KmH7xi18o4BFgHDdunDpXgFCAVoBbwElyvuV8yTsU0plXXnmFk046icmTJyuigViRF+2Pf/yjAqSXX34Zod+Tkp+fz/jx4xUgf/nllx3uhuQ5/vrXv1bsbbJouPLKKxVFqwTdCPDJtQJ6ckyAuqysTIH1GWecoWj2ZGEgfZWxCEgLAYzI5PLLL1csdffff7/KrxSwfOmll/b4JAwdOlTV/Y9//EOBr/RBAHvSpElq/DIuAVcB92+++YZrr72Wjz/+WC0ypkyZoqJdm5qa1O/SpxdeeIEbb7yRlJQUHnvsMUW8I5HDv/vd75Qcf/Ob36jrBJRl4SPyFbY5qUf6KfKXjIp4iUvgWJdAbJEvf+U9FkUhVnQDBgxQJmiJpEsd14WxnQvor+9EXVUyG/W9Wbl1FVXL3jvWZRDv/3EsAUmwjwHQf/7zH0U/KpqaTPhClSdaqQCWaKECaKIRinb173//m5tuuklFmgowCxDfdddd6ncpN9xwgwJCAVNhuRHgFjYg0UoFOOS6f/3rXyxdurSDdP/v//5PtSUEAaJxx8qDDz6owEW06vZFGHNuv/12PvvsM6UNisYtmqxwkEu7AsAC0HfffbdqUxYYooGLdiljFGCXhYEAmmi+zz77rEoLFOAUIHz++eeVNi0a6SOPPLLHJ0EWASILOVdSYEQev//977n11ltVRPD111+vJg5ZBIhGfM455yhg/dnPfqb6LosFkblo4pdeeqkCY0mNkQWQ9EdkJH0V2YhcZAzSltwPkbuMUxZFQrIgC6D9+cCP48c5PrRjSAJigWqv0e6JaUveGbH4yFywZcsW9Z7sBODevXvv9AH/8sLenH9iZww6CIZhjdnBiuXbmfX5pmNIJPGu/q9J4KGHHtoJlKIFlpeXK3Pm3/72N6VxCigIW4/Q4gkQi0lXtDnRXAXY5Nzzzz+fF198UYHaxIkT1Usl2pycLxqk0OaJVimgM3bsWGWivvnmm3nggQd2arkidwH3O+64Q2mP8uKJNiplxIgRCsREe5RFgoBarAiDkAC/vJyiiV933XVKE5TVshQxCQuQvf/++4ptSLRVMS3LokNeajlPNFYxhYsJ/e9//7tqS8BMTMGiiYsJWxYTwkS0pyLasixkpk+frszyApYC5vfdd58CW9k4RRYkslAX4BQtVs5bu3atOiYALtqumL0FeMUVILSxYiWQBY2Y6sW0LBq5jFPOE9CVvwLionnLwkksEGLCFuY56Xu8xCVwNEtAnlmxHEmR901cJ7sWAWmZV6TIeyDvzU4ALigoUAAspqWrRuRx2SmFJNot+DUdFUET875az7SllUezDOJ9+x+XgACraIwCmuKXFBYhAWHR+ERrEzATk6aAk8rDDASUVikvhphWBUQELGL7K8u1UkQL3Lp1qyJyFwAUE7VcK0As5CzSroCFvDuxIiZZAV7pg1DPiXlYivwu9Uh/pL32q2Dx9wrIShEfrfxf+iX0eTIG+b+0I1qm9FMCJgVMRVuWvwJi8lfAWfyx8hFzrvRXfE4yDum/1CG+2D0VWThImzIWMReLfGSMosnGxittiwYuACpgKn0T8JXrJCdd+iG/C9iLGVq0AVkQicxj4xWgjtUtiwfx30s9UqfcPzkmAC4LnvaLlP/xRzw+/KNUAtHNO74tB8utoMvNzVUALBU5bUYSbCbMxiilYSgcocUbxO0LH6XDj3crLoG4BOISiEsgLoFjUwK6zp0778wDVnRpguiyNZck/qu/KgEz6pORjxzZ9fe239TxtmvVqe1+j/p05Npdft9LO9GWdehinKc76/22DXVp2/WxPnbst76t3+3Pk+9tv8dyS9X4pF+7//7teHaRx27t7m28qpPt5NZWj5JVu37F5BrtyE6Z7xxPe/l1kHM7uba/b23nR7sZPSde4hKIS+DYkoDyL8oHrc3XqKEYZdv/v+0cNZFr7c7b9TpV1S71yflt16lr2+rd6ddUv0UUEUjsWnWF+reX36Md/La/sT5FVb1oH2PHVR+j9JlSf8e+yIHo77vWF+trdLxt4452Uo1hT7/HZNZhbO3GHK2o3Tg7yG/X8e/STux+dJB/tF87223rl1iyYpqybty4cZqYmOIlLoG4BOISiEsgLoG4BL4fCYjrRvfQQw9pEsDR3if1/TQfbyUugbgE4hKIS+B4lYAEHMnWg3Ff/u53WGIeCgsL0T388MPaFVdcoYItJB3iuxQJYhET9t42CTiUusUsLh9R2/dGRh6rV4Jf2qv3e2pPzA+x+vaV6iDnyLn7k4m0KeaEeN8O5e52vCZ2r797TfEa4hKIS+BISEDmTJnr9kXLGJtjJU9cUswkKHB/82Osr4IfMqce72loEmwpmRE7AVgmP4liPFRNWMBXEudFrZaIzvaRod/lQZA6BdDFTC43Ue2ruZciaSWSohEDzz2dJlGhwsAjq499jVXalehTSa3Y13nSpqRr/C/1zfL119/llu7xWs1oZL34RlJTd9uy67A3Fq8wLoG4BA5JAqKQCKnLvuZEyRSQSH1JIxMAFg1Y5keZl/dXYlkKEk2/K2HN/q49Vo737t1bEebsBsAygEMFTrkhkuYgwCbpEJLCcDiKrBQkb1NSOpYbjTxRV0dzMEhxp05MmDcPW0MDM4uLyUhI4MsPPlC0glPMZl7q1Ek1f7WkdrR95P/PtLHsCJnCUw4Hn2Zk7OymXHFnSQlpbakiksqhS0vjT2lprE1IYHy7AXUqKWFpejq2l17iRz/6kdKU67KzGdRmRZA257WdP3Dt2j327ZGSEirmRc+SNBBZ/Um6zJ76FhtLg8/HoLffVmkm7fs2oaSEjSkplKWm8onNxpiqqp19U3LLzqZ5DxaOx9auZXWb3OSlkdVrbJHTfpUr9IyxvhWOHHk4bm2HOoLJyUy94AKSzz8/vo3aYZduvMK4BA6PBARIJb2sPZvTrjULFohFVchXYgCsyFxesWPwB/De2YlgvnO3Dp1VW8vgjz9W6XryEeIaMWMfT0Xmbcmhl3TAfQKwCFFWIJJ4L/mOMilLfqAw7EiuntwA0XZj0Vx7A2AxJ0g+ogConCM3RfL+REuWmyK5jDE+W6lLVkmi8cZMEO0B+Cuzmbtmz6Zx9GhGbdrE87feSmT1al59+GFOvfhivpo6VQHwK5Lk37Wrum/j//lPuOUWnm27i9OmT98JJA+mpDClLQAtIxLhktmz+eK22/j5xIk4ly9XIKelp/N8Tg6jV65k/apVeBs9LJ51MUVXfEroootIf+EFBcDS54/y87ne61WECFd9/jmrb7lFtTpp+XJK2/XtuS5dsDU3c3UgwMoPrmDbT7dx/gvnc0HBBXvsmzES4cKNGzH+8Y8M+Ne/yJw0aWffbs/JYXnYjfbsyypy+p8n+bl183+5vttL5Hz2meqbyO3PmZmMnjqVdJcLfVkZNSkpvPDLX/JSVRWl7QBYVq9yT+ReSG5prMj9jgFw3379dn8nhgyBmhqQVW5aGqxfDw4HNDWByQQWC0gOqtMJYsXweNoiBKNVCQC/c9VVJF18cRyAj6cZJz6W40oCuwKw5HwL3arQvEquuZS9AfDIv/Umtcsi6m4egfbav4gkmeHccyE3F2w2xlZWcs4HH+wEYKEtFUKX46kMGTJEscDJAmWfACzgKKw4QmYv2pkkzQsACwWfTMYiZDFZC89uTOh70oBFqxMhCvOQkBrECApiZgqZ6KUuobeTj5iHhbYr5jPYDYCXL6expoZRubncVfEAwS2r+bzvw4we2BGAF7UBcPE//0nuLbcwFRBq96f2AMCi+Z49axrJ5aW05vajeeRIzmgHcnP8fvIbGnjltNNIXrEFz/QtFCetJuuii6jZBYCvqKlR9IfPlpcTuOUWtjY28scNGyidNk0tDmbZ7awoXYOt4UtsNj+L7IsIO8MMnTuUc/qdsxsAS9/OXLaMsc3NlJaX8/6YMfykPQD7/SxvGM8nwfMxrXYw7UereXLx+1xf/yQ5GzbsBODNRiMrfn0LxZcUsrhiDY2tsKbwRzwt5PltfRMNWBZDos3LfROSBLnXsihqrwHvEYB/9CPYsAGE5aWgAPT6KMgKm9Ell0R/X7BA+B3h9ddBNiRoZ5KKA/DxNM3Ex3K8SmBXABZNTkzNQt/n4LIAACAASURBVHIjgLIvAD5lbgHO9etpcfbCOWw9dVeOhMWLo3NDv36M9XrjABwzQQsACzetmJPFHCDsPTIJi9a7cuVKxVYjYCx8s/sCYDkmbDkC3kJsL7udyKQufLjCiiMgLr5WYR+KTfZCoxcruwHwRx/RWF7OqH79eOtnT0LNap5d8zDDkzoC8NBt2ygRFqKGBmwpKXgB7zXXMOrrrzuA3Nc5OXQHbn3nLaYnOZh+5mgSfD7uaQdyU9avJ3v4cO7PzCQRMLVp1t0uuogNuwCw/rnn1ILiiyVLGHnuuXzjdDI6OZnSL79UALx60ybmzJhG7YBalpUu49yh55KQfDrFxlQSfIHd+nbjnDnc1Lcvs9etQ/bQ8Q0dSn57AF4/h+XOe3jwm1+jb9Tjv9XPY6+Xcv05j5Dz6qvfasBfvcBPaxNY2H05H5fPJ+LRg+laJg29lNKZM1XfBIBjNGkxIJZFkRQ5tk8N+Oqro6AqL1N+vjC7gCzO3n0XHn0UxG88YwaMGwf33ttB+41rwMfrdB0f1/EmgV0BWDQ5oUKVDTViPMh704CHJQ9AbwsSfsdKp6RplHsuUeJx6OfROsDA2G7d9grAYo6WIrSqQj37pz/9SdE7ij9a5iZpc/78+UpZFL514ScXbBEF7/XXX1cbkzz99NOKPlbM2pdddpmiiRVfs2BMe872I3nPDlgDlmAlCTASInvxBUonBSAlKEmi2gSYRUMS/+z+AFg0KOF6FeezcMyKaVMAWeqSXWtESPPmzVNCFMo+2eVlrwCcn0/jJ58wqmdP1iwZQ+221YzKe5j7+h68CfrxpCR0a1ZwflMrz1x+pQI40ZILPJ4OALxQfLOvzcBhS6HhunNZZbNx+tSppJ11FjvaAfAF+flsMJkYBUz0elkyYwYfNDdzVk4OpV99pUBOCP279evGa5++Ru+hvTE5zSzNG8PckSNpbx7/R2Ii1rIyUufNI5KbSzASYf5rr3Hh9Ok4OwDwyywf/iSnM4pr1lzDI+mPsG3u6Vx/0R/IaeubMt0b87n9zRf43HILc0sBWytcVcEkfXMHE3QsuELuuQS+CcWjPOT71YD79oXzzoPaWvjmGwgGoX9/WL0aRDt+6y3YuhVuvBEef3y3ZzyuAR/J1z5ed1wCh0cCuwKwzOUS7yNze6zsDYCHFhdHT/kn5Nrfp65lJOm2+TQaO9HaM7BXABb3nuwwJhuOxLjIZTMS2V5UQFboXoXL/cknn1RUtHKOzF1ynXAzi0VP+NzlevFJC0CLIij9FE53UQZj9LOHR0p7r+WAAVhAU8wLYlqQIoKOmSWl49JhAV9ZQewPgOW43CQBW/Htxjh3ZXIXEBZtWjRvqV8m+9jeiXLdbhqwAPCjjzLqtNNY47iV2vLVjOJh7svfMwA/MnUqFZdeukcf8Ds6Ha6FM2nMLWTW2Rco8JWyKwCLn/jzK15lxNnnUFwc5QleXFiILxzeCXJys9sD8LipU1kxaxblhYVc3qfPTgBe3dDAmk8/Jbt3NnkpeXxasZLPLh3PyuTkDgC8SNNwzZzJthNPpHTkSArnz2fNV1/R74476N0egBe+yfKkl0k2NTGq9hI+7VpBq2M812ed2BGAX6hh/Nka06Y5WLmiUbyucFork85Kp3TWrJ0acAyAZXEVC8KS3+SzTw1YhNKnD0ig17p1IAszeTYEgFNSolqx7EWbmQlbtsQB+Ei/6fH64xI4AhLYFYDFYiZzt1gx9wfAF3Ttyoj58zHPD1LRO4H53UeTW/o+FXnnYNhYz7i8MoZXr9+jD1hcnQJeYomVvbwlj3bRokVq72zZ4ES0YHFditIo8UayC5hcIzuLyW/yV9ypstmJYJrsNCYbtQgHhmwKctQB8MHeu+8jCloUt7cTE/G6XPSw2znNX4kp6KfRkkmq28/cjz5SQCJxxbNk0hdCfa8Xr81GQ9uAbli+fCeQzF21itoBA9iYmIhbfJZtJS0QUNF4EoRlTk1lkdVKkcvL5EQT+HzKpF1jNHJCQwONr7+uzLxSnk5MpMZgwC5mFZdL+Thlz5srWltZ+vHHqm+Lga61tWq3HFl8eEeMYEFamsAh7fs2T9MQ4+/XSUm4DAZS2/pmCQTo265vr/la2KEPodP7MWIjiA0yshjerm9KbqEQ9rQ09bJIYJwqJhM/bW5m6fTpqm/in2+/U4dYJmSFKdqvLMb2C8AH+9C0Oz+uAX8H4cUvjUvge5LAd4mCPqewkL/dcQeFpaVc/OGHuL5JJXnFSlqqepHQXMbocRqnlXy1GwCLBivbWIpiJhbEMWPGKG1W5iXZeUwAWMBYwFQUPJnHYjnIshmI7D4myuLy5cuVUiHxSALAjz/+uNqeU3boEmXw+yh71YBjebyHuhIQjVnqEBu8+HYP11ZisquKbCcnJgXZIUWEu7ciAVxivpZV0k6Q2eVkARgBPtkhRoLG9lakXTFTxHbW2dt5ki8sRCbxvn33xzd2r2X3oniJSyAugaNPArGsFwG/vRWZY0Uhk2DU9mlIl2dl8eSdd9J37Vp+9vLLLGkzSZv+2IT9pO2c28nMGfM/+05R0JKhIyAsGvLRWPYKwKIZiW/3uxRxwotJWnzF7VNYvkudcq2YrmUVJH7jfRU5R1Jo9rblWuxaMUHIA7QvUg85V4LP9tfmgZ73v9S373K/Y/f6u9QRvzYugbgEjowERIMUrNgXEYeAdGw/6/YA/JvcXDJqawlIWqLE20j6kWwT82kIQ5WPc1O/Ia9523cC4CMz6sNX624A/MADD2gSGCV7j8ZLXAJxCcQlEJdAXAKHQwKiCP3mN79RfA8S7LTD799ntZZIhJbKSkXmJMrP/0Qe8O9+9ztNzLb7YjY5HDcjXkdcAnEJxCUQl8DxIQEJlo3x5IvJeVeTtPiKJX5EiJvEvyoUk3tzC7aXiFwn7kaxZL7zzjuID/d4KwUFBYrvQhFxCACLg/qNN97YTYjf98ALc1Pomx8LN/q+Wz/226vwpZFqcmM17Hul+V1HOs1v5ARjhE6G6L6f8RKXwJGSQI0+QVWdGfmWle1ItXUo9Xr8Ib4sKcfr3ztH/aHUezRfI3jx85//fGeGjMTSCMhKNouAsihzwoolQCOxNpLmczhdkkezbA6kbyK/nVzQMQCWPCkJgvkhyx1jTmTcmX1+yC4c0217I2bM+hAG2fT6CJazW+v5kzWRYkPUlxMvcQkcKQn4ddEd2iza0QlwO+pauGHCJ7hafEdKBEddvUI7KTm3sTRFAWBJAxowYID6Kz5iyccVMJZ0Rok0lhSgGKnPvgYk4C15ugJQx2sRMhAJFuugAR8NAHzPVcX85Ky+P4jcPZhZYsngAQo4J1wBpiUQMDNK353++u1EAlbQm7FpIWyRo28ycAUT2OjNojhR6ESObDk1qYQJnnyKg7sTqh/Zlr+/2ssCWawIduZyx6GTwT9fcxYel5OxneeT79h3AOH3N7J4S4dTAttrWhj32PT/eQAW0BVAERIMSQmSnFwJyhV+BMnJ/dnPfoYmuyjp9RhbWgj5dlmw2O2KO37rkiXce++9HfJyJf1ItGsxY4tWLZTGEuglWrZkoUjAlwSFSVsSWLuvCO3Dee8PtS7xiwuJyFEPwF69ka2mRHoEGjFqR1arm2A8ja1GK4t9lbRITnDqmxiyXfSydSbbUY57yVC0SH+KAw0Uh1vAYAbNSma4FUxhvGEzPcIujLr9b7l1qDduX9e59FY26pMpDh34yrElZMNmCBx0n0/NWc6ElgKK3ckHNBSRjSvgJNdWf0DnHw0n/apiHL0L1zC+dfkhd+fS5Gtw1WQzwTCFYsPWQ64nfuHRK4E4AKPSOQX4JHhKNGAhT5JoX9F6YwA8btw43szOZnlDAwUTJ7JqWH+SNzzLT+dCRSPMGjWKxrvu4qpJkxRlZPt02NGjR6sc3wkTJijN+9prr1VkGz/+8Y8VQ5aYdGVzH0l/FYasQ02l/b6esmMGgDebkrgh5xxerpzJgzlncn5DGdMdPbnGu4LRTbtres8nDGVGagGjW0u5qX7ZfuXZpLPyROrJlCSmsx0b4UCQcOlcNL0f+k0jYWAtyQ47gXAQV61GOGjF2mLCXu/EoCURqroMi94GVgvhhFSucK9nZvOJEljPaG0NN0W+2m8fDtcJLs3ARs1MsX7v+XlNGNmus1Gktahml5NHAfUkK6bsjmWGZwBvtAzj7pTpFJk7bi15at/5TNjel+KWKNnJvsqMiiE8W3UuY4s+4zrz9yeP/fVrf8fHbLmVs/vOYbxnzf5O3evxS9POxWXpzITajykOHp7tOQ+5M0fwwm1YeIEc7mIHSYQoCebyl4RToTyBuxNn7Pb8HMGufO9VHwkAFpPts88+y7nnnqu0ucmTJ6txjR8/XuXWyueHLHsyQYsGKn2N8UGIOVrYsdoD8NNOJ2XPPUfihg3MOXs4IxY8wu8/A28XeCxtFF+NHctjXu8eAVhMthIZLZrwX/7yF7UHuwCtbN360ksvKXkJ7eTbb7/9Q4rmgNo+agF47MmFnHP6AOXvWWLL5p/Jg6DRBQlOtdWeojkUkv+IBkaD4BzoDCDasRyXY4Fg9JjRRGbAR5PBgh8DmREPmV4/hHXkej24bCYWO7MgHABdEFpbIRyE2kWga0U/cC3ObgEyLBb0mkZNMEBE03AYDFxuMHBVdR2lrTpw6ahOszIpkonHncSW2pPQjFbQJYLeDvpECn3lWEw60FvBbWV8+EvVXwm7dxA4oJu2v5NaNR11ER1ZOgO+iBmHwYcnZCGs10XlZAgrmG2IGOikgZ0A1SYr6REvjnb+tVbNzGZjKs8kDMVvNPKL5iWMCG7r0Pz1KaXc7Mui2Lt/wowl4S48qZ3B5cnzudy9d+KT/Y3v+z7+YOgMBppKuFw7dNPxb/1JuBK7cXNoG8XhY0f7P1hZ79A7+G1CMU+6F5MXEe43KA1lQkRHobn6YKs7ps6vafTw8MQFh80ELURGssnAiy++qKgUhRv/3XffVcAmrE8S0HQ0ArCA7cCBAxWdsICx7CUgUc/tAfjdjz5ivjBOWbYz4ISvGDUVNpfAjffDlUtHMbfwNB6z2fYIwBJRLZv/CAjLgmTs2LFqxzzReoUdS4K9hLnwb3/7m9rq72guRy0Aiw943o9vJ1MXoIRENnrCUL0eUrtGgdZogpAAlgCwBfQGMBijwKk3Ro95msDmBJM1er4AcygIJguY7RDWcGphvHo9oWArtDZD0AeN5aCFwTYf7I2Yhm0lK8/EIJOZbkQojWhIHGYiOv7ua6H7+nqQubkMyNBBtoHtTiOPObvxjl9P7Y5UtNYM8GaC2wGmZDBnQNBIsaEJ7MlkBv3ka40gOw7p9Zzq3kaRv+6Qnh0XJjZio6U+nzdqT6ZHYgVb9Sl408OQGABLPSGCeINhnFoG+RE3wUiI8aFF5IoZva1Msp3A+/aelJmjC5o7m1fzE+/qDn061bqeCaFcikPRCNV9lcnmnjxi68/4loWMjxw7WmCR/RTGe2cxXovuBnUo5dLUUlwVvZhgguLjOGK8zJTCpVlXMLXqbXqEYqSvhyKxY++aw60BC5AIta2ArKTgiHlXwEdARfJpBdR+aJanPWnAwi4o+7xLEJX0VaKexV/bHoAnvPsuUzp3ptj0e+5/ohHhqno7F0bK34xRbBm0ZwAW07akOom/VzidZfzSnuQWx5gXZZ95+U18w7JH8dFcjloAHnv16Uy56teQ6ISmRqgtg4alkCCBWcYo4EoAlGi6RnNUxvLbTgD2gbcBbCkgWqiAsKZBJAwWB9jTov83tF3jrgV3DQRFN9wAESMMWAfJbhzdPPRPtTNGD1dHgoLbbNUb8ADn1NRiLPWCLO7XS44EIO7QZNh2ahaXaQaWVQSI+PXQaoUm0YT10JwAbjN4ksCbAZEMMDogMQ/MNjJ0EZISbIx2rQGPmRmus+iRXM6Q+hoyDc2MTFuLRR/lcS4NZLG0qQdFlh0UJW7FozNSq7cycfs5vNmlG1jbgFdSkvQhaG6CsBc8FZDQGZI7QWuYM8paMKOjLJLJPxJfZ2JmTyZbu0HtdiW3U01mTm12c7UEpbWVUxs0JiToKD6AIOjJISeP+MKMNzUw3mI5mt+LDn0rCoUZn7+F8eWyWeWhlWvOnEf5FhsTKnodkLXg0Fr54a6aHBzC5EAxbyW8wDZDMl3CjZhlEfsdSok+m79YTyOpNcTTunf2vbgLD6YoUkWRKbpByg9RDjcAS/6rBB0J0Mb25RatUj6iVUpUsQDxD1kOFYBfmvg8BZuW0L9pHY1DIkwSrvsU6N0TKuaMoqLrngH4hxzrkWj7qAXg/CvPY+uZZ0FmD3A3QsMySF4Atf0hnBTVcgVAw/6oRhz2tf0mAKoHzQPGVhUcpQAvbANdCHQaSD6hKQ10epDUBqkjUAXmKjB6oLACfEbo4kKf4iMtzcxFDhvjwwEGu+rBEwCzLAKA+iBs0UDinTbIjg9AlnBmQt3IVK4z2fm4oYVQQIOQAZrtYAyDvw2xTBJFrYNGK1Smg0EPFjM6gxGtJgdas0CfAc5MsGdAdQqZRh0/1S/kVDaSFNb4Y8tFzPL342ptGSMd69ngy+Ha1C+5sukmNhc2gc4T3RJQtH9ZoPjFxO4BXyWYcyAhHfRhCHSCFLEOGHm6+lP+Ye5NaaAZaiX4KAKdzoRwb0p8T34LwFp/Jug2U6xsAvsuk/0+HkneynibnfGu6NaVx0IpCiYyPnUD41uyD7m711+4gLIaDxNWD6a49cAC1g65sR/gwmfTB/Ns+hA+LHmXbEMzNt2BuVPC6KnSnKzydFG97mGvoovORUhn4DnHEF5PLSCVEP/e8Qn5kd01apfmYJEtl9+aL1IAfLd7Lifyw1hXyuvcXPfkx1TU/7Cg+H3e/kMF4I+em8C4TVN4txoe+gWYtkFXE3y4AG7qM4q5cQD+YfOA8y8dxtZTe0LycAh4IPAFDF4JKwuhUdRMC2iCgKKHGqO+W10ETC1R7VX2uE1uioKeYJzPBk4fWELgsUFTKoQFxA1g8UBaDWSKOdiPLrsZLWDE4AzgcBoY5LBzt07jrKYGLJWt0Chmb1BbFMm7JotuUZrXgU4s5D3FFA3eEy38X3I6//L48AT8aEEDWnObGTMsQCvm8BDId68FfGalcePwk2i34amHUEUKrOwFflkwpIHBAQmpYLBgM1gpwkSJtSteuwFqnGRGWkm0tvKrpoX8Lms4LeFa8DZD89aodi+LFtFMlPWgNboYsSSCMQCGFHDkgD0JzNnQvBEkgC11MRhkXTMGnP351Ybt9HBU4jR5uDNtCBNc8ykO1O73vZ8c8PBI6hbGWxMYXxedcI+FUhS6gvGm2YzXDv2duGzofGpXZzHBnU+x7gDMBceCYNr18Vl7H5519iO1IZsJwfcp1rYf0AgmBM9iZlIBFTpZVIfVe3W19xtsgTAzUzKoCLpx6mG8p4LL/WuwyXsuW5Pqc3AZrbysDWNxdgJo8iKaoDWZ8ZGv1UL76pZVpIqlZz+l3JhAYiSAM3Jgi4a9VRcH4GgU9IGYoJ97bgIt26dQeims6Qr5n8NfXofFjfDO+Xs3Qe/vXh5rx49eDfhHPdh6mdhxTwGxZOV8gW7kRrRVubAlA/wOCJvBEABNgpok4CoEqY3QbINMN+S7opplvfh7dZDhA2sQggZoskCrWQWH0LkR0t3ok3zozWGcTivBYAiDQc9JDjvX6jTG1tZjq2uN+nolhkYAWPYaFHDfDqFZECoDYz8wnhk1RUf6GPh3bga/13Q0+nyEQhpBtw4tJJq3hjEhjM6gKXe11mhXv+lTvej0EdKdiTT7vPjqjWhf9oD6FPBLpLFo3hJo5gRzMthTo+Z0SwLYJdjLgDPgJ7/cyurkBjTPDvBWQdp8kIhuAXspASN4xHcu3x0QEK3MDqYksCRDds9oEJp9PhRtiVoLVl8IoRPRpQ4gQR/ApA/ja3ZwWaCEXwYWkKTtm4BgcjiJRwIRxpvqGC9++2OkvNA4ilCmj/GBhYfc40tDFlymbkzQV1EcPv58o88Gk3k2kkFq535MaPyK4sC+A9ZKPJ0pMWbzSNdi0LlBgv/EPSRuJHERhTRo2A7Va9CZHSQkncTrno/oRBPztW78I2k4tYkGmowS/FgOLXVgskFKNtgSlGtqauX79Ajufce02M18LmUg3YLNnOv+bv7COAAfOABP8HmYMvs9tWYS45rJC0neaEytS3a5y8vjsdTU3YKwTj/9dLUznaQePffcczuD0CQiWvgrVq1axaxZsxTvtHwXCstYLrAEa5199tncfvvt3HPPPSpdaubMmWqPYCnip5bd7MTsL3sFy3fJN5bAN0mdEp/yK6+88p03Kmo/iRy9AHxbDtuu16Mt6gdNyehHLsHWpxHvlgQi1Y4ogLrFt9umQRojUe02twXqbZDWii6vAa3BAS5n1KRsD4K5jThDQDAg2rEesprRJfpwpGmYjAaybA484TDJBh3PBn2c6PNg2+CGBg2ao4CLA0iKxoBpa6DxbSuBch1JA31Yr9IgTzb71bGwRxq/tidQJqH5QT8eX1D5g/XmCE67REiDPxDE79XU1lmOBANhTSPNkUCz7L1bC5GvukJtGvgzQS+NykRlAWMUtJVWK1psQkbbvTVGfbuVX4KvHpyb0Z+6WJm+RQuXazSfCRpsIHITX3RVMridEJJFiQXsJ0DSQnSFKzF3cSvgDs49kUhFH+h5djQKXYLaLFYImxi9sZonDFP3CVCTbYU8YihgfGsJ47WKQwaz7/vCmkASJa1dOCNl1SE3faltJK6kLCY0LqBYTP/7KEKk4go66WGPnrfNF93gvIu1Y1De882nUxt2kmto4IqERVT5U7h01T1M7f84PWwHngN+qIMq0eUgn8Hadmb5tvOsL0JqyilM0Eop1uRF+bZ4dCZ8Mttq8OdNlzEjpRsUNIC5Applv+wgRES71UNSRjSboXYDtCwDfTIUng/hguhi2xACe0s0YLLVDTXrwS2EOQ5I7QmJ8h5oTG2aTQ/J0weW6DszJPKtVu7WmdliSqFPsIY/2wcwJ6kXE2s/Ji/4bb89ehM6tD2S7Qgvgfi4DfLutZVDBWDZ9UsmdwlYivl7RYuUIvtuH83lUEzQst/4v7OzmS0BUntLoyopYXz//gpkd83llQjo8847T+X5xqKcb7jhBhYsWKD295UIaElBku/yW/vr//CHP/Doo49y9913KyCdM2fObvv/CkhL3nLv3r1ZvXq12lFPfO0S+CUpT1OmTDlst+SoBeCu16ZS9SsNX1kSbEnHeNJW8joZqazz4/cIeBqhxQKmNlKOSJtml9ICbjuGJB/m1CDhViOBCkdU05VTlA+47Zqw+I514PSiTwiQmGbAZrbQ1WCgOhJhrB5uqakCXwhkj2Z5N5shNB8MqaDrFsXC4AodlV+kEQ4ZSMlqJPlKP4iFNROautn5ID2FiREd9QE/3kCAUCisgD7d7sAbCRMIhQiGQgqAu9hsNEciOE1m6v0+XPVBIqtzoNoJQTuE8qJR1EL+IaArpuTWdaAFwChqdwiMekjvB65PwVaHLquRTic2EzRE8ISjC5BQUMPfqqE3oRYEyjTeZIOg+Mv1sK0HuoItmIrKSXXaMKCnboUT//o0sI4Gc4IKFpO8Z8wmaElmZtPL+3ww59CTxy0j+In5a37ccmR33KoxOVhgF4e8rLBlktSUiXGEtxLrD8BedmP22bj8adzjWkCxbt9EHK+6RzDJPYIXHZMo82TzYvhkNYyHEz6gV2IURFoiVm6PXEG5yYkzGODS0GqCJpjs7MvVTWtIDfpx+oKMSF6PVf/dTKsHMtu8mlDNJGstzk2DuccepFgWdu3KHHs35hh7gN/AYlchdKsFAenqLeCpgYgPlAlYD84uYLCCRxYgJaAlQMZZkJoTTaMLihvJC0HJdKiDlq0QrgbNCQldIamzivt4wbOQLPy4DDbW6TNo0dlUjySIcaMhlcUJWfyudj6Pk0eJvRO/CpZjMwQpbq1goyENl83COnMqJ3irGN7aMbhrjrMrRb5aMiV7oq1IGtI9/5530D5gyemV6GYBDWF2ks0NhF9ZvgvIHM3lYAFYyDOEtWp/28TKmGWTgrlz56q/sSKBZ9dddx2fffaZ2nc9VkSGos3KfvECkv/5z3/U94ULF7Jjx7cxATEAFnnLRg+S3iWpTJLaJeXkk09WEdzTp09XiyIhEZENikQjFm1Y/v8/AcC9f5uN+34jFVUeIttTyO7t4qGUBJ5q9bA9FCEYChMO6NAbdNFYrGaJ3wV9iodwow1nqp6MZDONrUFcFaIlSgqS5AlLHqxEToejQBM0KrO00RHkhGw7g01GiZ9iegT+SpChG8pRSbOS/iru5u3gewsM6WCUeLCt0LLEzCZXIQZCpKbU0/mqOnQSrC0L8c46PF2TeSUhkRfCGq3hCP5QELvBwE/MJhajY0M4QlCLkKxpPKgLs8BgJqDXM8fnZ5PLS3hTqoqEVppqRRHo8qLap5jcxASf9TEYfFAlQVxBsFnEAQ0F0yGlkcwkjTcT/XitVkpMFkxEmBuBef4AZqMRr+Tq+QOEPHo0ZRUwwOocjD1dJHTzKYuAVdOxfrkR39pE8FwICZlRX7REM0tf0NHt62xuSpvDGQkdU5ViL4k/YuLRxgvpbK/jF9Yvjui88l5iIX9KHRo1UciErWmcEKjjsYavSJWgu++5XLXjVjoFW7gjZzr51r1rNUsbe/DftH4s6JxC8qpk3JqFUKELAjqcs3I50biNIRmllJsT+KBPEh6zuCNM4E6JBhkayiGYB00OjKsTeb370xTY9mwOfr7hDGYEi+hhrOYm5+cUmg49T/fFxApesFaTvH4If0qIUGyKaoYlpiyeyBlBuc5IkybZCrLAC0GLuIfKoXEDmCqiLiRlDnKCpbuiekXSmBzfQEQWehdDWl7U2iP30+sGfws0bQNDKThquaCeaQAAIABJREFUoTkV9H0gKV9lPvzM2MiO5HR2mJzUhg3U61PAoGExhPAHIuBtJdOsUVO1BIJmLF2HkWAIMdBby9fmbEwhH016K0WRBkZ5y/nKkad8xYR0LDMnY9NDQsDDGM8mxrSU4qpr5pd/n3VIACxmU8ljFRrHjRs3KnOoAMmkSRIffPSWgwXgBx98UJFyHAgXtJiOP/nkEwV8sSLm45EjRyqGrQ8//JDly6PsdGKSFm1SQHnevHnI3sPyfeLEiTvB/pxzzuG+++7jiSee2LnNoWjI06ZNU1zWQhjy8MMPK5O0ALcAuFgn3nvvPS688EIF0gLW7YH/u96Zo1YD7v9QLs4HTSyta8ZfaefEHgFmmOBKzUgpOlpl9auhNMlQOExTbUS5Ka3JEbz1BjLTTFyUZGWV18fCCiHYaItCFk1ZzNYCwCpAS3KKwzicYW5Pd/JTIpSj53W9iT+4XeSsawTJ5Ra/r7g4S8E3PcqrYewJoS3QvMbKlnpRhyEtqY78sTXoBwNiORQlrIuBrdk53G8wUxkRYoIgAwx6HiNErc7Ae3ojNRqkhEM8WV+Py2lnnt3BS4Ew8xvcBCod0YWDaPwrh0IoP0oaIibopCYY8AFY/bA9Narp6ySiugD9qfNUINlpZj2vVTSRYddBskXlSH/qTOURs51iPcwPhikLBfH4fQQCYUKCV+UpWLMCJGXqyDBbkXl+zUIzvlUSvHZ+VMtIkHxmWRiIiVou6sd470LGa1/ufC63hVMJaEZS9a3qs8TVA6shSFHSkaVjnJFQwF0pI6ITthQdFPtqmFD/JamibR1F5c3ykyltzuXqvC+Y3DyMyUm5kL8d7JlRc6tkAYhlIiCuCBtsToIMNxSI78odTbFLSoGQPAProEufqIWiKo2nWz7kRLaTZJLVY7TMCxYyL9CLpfYsStMc4LZwRu0OHk74EIMuTK3BQYm3MyX+PK52LMRGEJvRj7DFZWst6v/tSy0J3OZPp8S3jiTnEO4yuDhfq0a2Avl98ulMS+0ETS7w+9pIcjRw14G7GvxlYK8Bkw9CsnAU02unaHaCRDjmrALhXvefD2ldo+9BwAe+JvC5oLUMsjdBRhPsSIWWfmDLA0sS5PUDyWGXB9rdFM3/l+vFfdLaAs01kNIJQu9BcxjSLwOjTWUhKDIe4REQS5PIVgh9YsQ+MviWFrDZ1ZiKjD7G+LdyctniQ4qClvxV+Qhw3HnnnTzwwAMIWAjRxg+9Kc7+XpODBeAYF7RwPYfE5db2fjbp9Vg0Dbum0aLTqWN74oJu3x/RYsVaIOAptJcxLTZ2jlgUxZQvJB2SOyyLm9imEbFzJDdZ+KPlXMlX/r65o49aAL744TwGPWjkqeZWWhrC3NLJytMtLu5JzqBCb2Cmz6/A16I34g2FqK31YDBpJCZaaGrxkeGwcKPDxjc+H1NqvFHTVZsFWmcRH6ooR3oV+yEm6S4JNl406jiruYlWk4l1zkQG1NRiXh8ECX6VOdsDWgkEl0DEC4YMCGzT4XeZqG7OIqiZSXQ00/mSWgwjBI0FfOVjZnNaJh/ojaRpGr8Pw626CDc314HDyWcWOwWRMC5fkGFlNZCqoyQvj6c0A283NdJcJ36vSDRo6uuhIBHEsiWbMQHSW2DILLD5YUdaW5CVDipTsJ1VqvhGTtdF+M+GRlJl3CmiORuYkZjG38x2TtHDV6Ewq9oshqKd+2RPzyYhHTOSnmhVjF/BMGxeasS3LBtCZ0JyfjRa2mQAV0U0Uj23N8WNXi4or+aCxBW4fE5ucYyhjHTG8yXjdUdW6911sng2XahAvy2dgm7Obdl01G2gUVT9BzBqFJU3Q/8aSmyizW2G1PyoS0ECjOT5ze2tot+VliisaRXzo0AkYJPaJQrA5Yshb6gid8GZrHz7PynZyo+7fIYpEuGdypEs7pzM4vRMMDaDRMmLH9+dyxnVlWQ6Gpic0g+CbS9Mk41OPje5KdWUONK5LriY4kA5Ni1IUbCakkAeX9ny+Ic1D5rXgzMHrAVc3biZ28Pz+F3KacyRZ6t+S1RjFWBVlhvJgZcw/7XglD4IABvAmwC+tohoWTT3kutMsHkwWHJQPpOgpNVJ2lsLpG2AglpI8cC2FNjUHXxZYE2DHDFRhdpIeerbQF0DswO89dC6FWyd0ff+BLQmItt/DJZOsqoHV1nUvGUsiJrEvWKFaI4GKIrfybMF7AXQWg8Z3ZV5fOayfx0SAO8P5I7m44cCwBLQVGmxsHLLFq4pL8dfXc3vb7yRm2bPpldlJa8PGsT7I0Zw2Qsv7BaE1V4Wwvss7GACvEK+sSt4iglZrAgC1LIxxLp161TgVfsiAB3brUm2UWxvrv4+5H7UAvBvH87logd0XOEP43K7WW4xUVTvYltuFmVGM7doBgoMOuw6HUuDIXY0NOIwm+gtHKOtbpJMZu63mvnS7+e/LjdE9OjMknWowyirWU1Ti+FwJIJer6OX3cFETwuD6txoBgNamgV9rRc2aFGSDXnfJY1WrFXrJF5ER9ijI+g2EvIbaAqmEBDaR6ub3LPqMJ3XpgF3FQC2My0tk3WhEBeFAlxutPGkv5VzXC6aszL4yGzjrNYmnP4Qts0thLol8/uUFGaHNVbUN+OtkWjlSHQiWtgfmpPAWg/+dEj1w+CF0RSr7SkQo5usdmAYvgWbQ89Ym4W/l9WSLJO5QwepCTznTOZ5nYlcvY5NwSCt6Ii0bXIhNJutfh+ZZgsXWM2s03RsDcP29Rqt8/OhdTikFoJVaEGF03JrdHJN7qImLMvGrjxmfJ+J9adQdpqPFjtcXrWJgRs8jMlb8H0818dUG0X5t4LRD99kQXY1uL+A+jVg7R71iwYromlgKcPAmhiN8pXQ0c0fQ1AiqjMhMR80PzQvh9RhYJNnQ+hVI9g3dOOU1u3YXHqm5nWHvCpwNkBTDbi2RgE8qxCjlo5JF8RrltVmG2mNSQL9hPZVgh392ExGbCEDXYONPFkxi9vc11DWXYdfXweV66OBVLlFYMzi/oqv+SwlmwXuBqhdHQ2akuBBAWBbapT4xrgOUuvALEFYOrBJrr5kFMkiWeP/2XsPMLvK69z/d3qd3mc0mqIuJCEJhCi2aQaBbWxwC3aMYzsOLgkJufC/cQxxHpvcuNy4xBU7cf6OYxMIxbgbGzBggwFR1OtoNCNN0/Ryer3P+x2NLCSNdKbqzGjWwzw6zOy9z97f9+397rXWu95FobxdB2yth6giPKrnj4JjGDwRWHEIyobBH4H2YthTAwMlYC0HZ3WGzKVWmZGeTO27dUh5qswN7W2HlJuGjR3kVfax7SeXQ2oliIjl3gOrdsOeFRA8H2y7wTUAgapMVGLBPmg7D/N2blsPBYt5rO0n8wCcZRmSbtBXPvUp3ldXh/2FF+gtK6Ng6VJsg4MMb9/OLQ88wHW/+MVpAXhW3eRjnGzOAvDn7i7jfZ9I8m6nj+2hEMNqkxFNQoWTPq+bb+eX8AaSDKfhW2kLTwUCNDqdfMbt5PPxFAmrjbtt8GI8xpcCIZKpNHa7FZvFik3Sk1LQOhr+EBCf73bz495+SnsjYLNAiepqE6BIqXo9dELaBclXIbrbQjxoIxTyEE25Te43ktJnF37HMBXL+/G8J21qgpHeRKOXL5eWY4tE+UgsxFW+Ir7a38cFXSN0L6vkJaebNwz24B+MwkCC8IpKNthddEWjDB62kBTjWw8lEcZ21mQeVKpZ7qgwNcOsaYb8EPTlZR5aCq8HXFDfS7HPxqfz/PzFni5c4XimdKraz6cLy/heCrxWK4OxKDarzeSm6+12qux2OtNplpLm85YkD1psfC9h4cCBFCNPN0LwYihZkmGd6oHbfwAig1CyDCoUHi9nyfM29l+UypR8pSzYdxXg2JfHfRf8C0sKz55a0Xhu2v6EH/2YMbXAQnsfTuVZp8BCSRcPt19KmXOIL3ivoHtZIvPypEYN7S9AQLnRZRngs+7KlJClLwJ/BRRUZ7zA8A/BMgD9FZAW2Ehm9CCk14KrEkobM+HaisVwqAD2FcBFAp2DMDwAwWaI787Q+fM3QmVjho08PJgBLqU5vEXgdGfAMzyS8ar9+SxMhLi1rYn/W7WRIasqBHqga1vGC1+wHkoqM7XrDq3pZujamnlJkwfvLsyI5gQ7oWgbVAQyKSJvAl9lgLqKCF5HimAcmnodxEUQfLUGIn6ISVo2lOE+KO2ysgsKgqZ+3zD55QUHPRApPHp/2zOhe08TVHRA8TCWhJ20+B+qlLCn+Zw/SDovzt27qknsbYSiAawNR7h0RZBtOwsY3lKPZfVBLCUBUocKzT6Opf3EX60hrdD3zlUQXM5jkQPzADwOAN78wQ/y7ssu46s+Hzdt387y2lryf/ADc3f96Xe+w5r+/pMA+FTtCE/0ao+/PRViVm5dbGkpiCn/rFD0KHu6oKDAhLEV6pcHvX79etN/+Pi88xTc7mMeImcB+H+9fwG33Z7kB74Cfh5P8tDunkzYWNGpfCvu853kh4IEHA6+5PJxbzzBNXYBRZj/dnpJWywGQB5PwdfjGaaxgNdls5l4fzSZRD6wAWSLhRusVr55sAtrvwQ9jopsiHwl/korpPWcEm+rFULbbYyM+BmIFRNOFuKz92ElRTTtwmcLkF8coOSWELZ1aaiSvI+bT1VWUR0O8ZHgCB8oKuNrLZ3kd8cIrS6iw+9nYUcXTqlq6b/lpSywOhkKhIg1FZPWw0UkMpUNHVG9bwLy4tCWB94YLO3OeAAjnoynPLq9N8Yir5sfOixctLUfi/S01TOhzsXtZdU8Kk1N8V7icQodTqpJ8d50ko3pJPfZ3bgs8PepOF9KW/lqLE3/bifR5xZD+pKMZKaR+VS4eycEe6GwHoprwFcATY2wpA92llPXFWFtsp0Bj5NVS/ayIdo26ZZ8rZZiuvGzKt15Uk5yKm6YMA7+KXY9Pw6vyzDt7WkedXybxZapKQsJp5z8U/eNeJIJyi3DfNVyOVysetY2ONKcAavixsyLzaBIbaphXwSekowq2kgH1N8HvgHo8sNIfia/6Q3AYc1RBVRsAF8hFFRAVx605kHdIQi9DMPt4DgMBfshWASxi0ClQWL1SpbV6KZHM/XleTUQG4Kh5oxQi78SHPngqIO8YKaMKNAH/c2Q7oRSlQeqzntxRoEuNHyUqdydAV67yHtHYNgCpS1QEsqMcX6M1xUP8j1rgIZIkj84Lby7wE3nsIf0tqrMS2VIwjEhyEuCLwJ1vaaUzuJImkjWaKop2e/MPC8k/7pnIZY1B7EvHKLAl2aF3UpzHPpSCVxOO1/YOcyapJ33LvPS2uvA7k1wcSF8qy/I37nc/LzLi7c2hsWWwt/loXzQSkORgwNdaWL2GOkdi2HAz8dCNj73zccQG/pcsYmGoLcC2++8k4tHRujatImbfvlL6oeGsCQS2I8cGROAT2xH+KEPfciAqkLRzz33nGnQoN7DYlkLaGWq/1V4WfKdH/vYx/jhD39oyF0igr31rW81wKx9RHhT7a/KjZQzVr544cKFpjRMIK8csUhbU2k5C8Dvu3oFV11YRthiMeTjkljyaMcjAXCK8ssGqA4EsNltPOP28GurnYtIU181xP66OBV2B/utNp5Lq5IvTf9RAM5X4t9qoSWZCUHXyLOxWrkzGmb9ziMwlAElI7ChG1gRvg4I/9iKw5MipefhHg89wXJC8eU4UiuI2X6Lzz5IKOlXIBe/M0DjuzpwXp3M1AMvdfP31VVcGAzwjuAI3ygs5S+36WGbJrE+n+b8AmoPdeHplTKWhaGlZdTGUoz0pGFbDTT2Z7zetgKI2qFEJRg2OCISVgQW92ZUtVQXrfIPjzyhmHlT3+D38tP+Ecp3hU3a0FC8l7j4v+VVfDmWMAQ22UVuN3corzcyTGk0yiOl5ey12fkIKT4fT/KdYJzgK0Uktp0HrgvBJ++7CDxOaHkFhjoy+b+CBVBYAYeXQqeX64ebuKFsM+uKD/DnDdexy17Gx49s4eORiYta6Hy/7HsdP7Ku4R86n+Ea/46pvCfMsVS6ckfpVWx2SVc0Y492PpKVsEO2J/PN/At5MbiU/dEKhlTnvWY/hDsypCsl7wtKoedgJsIgU8TBXQSuPAi1w8qfGG/NrAmlJ1Trrhr4ziUZbfHytRkAzsuHwVIjHoe1C9q3wohkSDvA1wqBRkhVZ8rXbPkQlgcswtSRjFfuWJlRmEtvg0hlxttWHrVoYaYUTeerHGn4EJZl23GtOGz6ooRfaSDVLgU3kR6j0JCJfFhaq7GsPUCquQR8oQxvwRc3edyr4wHue3yQgr0QqnDygf9dzO/sSQaa3dCvMjwLOJNYFg5g9Sbw+K1Eoglcdgd+n9N8joSTpC0pLCkr0UM+Q060re7CWRLjEleabwRC9Pm9/JXFytUeLxe/OkjlUIIPX5xHDxZW9+XzpwdsbDwQ4OeVLh6zpHE7nEQ73KwcKKa+O47bYiGSyjxD0jH1A08THI7xjYc2n7Ib0tve9jZeeumlYzWpN998M9J6VunMTHlb2a7L8Ww3UQB+sKSEP/uHf2DRgw/y9XvuIdHWxrsGBviPvXv5m61bec9PfsKbd+06YztCMZpV7yuWssBR3ZfUQUrlRgJm1QCrgYNKjrZt28bSpUtNv2Axm+UdS9RDJUZq+6jaYAHwpZdeyr//+78bYpyAXB60mNEC8k9/+tPjGZ4zbpuzAHz1uoWsXyLJyamznzWAfU0Hq/xOk/OUFaZTvDEZoywSxjoYwR1S2PRoza/Ctcr99sHI007yJd2Yhp6OYgZjS/Cl11LBlRziPtK2nZBSmUQhKcsR6le8iv8tkQwA11j5Q00ZBZEwK+MRtjvyWb0lQ6wZWuLmoZIibuzpoSSRpMvr5ct+P8+o/GhXRYYMs0gArMI4/1FVsJEMIUtKXgoV1qiLk1iatoySll0vESlDanlvnovbDgzBISWwjwJwnYXD+V4+7vISjMfx2u3cZLXyp0P9uOUlR9Mkyjy05eXht1r4cRr+fSBIak856bYlmZpM1f6KLarQYdseGDoMebWZ8Gh+Bfy0MfNQLQlSngjx10VP4LbEubPxCuh1QUsh9LmNN39hrJ07lz+c1US32/OMvKDnuLaJWe2YxUbJtNUwtj3WGEGLnXudi9mclrqYKXDjX6JbWSCN8XFYMOXkYKKcrx98E59f8l8UHO3RHEy5uNeygs2lpUeBcwEUq55VjTKiUKC1n4a+3RAU829BptuXtxTcBRkA9WyBus6j0Q9vplTtwAKw12bK0UR0sheAzZsBYrGlwyHo3QvJdnBFwTkAI4uhQCHZnVh6arAoOpRMkLaEIbwIXKUZVnXsGUipAD4JXuVUJazhwuI+KuFaFOL6wgR/4xvGG07wLZ+fR0MW0pY0kbgVf3GKlNbLoJ36cht7B8NYXWniKn8jjd2TosLl5NoEvGkwhCOS5Cu1xbyaTJn6+ai8WpvCUDYIOXAn7TjcEdIxlROqpt8KUpRTw5PyIZwRN67WGnAFobbbRIakD/Bmn53dA26u+X0Vw+Gpq5EeCcX4n6f3nQTAeoCrfEYPdXlXYuXm5eUhUD5XAfjr9fWseOYZ/r9/+zd++NxzDF92GQP5+VjXrDHiI4dXruSyQOCM7QhVO61yIXU9UgtE1QyrlvdTn/qU8WzlyapsSeVE8nrFeL788suNtyyvVi8QW7Zs4R3veAef/exnDQAL0J944gnTgUrELZG99PL00Y9+1JQpTaXlLADLA75kheK3M2NJ1QeWRihPqTFDGlQqKpk0gbF+1W/nwsNNJKM2OjqrsCevpYCVFHAebTzKMNupCl5B6eB5DFt+T9ny71DyJ72wQSFfiJV7SMSSeJX6svrwPaYaRxhY5+LRyhLe3nWE/Hwn9/oK+GQozmC3FX53HlTHoCqRUe1qt4B/EGr6oE+1wcrddUFDr5HftHtTLCx24XNY6YgnCIcTPO2wcuEz3SDdCwHwYsxLQWexgz9rrOalSJg6h5M74xFqOlWaoYebjVSem4TfzzanlR+nrfy+Mw37GiB6KSy+4mjtryIFR2s6o+FMWZLxzgphyAn+EYjuh3QJHFlGeSRC99pOQ4gzTTLEenWkuaq9h7tjj1OuB/kZbAQXHhLYzcVMrY0kPbTHilju6WDE6uQu+2KelM5CrJNqZx7/v6OLmnH2bH4osIFXS4v5tb+OOw5v4WbPi+akv9pyPc/UNLHHyCeugLalsLAbnCOZNILEVoa7oHuzXElwX5lhAOvlJqKQbifE9sOGF6B6CI4UZrTEmyTUolLxI6R1nIC6bvkhXg7xFRg6u3UrlhW7sPhipIecpA8sxr64i7Lz21gTg/p0mj90edm2vwi6lmEWrXKqS39r8quOpT04yiJGQlWvJr48qwFW9URZEo5wUdSCOwZ7ihxc6UzTFE3yH0fyKfMXEFJny2gfi5Pl7AjaSFliJCyDWPKkk+XElrSTssY5L52iLmilv7eQ7ojFND1LdFSbOl7D3Riwc17QS11K4fKjdf5xZ0bfXSDtilAYsVEeOSrQM7VL5ZRH6xuO8JUfvXISACvH+M53vpOtWxV4BeUdpdakB7/a6A1KenGW2kQ94C82NPB4RQV3/s//8Pe3305TfT3/2+fjTzZt4ov330/bPfdwx44dJwHwie0IVZOr3wlY1f5QYykvWIId+le5XclXKvysMLS2FcAr6qAQtH4WLVpkvGcpYwl8pXolwFaqUh605mtUhOOpp56a0pmaB+BxDKfb1B5bSCZtWHBjwYHVQEGEFHGcCT/OuI8EAayOXuwFksw7CuSjzwEL7N84yE3N8qbTRKrttOb5aBwcwZpn5xcOD78OxkmF7eS1LievtAEKSzNqTj1SdDkC+YMQWsCO/NXgfJUl/hZ2hAppWfEKJeVpkh2lDA2VkIg6uSjPyjVDcSoGpLWbBn8Iig4zmJ/ku/l+Oh3BjEPTVoB19zJILM/oQVscpBxuwoFuInYHKasaNiicWZFh4ZowvWTAxFq1GLatqa807R3TEJFMYA/0/xZc9VB7eUbdSPli6f2afswSDcnHFSuirN3Ohb0B09Hm+roXeblnCeXuQVaVqFPozFhac5u2YreKH2Dha/7z+I61Fkbu5YPJOm63WrCZoOOZrTtSwLN9Kwg5HFTVHOBT3tX8fPAZCuRVAqsP/z22un8hkeyDyluhTQxyGxREM8xfgciRJjDtKJug+PJMTlYCKIo86HPffmh8BDxJcMShfARLxEk64MSaF8eaF8PiShDvcbGqv5TDW1dRm3TSXXiY4DV7SXsjxEJpEn1eiqvifKjQxm17eintS/JPRR4+e0h1t1bIj8PuWji/GfoWYssbweG1ELOUYI33YitaiOoLLuzajWsgw62QN17stnBraYyDI3Ee2LUWi7eAxS4bi3ubCErNzryIpY7quCczPAdTx57K0DCSFmxSvDNDboG0aoNl+kUKd8qC4yhz/8wzMv1bjAXA+mblGFUuIxKRymNGf0blJ6f/7KbnGyYDwI9UVeFOp/n444/zuVtv5cMVFdR+/eu8/A//wPBf/AVv3b9/ngU9PdN25qPOtAd85jOa+S3yvE7ylGMdwyRoL2a0OhPtdubRV9uMszgGhxrA1ZgBOpuNHfZaduSLaKN6aAk6RDN9lGWBQYbsbkJi1XokcenKMGxlhjDjypRxmJcPJcYTGUasSpCUJBfgih0blaC+XipCEB2GtHR+Q7Bue4YUFLoJSmqg6dmjbF15wN3gXg7ShXYplPp2OCK5wrzMQ18M2rxh2FbK9Zb9XFawj5r8AapVTpKyGPJVkT2IRR6QAhVJB0HjIcfwiCV71PYHqtk3XMOmylcMuGZjx4Px6PZDKc+xEPKJxxBgR7DjJmH0gzfbarkj/3qKHcP8U/9jfMF7Ht8fzgiUfG/g9XyjcRVxx09I9PTSULCJrkADkYp9WOwpUukqiLhgoA2GpQRVDAvWYh/2cXFzlAWJIe7fWAUDXvAMQOhFiF1CvevbPHT1T/g/L32KZw9ewkjeZir9JUSsdm7uPkhBMk55eoQfJdeyo0SqWQ9DidIHLoi9BVLLWRLdbWQhhxwFLBkewqY1Iya2ywuB/kyjBP1O+X+xpCVm4VwCLhsX9r2MV387R+10ADxXh2QiAHxMC7oso13vSqVY+cIL7F62jEX9/ey88UajxaztTqUFPZfGct4DnkuzOcFr2ZFXTqsIOJI0VE2o2hVKEUj/enxHewknIKr2jkNHCTpS55JAiJo3xDO61HTS7x6gL6Xco7S3E7CoE3ryoXNNRihfLRGHW8DTD1Ud0Kaa4h24VraS7KwnERDJ55IMizYUgBEJNQxDRMn0PPLSeeQlpPrkpGYkzCbPDvJsYdN/9rn+5bQW+Vk3csSQvuzWBCMJbwaM0xBOOMnTS0EWpnD05sElXFK4F48tI135ZHglV3l2nXLvEdw8kV7E1ZYmEyJ/NVLHf3W9nvziAf4u/9c0BapY7m2nNVzGz0ur6R+qZMTmYmSwgK+W/pBv2i5lX9mDuPJHKOq6Ce92lbsMQv4uiKwx+db80j4uGTxCBwVsr1CoX00zJMkYht4qfMW72ODaRuvg62mMhtljK2KTcx9HjkjGbd6mewTmAfjM3ZAmqwU93XN44vElcdnSMn1RuHkAnukZnePfJz5MNNP1IhMqVItIhRUVPlQO0/Qjln6xQF41V/KwE6YNpLx5iYCQ9GU8dW0ncQl5rSLeSI1CiUZ59gp7x6240xI8VDlZikDSbRiyrkTKNCCQZ5xI27CROuYlZzv8CkUPJXwU2ENGnlEWTTtwHe1He+JxFIIdwk0BEUQpiqQcRONO49H6bFECCbd5UVD9b9KRIqWe1Udru4tsQdSdJ24JY7Xp/D3YEnEsx3Xayfa857c7eyMwD8BnBuDJakGLtSzPWKQrNVyYSP5czRWuuOIKk/MVKW7jxo0mP9/U1GS6LKl8SZ63TG29TXP8AAAgAElEQVQLP//5z0/bopoH4Gkb2vkDz4/A/AicSyMwD8BnBuBRLei0z0fUepQYI11tcUZkR8PS+ngqLWjVAav3r1jkP/vZzwwYV1dXI8/6G9/4hiG2qWGCmjEo3/7f//3fvOlNbzIkrX/91381TS7EhhZJS4xmsaFFzBIJS12Q9K9qg9WFSsSrL3/5y4YBLfLV1772Nfbt22eIXSJpfeUrXzGiHZOxnAXgN6yuoa5cYc15mx+B+RGYH4HcH4FYIskrTd0IiGfCwrEE4ejUKLNN9HwnkgOWFvQDlZX8TvyRnZIojYPCvOXl4PWqtZH5+ZN77z1lGZJaAqo+VyVIb37zm02drkQ0PvKRjxhQlvaz2gzKq1Wpkb5PgCrGtNSu5DULlA8fPmy2ERNaXZLUYenxxx83XrC6U8k7Vr3wfffdx8MPP2z6CKsNovSi9RIggY7NY/UzznJAcxaAG+vXs3Tp5cRiYdye2QnEvT3N2OwOioqkRzk+SyXjs/rax3e1Z956eKiLpFjTx5nd7sTrLaK4uA6XKw+3WxrJZ7aenmbKyjLdq05nkUiAaHSEgYHDRKIBopFMc/fjzeMpmLXr80zXP96/a47yCyrHu5vZvu3wFvLzKye8/4S+dAp30rV73G6Kk09xXp3aoJ1sHf0Bqov9VJf6qSl57VqNxBMMB2OUF6ps4mTb3zHAkmppWGdM23/zp1v5zcvT21XsTEM0UQD+YmUlj/zkJ3DllbB0aYYUqtamaj34wAPw3vfyuR/84JQAPKpSpXNTeZfY5V/60pdMn2D18ZWClUQz5AFL9WrTpk2mRElAesMNN5jPCmWr5eD+/fvNZ5UsPfvss6aGWPsr7CzwltCHvGp5xh/4wAdMxyrlhCXyoTrjF1/MlBVO1HIWgOvqNrB48RsomOANPdEBmex+mrxEIkJn524KCqonfP4Cm0hkxACM6tHmsulaNW66TqvVzvDwEVOmYbHYKCjI1ILr4ez3l+JU+dIkrbNzF1VVatg8OQuHhxge7iQcHiaVSjAy0m3+1TX4fMWkUklzXVarzfzMZdO16vpH52si19rb22zGq6hoAXax72eZdXdtp8GzmYvH0C9o6R5mSXUhK+tKKPS7X3N18mT7RyLUlJ76JXJHSy+r6v8I7Nr+n+57nh8/d1Ql7SyN1YQB2G7nEXm+69dDfz/U1EA4DI8+Ch416/DwuS1bJlyGpLDyhg0bDGDOdIej8UxFzgJwVdV5XHLJB8ZzLTmxbU9P5oYoLq7FJobwJCwY7Mfl8iNPby5ZPB423r1ASdfndudhsag20m4A1ucrMQ9gh5SbpsGmCoBPPDWBbywWIplMEAr1m8/pdIpEIkokMmyuWSavea4B8lStVY1bMDhg1vxEIkfTsFyyPmQk3ENJ7KfzAFxUZPKp8jRV5ywNZeVeJf2oHLBCwl986SUeef/7M32Xv/c9uOwy2LIlE36+8Ub4xjf43CmUsLKdjOXLlxvFMYWdT9esIdvjTdd2OQvAjY2XsHbt26fruqfluG1tWygvX4Ld7p6SB+xUeBXTcqHjPKg83GGpOqly2Gqnpma18WhFA7bZ7DgcHgPAM2XTBcBjnb+uPx6PkE4nSSRi9PQ00a82gEdttgHNidc51dGazPGGzAvLbBqbeQDOjoRlAPiHP+SRD3wANmyAI0dArOPrr4eNG6G9He66i8+tWDFhD3imniWT/Z55AJ7sCKLIySB9fa0GfKciRHriKSkHORseRAof/jFPmyYUGsTtzjehY42NvN1csJkG4LGuWWAcCg3Q13eQYLDPAE5eXia3JJstkY+M1x83nv1Umta9jq21Px331VSeq441D8DjAODnnuORj30MfL5TT8MYHnBlZSVHjhwxLGZ51EpViXQlL3dgYMA0uBjtgjR6YKmQibUsCcrRe2uq536ix5sH4ImOnGSi42GTr5Tl51cYT246TOE9p9Mzbcef7DkfH1L2+UpxOFwGbPPzq8yDM9dy2LkCwMePuzxkhaqHhjrMv9FoAM27LNdD1tP5gqg8eyDQa9a+7rFcDt3PA/A4ANjv55HmZnjzm6XT+dpHkELRPT187pVXTvKAb7/9dsNolkCGWMhqrCD2srS1f/WrXxld54ceeug1x1uxYgW33HKLIWqpWUMu2TwAT3A29MY/ONiO11uIRxKO02jylPRAFrEnl2xoSGHlNBUVyygsXGDCyU6nLycekj3+NG0lR4X71XIxncYfs9LQb6enffeUkLCmcy6UR47FAoiJ3d/fYpjYiiZMtZc52WvQGvD7S7BJrnSaTHn0kZEe82JSXLxwmr5l8oedCADvcJexw15EOJakur+dTerrfQqbcySs2loeeeIJqKjIhJ4Vdi4uzhCylBO+7TY+961vnQTA8oD//M//3OR29aMuRqrnVWcpyVfK+z0RgD/84Q+bXLRKjlTHm0s2D8DjnA3lZTMs512Uly+dsQfiVJFcxnm5xzYfDS8r5BMI9JkXj7KyJTn7QOzJS9NWnAHgXm+C0oAFf9RKQ58AeGpY0BMdy4nsJ0Du7W1CJD+9/Ikdr7V4NsPUM70mBfaKEFRVrTA8i1yLrGQDwBuXVdFQVYDLkWHFd9u93F16qQHg/9X8BOsKT82FmEsA/Bot6O3b4ZlnMuVHRUUZNvR73mPG5uPf/OYptaDlyb766qs88sgj3HPPPUaE473vfa8RzJAHrFIkhZsVllZ4+tvf/rYpN1K5kmp5c8nmAXgcs6EHnkLOCrmWlS0ax56T33Q0zDvTXvDo98qzFegqpKycXK7kcycysrkYgh7PdQj4VPIjZvUouW2mw9S6FxQenunvTSZj9PcfNt8rbkEuWTYA/MZ1dacsNTpXypCmQgtafX+V1xXg6nNdXZ0R5hAoq+ZXrGspV6mtoHr6qp2g2j5ec801RmAjl2wegMcxG/39h46VyZyNt295PvI+Z6o2emiok5KSekpKGkxJkED4bFz3OKYoq01nOwCPXqRCsyK6icglZrXqxmdqbZzNtIjAX+kflfnN1PVms7DmAfjMOeBbb72V7fJ6szBF3SS6MV7ilMBZYWeZlKoE1Llq8wCcxczorbu9fcekhDWy+JqsNhEo5uWVT3meVQ81/ciUa1OIs6Zmzaxgn2Y1cMdtNFcA+MTr1gtiT89+A8qaP5lys9Px0jSdxKts53NUuKO0tGFGy9jGOr95AD49AEuP+fvf//6k9ZOzXR+zYTsJmSg0fumll2K566670rW1tXzyk580gtNn03KlDlgMTIXapkJYYyrGczo8D4U05eGKwawHtx5oc9nmKgCPzpkIe93d+00Jj0rkZFNJ3tL9MNXHnOh6GxXuUDh6Kq9xIuczD8CnB2DlYz/zmc+YfOy8ZUbg3e9+N0VFRfMAfKoFIdKHvMHCwqpJq1pN1YJTWEYhR6lHTZZ5qgep1JsqK1dSWFiNw5F7JUNTNW7HH2euA/DotY4qc/X2HjQhavEHpmLN6Bi5VJerFw3lwqWgdjZBeB6AzxyCll6zcrXzlhmB+RD0KVZCrpc9CDgn+hDMhJnTJl+oJgYCX5UPnUt2rgDw8XMqr1hKbRL8UDmTFMnGG5qeype/qV5vM1kWONa5ZwPAmy6oo7L4ZEGac4WEJQBWXvctb3mLKSN67LHHjP63hDVEpFIDBZk+6/cyCW5ce+215v/37NmD+vlqXxGr1Fzh+eefZ/fu3WY9S4hD3Y1EwBo9pjoXKbKr7kdqurB27VpTjiSpTNUSiy2tvPHo9p/61KdMadNM2DwAn2KUVeqR64X/EwkDah+F6vQArqxcMRPrKye/41wE4NGJ0ItXb+8BQ+ZTOd14PMbpSH9M5QIZFcaRWMfZUI7LBoBvvmL5sRKk46/9XAJg1fKuX7/egJ/aCF599dUGlF955RXDYhagdnZ2GvUqiWwIfNUHWAxm/b9KIa+88krT11dNFwTQ+qwewdpOGtACYrUeFMCLKb1q1SoT+hYjWulV1QSrJaHUs9QFSS0IdQ7qeqQ643kAPkta0Bk956U5FWIb6yGVLRFGwKvmBuowpdDhZMOQU/nQPBvHOpcBWOOdYZcGTSlTZ+dOU1KWzZqYLgLgVK+BYLD3rOhIZwPAf3bNeae83HMNgBcuXGiAUuVCqs0V6ApEb7rpJuOdqq+v1qkEND760Y/S0dGBSFzqxytvVqIbUr5auXIlVVVVZl/lUgXmzz33nGFBb9u2zbQLVJ5V++s7BPxLly7lBz/4gVHP2rhxI9/97nf55je/af7+y1/+0rQynAfgGQZghZ2VK1M7tVzKb53u4XQ6j+T4UHNV1ao5T6waz0P8XAfgE8fq4MEXGBnpMj2Vx2JNz3QJ3Hjm81Tb6uVU8q0iFs6UzQNwdjlgebbyNn0+nwkLqznD//zP/xjxjPLycpYtW2Z68MoUcpb3KslJhaVbW1t561vfyte//nWjCS1PWGHrhx9+2PwrQFWfX0lPCsgPHjzIFVdcYZjGhw4dYvXq1ca7fvrpp03/YH2/POvbbrvNnIOOL/BWH+CZsPkQ9NFRVtjZ5yvC680tucfTLYKxxBAyAgmFRjhDbR3n7bUjMA/AJ68IiXqIOa0SphND02dLBGay61YgLJupcPQ8AGcHwAI5ebcKQStUrJCyxDSU1xX4Sq9ZYCxAFVjK5OkqpKx9pHYlMD5w4IDJ50p4Q6FpgaxCzPKaq6urTR5Y3rLCzNpOOV99h/bVcZQbDoVC5kfha52DjqOXgJaWlskuv6z2P+cBWGDV3b3PANVs8Xw1s2uKX2brvgNUFLnpGgjjtNtYXF1IWYGX3fH3Heupm9UqOMc2mgfgU0/4aGg6L/IzWlpeZHF1ES/tP0K+x855daV0DiYJ2i9kOD61XY+mc/kpHK1qBumVZxNmn8y5zANwdgA8kyxou91ugFlgLgDPtd7A5zQAZ/JgPRQW1kz7zTmZG/tU+9bafkmhK8TWg70sKM0wB+vK8zkyGMJS/7Wp/ro5dbx5AD79dK4p/C2u8HM8u7ODQ93DLCzPo70vSHVpCQfDF+HwLJhV60Ev2WJ/yxOeThCeB+DcA+BcX6jnLADrplQ97XS2EZzOya9K/4JDna00VBbgdtoIRRNcsKSC7sEQvUVfOOVXJ60Qt4E7Pp1nlvvHngfg08/REs9v2PLqw1y1biFPbT2M1WJhMBDF78unI3ExVldN7k/yCWc4E/f7mQC4fyTCTa9bcsqxa025sPf3nVInWjvMlWYMyrsqBK1cbFtbmwkXiwwlklRzczMXXnihKQeSfKRCw6OmEPHy5ctNiFify8rKTI5XxKvRzwor6/NoP2CRthTKzmU7JwF4pt6Ip3Pi3eHfUlfdQGNNBVgspJIxUokAPn8Z24euPOmre/Jg+0ILFzSnKQhP55nl/rHnAfj0c1Tj2YczeRC/x0kklsCClpiFl3btpidSSdpRlfuTfIoznO6I15kA2OmwccnK6lOO3X2exVx+eMs5AcAiYYm5rPzvKMiKkPXTn/6UO++8k3/7t38zYCyi1qgJqFQiJHLWJz7xCUOu+v3vf2/IVqOfm5qaTF3wyy+/bHaTvKNKlKTAJdJVLipwnXMAPN034XQ/mcRG1Y90mvPzK499nRS7JCmp351KYEEAXDYy3Wc3O44/D8Bnnie1P+zra6G8fPFxayxGa+tLhqSlNTad4dwzn+HEtpjOl+8zAbDbZWfj8lO/vGwjn5LejnMCgFUHLLKUBDNEwNqwYYPxgL/1rW8Z8H300UdNq8H3v//9fOMb3zDbPPPMMwZwH3jgAd75znca1rMIVhdddJH5XFFRYUqItI9+L5OHLWbzzTfffEysY2KrZvr2OqcAeCbCUNM3VRCPR45qNS8yDOcTTXWa0nKWrvO8jT0C8wB85tVxurWkcr3+/hYjYyrBmtlm0/UcmAwAn2t1wBLHkMfb0NBg6oEVVv7d737H7bffzl133WUIU2olKBDVy556+j700EMGjN/4xjfy5JNPGjbz2972NvNZTGd5yO9617tM/a9s3bp15l+VK6l+OBftnAHg6Xzzne6Jlccr73bRostMJySL5dRNu0/ltUz3uc3G488D8Oln7UzRFO2tbY4c2UtX125DYpxtNh2RsHkAzo6EpdCy2MgqCVL+V5/1O4WkleeV9yuTApYENmTqGrR48WLj5a5YscKAsz6vWbPm2GflkwW6CknLlGeWhyygluCHcsa5ZucEAE/HzTYTE6k6XwFvQUE1DQ0bs/7KeYA5/VDNj8/px0c1wdFklHx/GZaMHO+YpkYITU3PoJc/yVqOV18660U9DRtO9Ut5NgB80fJqkhYL9nTqNVd0LnnAM1mGNA3LZkoPeU4AcFvbVioqls6qcNloi8CamvMNU3s8pvCh5AXVMWneTh6BeQA+/apo79pJcvkSUg4H9T2iYGUsbk0RssUpiLtecwCBcF/fQZMzHo+2dC6sTYGwBDuqq1dN+nSyAeCVK+vY7CgljyR2q4XF0X7yUjHmAXjSwz8rDzDnAXg2aTuPriAJByxYcP6EWwQqV6wSK8lqzts8AGezBhJWiDjShNuaKSxawN6iIfbm9VOet4TX77WZQ6Qsafb4+/Ek7TSEXivGoWiNIk379v3WdFqaTUA8VdrR2QBwdNX5fNXWSHdJDYVuO5/ufJp14a55AM5mkc7BbeYsAM9GbWflemVS5VKudzI2T8h67eitLvitKakp8Lk42Lqb+oXLCUYSpKx57Bu5aDJDPSf23V+Z5rcFhzh/sIh4vpf1rTYC6SDl8ZNb5+3O62PFSMkpr1v3XXv7diN8MZuY0lOhHX06ALZZLTgddn59wSbuz1vCRyJNLEhHuCx4mPJE8JwCYOV71RRBDOW//uu/5t577zXSlGoJqDyu/pV6lf4VGUumtaQmCq9//etN96LS0lIjSfnzn//c1Pqq1Ogd73iH0XbW30dlLqWEdffdd5vSJDGl9a9+J2lKqWP9+Mc/ZufOnWftHp6zADzbtJ1H9ZslmaeWgZM1tZ1TD9hz0QvWy4d+jrf3rvw1z+3qMGphDrvVPPDyvE6ae2zsi7z52KZut5+SksZzrkeyIfBFunn8Ei+dxVYaB11s2uXEG/tjCDrbNSl2dH9/K93dTYa1OluY0pPVjj4dAOvFT+n0n6+/jvtL1/Bo+49ZHB04NqTnUghaZUhqGyiClRox3HHHHQZQRa5Sj19pMUvLWd2JBLwCVYHxxz72McN2Vo2wSFij/YDVv/dP/uRPjIa0QFaM58HBQdOoQQxrsaZVA9zX12caO3zmM58x7Gs1dfiP//gPs9/ZsjkJwLMp7DzKcFZdb0mJKPn2KVsLYqoODLRRVrZoyo55Ng+k61HnnkDg9Oo2GsfS0obXnOpl+V/H53bQO5x5oz7cPcKSmiKe3ZfAUnX7sW3VjKCjY7uptT6drVhxjemrPFdMaYutvn6aVxbRWhgjP5jm6v1uFg+6CbhhxJ3GnlQtefaArJfAQ4deYni4a8YaIkx2PiYTjs4KgNdt4v6S1Tza8VMWx85dAFY7QTGY5fnKA1bHInm0arCgsqE3vOENxnMdFeuQeIfaCgq01a93tC2hmM5/8zd/Y8qXHnzwQS6++GLTDUketD4//vjjpt2hiF/ydFVD/M///M9mH9UYn03w1VqdUwCsyeztbaagoBKn0zfZe3Ha99dDXg8p9ekV0Wqs8qLJnIi8kJKS+ikF9smcz+n2lRemPKLCmLKBgXa6u/ce20U9jcUG9/vLxn0KC2JfZX/7INdf1EBHzwAr6ivM/1eW1fFkx3XjPt7u3b9BbOFRkyhFdfXqY/XZepFyOv05zwqWNGnaAn2Hd+FdtJLWUgs7K8K0ecMqPOeSVi/ru7144lb2VKdZ0ZE9AGts1DJTnqVeihXZsVoz+eRcNpHJVGevjmLjsWwA+L71N/DLoqV8v+tx1kf/GKU5lzxggamsv7/fhJQFqio/krcrT1ieqoD1+9//vomgtLe3m79J5UrhZoWvf/SjH5l9te3u3buN56t9VHL02GOPGQAWiAtg3/KWtxgJS5UhSZRDn/V7KWd1dXUZb/ls2ZwC4ECg19zwArNcv9HV4k03eGlpo+lcNF2W64QsvYCIQSvwPdHy8sqmxXOaDhZ0pga7mUgkcNJ15HJYe8ibZq+jB2vCypJUKao7enJlkiZ/EFJJrOEoNWEvywY9rGtzTmiZ6p6UF9zRsQOXyzcr7s3h4SNG1GY8ZLJsAPiWSz4GbhdXjQxz9/BTlKcy6+VcAmBpQQsgle9dsGCBAVWFlKUBrZyv5Cml5yxQ1f8r7KycrsC5sbGR7du3mxC18r4KQ8ubFpgrhC0wlXiHnDFtI8Ut7atjazuFoiX6ISnMVCpl/l8gfLZszgCwmMPJZMyIAuQ6+IoxqtaHCxasnXY5Py1EPfx8vmLkQZ4NO1wM9hRUHX3RVAhZoWSFlPUSUlOz2ozDTHmN0wHAJ47r8d788WFtee/y4s/WXJx4npqLhMdFR20B3W4rNUNpnl8ZJ+BIEokMkRg8Ak4vlekibtlaNOHlo3UoZv7hwy/PipywolPy3PVynC0IZwXAa98HDheugjKuH2lhVe8g16d344yPoGYNNUc7m5040HOpGcN8HfAfZ3dOALCAt719BwsXrp/wA2ImdpyosMZkz00PWT3wZypnmVCUMZ0B3Z78NM32Php6rfTsftGEmM82CM0EAI81Z8e/fIzmqvXCOFNzc/x5nfhyFnBaGHFaaKlOsaU2TjA8QLqvjZK4n3cdbiAv7pjsUkQ1w7t3//pYqVIuC3foXEXmE58gm/TQ6QDY5/dgSaf42vKrecm/EMoquG6klQs7B+YBeNKravYeYNYDsMC3v/8wxcXq9TmxENlMTJ/AVz8q+J9sidFEzneUuDSR/Gm239dcbKXTa8MfTVM/ECXaceA1IdmqqpU5oVN9NgH4+LE8ka09XSH3sebvdOmJlxdEeaoxTIoU5cNprj1YRNXQqSVQs10fo9uJJd3RsYuBgUOn1DQf7/Gmc/tQqJ9gcCArIuPpALiruIbK+DDfOu86dhTVc5Wlj3VDfVwbbqImOXxOhaDlAauNoDoViXA1lin/q5CzQsdbt2414erCwkLzWbKUYkvr82gOV+VFy5YtM8fW75UPPpMprK3yJslXKtytMPaLL75oQtiSyZQp5D1dNusBuK+v1eSVpqJ0Z7oGWcdVXeSSJVdkHc6ajnOZTuD53cI0Wyr7WbBviMo/7MYX18tGhpSkXFou2XSOw0SuUy9mInSNks5mKkIwFkFv0JPkh2tHCFkT+MNpFo/4aSlLc+N2z7hY0KcbC4HwyEgPBw48a0iTuWwidjoc3jOe51gAbLVaaC+v44FoIfvXXAYeD+WhARJpG558D57uQt4//Hs2Bl45Z0LQYi2rA9KvfvUr3ve+9xkQVXOG40FTgFpfX28AUuCrHsEiawmYI5EILS0tJgc82tJQ/X9FuFLZkljV9913n6n3PXTokAFYlSPps2qBo9GoWXLKE6uHsMqYvvOd7xh2tNjXF1xwgckx61jTWSc8awFYD63BwXbj9ebyDSxGbzg8zLJlV5m879m0qSJkqZ4xZQFbGuPVh2LDtPnC/LT3F/hL63gPr6cwmbsdmXINgE9cE6NhailKjeaLp3rtnK5EbV9JjF8tDRC1pbCPBFg1WIg77aA4kk/DQApPPG16BE+F9fQ00929B5crL6cZ4/39h8z9q5zwWGHzsQBYdefBxiXcM1hCf+MyKCoFqxvXCNxgOcDywSArgy2UhA9RWlqIi5MJiXMpByzQ/OxnP8vmzZsNA1qe8FVXXWWATuQoNVkYNZUmqcWgyo7UjlD1wyJwCWzV7/f+++/nueeeM5uLcPXxj3/ceMlq9KDt5M2qY5I8bX3+q7/6K8OS1j7d3d2mJeJ73vMeA/SqDxb4fvGLX+TP/uzPDDFMx9C5joL8VKz5448xawF4cLDDkK3Gq5M81QN4uuMJfJV7FdkqF0g3Igbp4S4Pa6L1xgGblf1lFkLJYWq2H6C1KEaLd4ReeilaczlF0UIuandQMzRVj+ipn7FcB+DRK9YLk8511KaKTX0mkZakBXaXhnmyaDdRSxy8ZfjdJazp8uIKu1ndk8KVPEOXhiynTaE+gVtPTxMOx9khCWZzqnrRVHlSYWH1mCSy0wJwwyLu6bXRX+oA/yLw5YPDwwZLlDcn2qgb6VHdHU/WvY43B/exKv7a0OxcAmCBnYBWHqYAWB2L1IpQ3ql+p9IimUQ0FE5esmSJAWiBpkQ81C9YwLlw4UI2bdrE1772NePRit0sgFaZ0U033WT+VU2wypdkv/nNb/jwhz9sPF1531LkEpALuP/2b/+We+65hzvvvJOvfOUr5rhbtmzhmmuuMW0Q5QlPh81KAB4vOWI6Bi6bY8qDqa1dlxPgO3q+E5WoFLHqYDk832Cl98kH8Tr9pNecx4jXAiNdEAmwyL6KqkAl5w3Gyc/oXeSkzRYAHh08eata86NsailLSQhkopbNGkha0hzw9PLj0t9C3nIor8PlcHPVdhsru+xYpwZ/zSUIhPViKNGOs0FGy3Ycz0T2PC0AL6jinsMB+mtsYK0HmwvcBVDWiKu4CH80iK2nh76aRdww3Mpf9794rERJ5zeXAFjAKS9Xod+VK1fyute9ztToSvlKICrgk6l0SGpW8kQF0NpO3q1AVaApMJbQhvK26gWsciOFqFUXLFBXqFr5ZuVyA4GAaVWo7xOgykNWqZNqhy+77DITypaXLKEOlTGpfeHll19uSpTUb1gtE6fDZh0AT6Q8YDoGbqxj6mGifJ7KalasuHYmvzrr75JMZ1HRgqxfDAS+LfYBflTRDAeaYNObMjTnaBSH1YEVK3VDTi496JqyHGHWFzOBDWcbAJ94iVpfEgJReFqANR7QGm8aos8d43vLO0nZ7fitXm7cW0jlsOWMbQonMC1Eo0FaW180u+r+yUU7Xbnj6fBJFuYAACAASURBVAA4tWQZXxspZmftcvDlQSwOEpxxu4U0EIsaD5jaWt4w0sff9f6eutQflbLmEgBPZRmSQFrCHgJKPXvHMgGvvFkB8Xe/+92cWVqzDoBVzF9UVHtWyUynmz1pOpeVLTY/uVyPPBYIJa3Q50+bzjhVg1Za4u20pLpMWQoVlVBZAYlkZgisFvLDDtwxJzdutVAQmUK3aBpvkdkOwKNDo+sQoMqyZZiPt1Wl8sDPVg+zLb+buNNKebqId+wuxh+dnhSDxHQkBSqPP9v622lcKqc8tEQ6FJJWOPp4Ox0Ar6wroa03wM11l0JBHfiK5fqrywBY1YoqAoMDsKCWvJCP/3PkSa6y/rGB/DwAz/Qsz8z3zSoAnoqOJdM5rHo7VshZ0o+5DL4aA3lRCm0eX5bUkwd/WJZmyBknZEtQ+YOf0bq+ltjietJujwFcUkcbiTsd0hkESyG0F/LBgyOUxo4C83QO8hQce64AsIZilEEtYROtuTOFpidy7XFbml9UbWOfcxc4l3ND30qW90xfvlbKWa2tmwmHB3MShMfqtJYVAJenILkCStdAXjHYrBkQFgAr97lwIRaKue3wFm61Pntstc8D8BTc+Dl4iFkDwKOszeLihTkXnlLoIxodobx8OWVljTk4zSefksYzGOzHW1RBzGFlZ7WFl9W/YKQX9jcRaG+CG2/MPCCSemgkjz4oopnwmQDY5cSX8nHRH/JZFQvjPqrhnOsDkC0IhRxpQs5U5qUjnaYo6sAm4eQctdOFpjNSmS2Uly8e99kHXGk2NybZ4WgiMrIL/Mt5W1s9i4a82I6+j437oMftINJXyJFka1mIDV0+M8YC4faDm5Fkay52U1KkSwpz6l42amOWIdltFNdXc7g3yJ0lUbCcB8XLQM08bEe1sQXAQ0OwYAEWXwG3tW/j1ugLcxKAT2xH+IMf/MB0JxILWs9SMY/FOj4xpKz8rvSdtZ3kK1VqJD1nMaS17W233UYwGOThhx82MpcqYxLJSmVOavIgRrXyvCJnKZ+svyn3rJaG05XjPdN9MWsAOJfbC+pmrKhYbnSdc1nZ58TFoHBksriQzYv8JNuPkBpuY8CdomtpAVSW/9HbjcchZWqOMmEzlxOcTrD58Q87eMeWJOXhKXgSn2m1TtHfswHgpCXFq2XDNBVHOJyfALuND24pozQ0dd2qpuhyTjrMqULT2RCvznQ+u6qSPL44SDQ6yIqONG/sWog7MbkXEoFvc2mC5xYE6HXFWdntoChsYcRjY3Wnncju7QQC3TnpCZ/YvnAsAB6xO/luwyXsH7FBuQ/UTMThORpBUlQpCeEQDPZDw2I8+QXcdeRFbgztnpMAfGI7wrvuussQqkTAEslKtcB79uwxjGiB5ahJkEPM6H/8x3805UIbN27k6quv5hOf+IQB7S984QumxlcELxGs1A1JRC8xqKX5rFpjCXX853/+pylBuuWWW8z2Koc6Xf74TPfFZP4+KwA4l9sLKuy8aNFlRt0q18POJy6UUa9oT882HAtq2XZZNcMFXkjFwWE3JCtikcwDIhEBd54Sv+D3Gw4W8TK82Lhhd4yFg7Mj/6sxyAaA06RpdffT7hwkVFYBDieXHHRMW+5zMjfxqfY9PjQt0YuFCy8gP79yUi+IKSu81JBib3GEm7a6Te7Sn0lBT9jCjjS/OC/KwYo06UAQKxYqeqMkvF4KIlau3euma3/uhqOPb184FgCnXS5alp1PW+cg959/HQx0Z0iMiTgYspklc58NDUP9UixFZdzWu4tbgxlCmmwuhaAFtse3IxQpSsAoMpXYyGrCIOBVEwZ5sgJZKV+pd69qggXOYkzLo/3Qhz5k6nflMeu46pCkv4sJLVEO1f4KaAW+8pwl6iGWtZjRnZ2dhuGspgxny3IegEXKEDuypKTubI3RmN+rshB5vhMJ653ti9EDWvWXzb3b8VYv4tlraxlOh8yzIJOTCkJ4OMPUjAxBMgK+crDYIBGG/AUsH/SzqbmYhMWKO50UNM8KywaAZ8WFZHmSKvFpa9tmml5MpQyq+gS745g+wRO1f78ySTIcJOS1knBaobsT8otY1JYg4XaxvsvLgp4Uh5syzTucTs9Ev2pa9lNVhu4jVRUk4sOUxH7KxSuqXvNdHreTyNoNfHKwlMHySuhtgWim1lWCHDj8oLebUNQAMEWVfLBzP7dHf4eNDDjMJQA+sR2hQsACWHm/27Zto7a21pQCCRgFpqN23XXXGeWqp59+2ni8qhGWyMYjjzxCc3OzaVMotrNqi6V8pVpedV5S7a+Oq3C1apDFnNZxRkPVYlCfLRDOaQBevfotOavznGsiG+N5uuiBLP1sCTscurCB8HA3zdV2ut1BiKgP7AiMtIG6J1nUVaEdRuLgVi64Gqx+qFoFeflcvq2CygGoSsVwGLc49+1cAuBRDXC73W3aPsrUBMJtohln30IueGxljG53lGG/1XiFlZ0BLuqvIJ6M8mRjgOtbSlnYFmXfvidzTtZUIziqF53nzz8lACc9Xp5YdyU/39NFotoFyRZwdGbk5EIFkCyCuBPCVlhyAZTWUD3o4Y6+59nkzoRg5xIAn9iOUMIbCjc7HA4TfpbIhkLCAkp5qaMm8KyrqzOazQJo5Y0FqtpWnrJqepUDVrhZOV2/3288a4WjlXfWvmpbqF7AAnyFs5UT1vYC9LNhOQ3AtbUX5KzOcy6KbJxpAcmDEFvWbneashXVj0Yc8N01EeL9TcRdcUjGYKQp84buisHKA1DeB4dL4EgBhFZB4RooqYdEGZWpCLe8MLk84JnOe6r/fi4B8InXOjLSTXv7dtOeUoz9s23itCkMHbem+c4lI1SGXVy/1UZp2IERAymMsDDgxh23mEhYU9PT46p7nqnrk150KhGkwbP5JA846nLx3zWNbG7dCxuCUNcLxUMQdcCQT3V/0OWBjhKouQRElHMs4OauFu62/WrOAfBU1gHP1PxO1/fkLABLvrG6+jwj45hLJs9XuVNpO88WG+1N29T0OyPeMFp6pJrf1kJ4urKN3tZnMPJGriFwdUFBCBZ1YVETX4sF+7CH+EvVEKuGsj/NsKD9fkoiDjZtt1MzMHtA+FwB4NMRr0Rq7O7ez+LFl+F0+ieVG56q++BwYdKEs6tEVhrDotHAsZfIXCM8Nu37DedXHD4ZgH3w31f1s7mnHcuFVqzuBFZXwoSd01K5SVghYCHV4iCVXAh9y8GpMqVGLkxHeVdwH/59W7i87o9a8uFogn+673l+/NyBqRr+CR3nkksu4V/+5V+OkZjkTSo0rOYJapggz1TiF/JWpfn8wQ9+0KhTzVtmBHIWgCW2ceWVf51T8zQbw87H6wmf2C/5UGGK3y7oojvwKgQGoH0QFvdjbWzFtngQ8iJ43DYKnXbyk272/KqORN9qqH0LrmSK+mgeFzRbKQlYTC5wtti5AMDZ6H6fbm3M5FwOedJ4YxYcWUQBR7Wju7p25pwnPBYJK5qf4qGbO3ipswv3Rhc+p4Niux3144ljwUKKdDBNsCvGYF6cxOEC2LkEhldDxfnkFZSSt72FL+V3sMrZZqZmtgNwtu0IlQ9WKFrlQsrbSkNaAC7ClSQtRagS0Msm0o5QeefRFoRnIwydswDc2HgJa9e+fSafA2f8Lj2w6usl/5cb+bMznjCwc+evXuPldHpsPFXh5l2Hgvx2cYSt0YdJh45AygfuNqy2w+S9ZwiHx0Kdw855NjvxdIpftFoZ3vwB0r1v4cKwhUXxMBUjVvQiP9vsXADgsVoNnjhXo9GRlpYXzyjiMV3zHLdh6omz1ZcWCPf2HuTw4VdyqhPamP2AC9O0fKSftvYj1Gxws1Dy6RYLv0xbGBAAK6oWTDPQGaGvMEK8wwdbGqFnFZStg/Ja2NfN+uBivl/xnTkBwNm2I1yzZg3XXnst9957L29605tM/la5XLGe29vbTd5XzRhkE2lHKE/9jjvuMGVNyh/PtM0DcBYjLsawVHmWL7/mrLcUzOJ0jTqSmJmS9Fuz5q3Hdun1wy8XpegqCkIqAh2vQv9+KDoEFYM4l/WztjTBW/uTfKgmTtxq4z/deXy3y0LRA59j1UAdZVGwn0ZzNZvzO9vbzHUAPl2rwbHGXiIeLS2bp5wpPZ1zrRD7oUMvmxrhXAhHjwXA+flJbnp/Cy/2B6m6xEd/Ok1zGr6bhN3RBCOhBLGeNIkmN8QXQscK8J1PQUEFZV4Xq3rCXL/vIS5r8B0bztnsAY+nHaFqgyWwIQAWEIvd/Jd/+ZdGfENEKnVIEotaNpF2hNpPdcVqQahQ+UzbPACfYcQFZnqg1dVtyEkG5omnfzzDuaSk0bQdjFgt7KxPs6ssSpd9EGIh6GuFkd1QeBhqerBWjnDTohh3B0Yo3BuiYF0h7S4r7+to4OCu1/OnL74Df2y2FBqdflLnOgBP9PrUpjAXmdJjzabqmzs6djEwoDZ2hTP97Dzp+8YEYH+Sm27Yx46eXoqv9PNrr5/vpa3sD4cIBZLE+1xw2Ac7SsFxARSugvJ6VqXi3Nq5g6use+cUCzrbdoQaYNULC4A///nPmxpe5ZwVlhb7WeHnt7/97fzzP//zhNsRKmz96U9/2rQglHc904Ic8wB8httWeV8JGJSVLcmJt+zTna4evPJkRhnO2jbgsPCzZTba87pIDbZCoAcSUbDawdkE5XuwxC185I3t3GMNUNoeouUA9Kz08Zd5frqfuYo37PpzKsN/fPs+60+6SZ7ARAFqkl87I7vrBUy9p8fTIenEExtlStfXb5jUcWbiggXCe/c+mRORqTEB2Jfkpqv2sKv/CBde5WRXcSmftLl5KR5jJBwmEIyT7nLDlgIYXAWuC6FyBfgrOG+HhQcKvj2nADjbdoQqE1JLQMlPqu2g/l8hYyldrVq1yrQelNCGhDsm2o5QvYbf/e53m7Km+++/3wD5TNo8AJ9mtFVkr/pJ5aNz2eSh68EbDmfAV9W4YQe8Uj7EH4paIBWD2AvgGIb468BRBP1bwXIACoewnd/OrfVDfHFohFTCyoN5fj7xio28rlu4uP3tVAVyszXcROdkrgLweFsNnmn81PKwvv4inE6fiaTkqqlzUnPzs9hszrOqRjcWAC+vc7PxopfZNdQD11dzt8XG88Egw31JOFwMrQugvxpCtVC/Br+znMtj3awL9nFBrJ0lziNzCoCnkgU9345wmu7Ks03Ckgi8x1NITc35pm42V200bKi6ZIGvrDPPwtP1IdqDW0gNHwRXH2x4EUvaRbrlFrAugO5nIHUY8jyUvukF/qLcxtVDAR6MW3jwUB2xLeu5+MClrEuvyNVLn/B5zVUAHm+rwWwG8NChV3C5/EbnPJdBWHrsygdLDvZsScKOCcANHlZcu4tv9/ZzcIObJ4I2urvsxFtKoXcpJNeAq4rqwQSbyhKsCg9waaqFPMOTzthcEuKYSgDOZg3n8jbzHvApZkeer96m9fafq43BddryfI8c2Utxcd1rxOq3l0f5VfVhUAvB7l9C/WYoG4Smj4JrGRx+DtIOcKox+CGqL3mGWy8I8Uhvgh1by2jc/XZe3/sG/IPRk1oW5vJizvbc5ioAT8d1KSc2MNBmUhuqy89l03m2tLxAfn7FWTnNsQB40SIffe8+xD8c7KC1IUayKw921UDnaiheCzVLjMjNB1ue5vaaPcfkJ4+/iHkAPitTOu1fOg/ApxhiNdxeuXKTefPPVdMDUWIK0qA9vqdvp9tGUSLOL5eHOeAbJB18CFb/DnpLYfgusDrw9/YTKK+HcD9UfB5HYyvWET/R9gYWtLyVG1rXY0+6IB4hEOmj2F9pRPLnik0HUJ3NsZlMq8Fsz1trLRYLG91zh8Od7W5ZbTfk6Kfd38zKgQuz2n6sjdTCcHCwnZaW55GOwEzbWABcusjHN9/UxO+29pDKK4e2ChhuAN9SKF5EQX4hQ80lfLzzF3x84f5TnvZcAODy8nKTa523146AGk9ceumlWO666660GGaf/OQnjWbm2bSzFYJWKKusbJFpspCrplCjfoqLa18DvjrfgN2KK51ib1mMp+0PECp9GSxlYLkaq2s9jYNxLmv38FiVja7CLnD9BsL7IXIx6wZfR0NPCV1OO11uO5XuEaLhMCtaB6nyVubqcIx5XqNiFCduMBYAFxS8VkR/tlzwVLQazOZa1X5vZKTHpDqmEoQjlhiPV/yaZdEFLBmYvPLdgQPPEo+HZryP8FgAXFLv5YsbW9j8hwjkV0NwLZSeD2ULqE7ZqIkE2Zwo4qqWnfxNcROLLL0nTcc8AGezQmfnNvMAfHTeMuC7+DVNtnNtSuX5SmRhwYLzx8x1HShN8lx+E92JJ0hZHVC4EfLP54ZdVhoGk0Y8o9eb4Jd1cbpGSqC2CwrdFA46SCRcBPxRsKVxh1w0tDpY8eorLCo/+YVkdw2U9tooi2YhYXTcQHZanXRZnKxLTk3dnQD1VKY0giIE2QKw9HzHsry8spNednJhbSgNEQz2T7rVYLbXIqLXvn1Pcd5512W7S1bbRaxxfrL0p6wL17CkdWNW+4y1kfgbBw8+b/48kymksQC4v3IJP6ltYfOOfrg6APsbwbIRKlfiKSwmhoVkMIC91cottn7ucD4+D8CTWgGza+d5AD46X5m+qRtMA4hcNIGvmimsWHHNmKcnadnNNWF+b98MVhfWohpqKOO67S7Ty1YiGgGrDW86yVP5fl6uSkNFL9gTEIuBywVWJ+6Ah5rDbjb2RKmJJE7qodtZCF2Fada1/DE0HbVa6CxKMuCKsa7j1GHKQRe8EivEGXBQQowVvqEzDrU8Wc2NLBQaMD/H2yj57IwHOrpBtiHozrwkXa4gJA/g7yvHf+SP5ypgF8CP2lR6hNleh7bTmhAIH5+GML93ZFoFTpdJYW3p0ium1BMe8AyybeFTXHbgGuyJyd2Dvb0H6OtrnVEC5VgA/EDtUp7xFGE5uJ2Vb9lKqH0hbam1xN1roLgBEikYHoYRB7RexLO191BgDb9m6uaCByyhjAcffNDoQ0+HcIqOKVa01fpavQJ1RlK974kmNa2zaTon9TqWfvY5H4JWKUNd3UU5UdB/4qLI5PiaiUQCnKjnfOK2Asb71jqp6QgRcg3SOOBn3RE3JG3sLbPiTaR5ucpKbTrGjooY0XAfBAOmuTpuH7g8YHdSGYDavSVcPBAhYYddwT6W2ZzY7AX0OmwEknaWpMNYLWkG0g7iMTsv11pxRK1sCITos9uoC8dxW17b7Pp35XasEbhwOIXraK/TU90EYndLeP9EU15+slKg2QLw6W5OlX1pXk5l2Yayu/PTqB1ffc/E8uujrQZPBF+dU3uhhZJgetpAeFRHWpGBqcq3qvtRKO8llgZ3MjT0VkL+4nE9H/XS0ZeXpqbfYl7YOjp2MjjY9hqC4rgOOM6NxwTgJa/jmepVOJr+i5jnp+y/zsebC73sf2INhG8EhxdUf+r0g3U9d/c9w83+F+YkAKuGV/2A1Xpwqk3HlFiHgO14QY1Dhw7R2NhoWhSOmlKs6jWsloVny6RtLU1sqXnlJAA3NFw6Y1qvFouVxsZLz9ZcnPZ79SBxOr0UFy88Y4mFPODn8z2sH4qQdCRxJK20lKY55HWyO1xAujpIvDwE1hT0HYHgSEaYIx6E4hqw2MDhAlcZaw/aWdWd5PGFLt68fYhAaJC+okYspHmq3EV9XidVA3kMp+0ctrrpc1uwupPUDaRZ3xOjLh3BdkKPYInP6/30xN9rAAQoyjHKvN6iY8pjKrGayhKYqQDgEydMgDRqo6FscQkkijGWtZSmeHxVkre9bKdsZPwgfLrrUJs/tZuVxvJ0ma5Z6RCn02N4E1NhSWuCgspfsPb5Hn6/8M/HdUh199pan6a2F8qGLUhEp7n5D0ZGVnKV021jAvD6G3im8QIcL3+V6PBDhN7p4bJKH1ufWAG9m8DmgIQFvGVQdD53t/2Bmz0vzgPwOCdMAKyuS+r9e3xjhebmZlauXHmsaYMOK69zYGDANHc4W5bzALx69Q0MD3fh85VMm9KNpCaVJ8oWfEeF4we9EHBaWDgwfU3o5WGpzEjhzYk+4P7QCL9fkga7BevuYtalR2haFGUoNghDvRDsg2Qc0glwFYDdDb4KSNZATQiGXTDo4d0HQvzKP8SaIPx+vQO0f8pCebSaoY4iYud1k8YO7f+PvfOAsuMuz/5v5vZ+d/dur1rtqndZlmQV27iAjbFNhwABfwkJCWnnEEI+SOBLAuQkgZBAgBQIEAg2mGLHvXery5KsttrV9r737t7e5t6Z77wzWqt4bUm27NiC/zlrr/bOzP3PvTPz/N/3fZ7nDRCJK9wycXqa+MyLXNKms6tUkY+Uy0VerzrrawHAc93EwhyW85Qxm7KeazFx30qdjgmFzvFzB+FTiVeaUiZnK+EvOdAUDZfhIunQ8JRtOPTX3j5UFojivCXneKFSi6HaW6nbE+ZYw1sxzkgpnu2B+dQSgy2Hrc/Sal+4zTTUuVBzO/X95RoW2WImE6OQi76oH7CqKty/7ErurF+O68i/kdp1L44/dbB+QYCdDy+E4StNZQKyehCiY+MqKveF+Grgp6zznWw1eLGkoF/rCFhsLsXT+VQAlghYXLNOTTkLKKdSqV8D8EvdTKeyoIUcJUApK22Hw3O2+++cX5djyk9Ly9oXVsjddcacD8K0o4ynZKO3ukxjXGV7h421/brZNve1GAK+EknJ+Qrb+XyHpOMORew82pKBoAEON96MwuJomYMNGoXBg5Aes5oyCIfKEwYtaWmDw+2gliEYASUIYxFUXxaH0kXh6AHoWAy2CNCAY9pLRWiaqD+LXs5ALgypWj58PEP9KUYCs/Ofi5ksKdQLGeGe7bN6vQD41HmcmbI+1zS1HGMspFOfOAmkZ7YaTNjzdPmn8etOurzD1KRUsh4PC3ONNGY92CQcfg3Hq71W55yamsLhuQPdsZFyvOMVz17u76mpHvPnQkfBs88lmZwcu1iYpqp412n9gKuCHqI1FfxBuQ5n4Rke8e4l8RYnf+wMc3xHK4x2Ak5Qg+BthgUrqRwI8tXyHayz979w3hcLAD/00EOmnaT0Br7QQ1LPUgMeGho6Ld2saZrZqOFUAM7lckijB0mH/2+NSCSC2+1+46agT21HKBo/Wc0Wi5kLVnOSOpE8/OvrLYOBtBueb9bZ2H161DAW1MmrJWyKTXpok3GrPDO/xDv22154MIr8x102LlinoHOJKkqKQt6m4BcSxylD0tBPd5bZU5NDz0hf3xD4PChlHaWkoc+Mwch+KA+BMw1aJdinoRgCpRbcYRDSU8NiCNaAJuF+PyTHwV2BfbpEW3ITec3FuMOGe/5h0moChBzlboKja/hAcZJm43RfVYkIJWKQSElSs69FRHIuN9P/BgCfugCR6+5c09Sy31BII+ouUBcrUl+qZC7LybFAibirxO7wMOPlYXypOE1qJ9fEFpmR8Gs9LkS25tQ5Sl4p7p6g+0PfZNU9v4Nz/MVs9rOd05GaIlFXkU0DHrq6HrlgWTSJeGczc5I9m2Vaz5WCbqjyc2c4xPfLEUjsYvmn+hibKDNzsIbyRBjEY13ur1INeOfDspV4o5V8YfIJ3u7bf1EBsICddDMSPfBrce/LMXVdPy36fblrRMhaZxK2znZNXcjXxdtaFgK7d+9+Y9aAX6ofsKTfJC0tF/6r+SJlBbts2dvNzzThgZ3zFDYeNxAVTlmBR+Y7WDNWMDW1SyecbFsIFVmFIzUlOsdUwlkHTTMG0p1v0mVnYVIz625l1cBRVoj7wF4G/4nyoBxTAFwaj8vv0v/0zNhE/n58eD8VTv/Lpp0FfJ+qd3HlqHVwed+UQzWLfr9YaRD1piEndSUXOMtQKEI2CVO9UBiEir3gzYDQkmUiJScoXsi0QTlvSZdCjSAkBWFHDx8ChxN78BKcdxW5rqKCsNPg2WU6PaESbiNLY8ZNeMrNxgnNXIjMspfPBBs5x6TNxtP1No4tTPCB7R4aL4wi6Zzuj/9NAD5zgue6KCmpBs8Ho8yLu9GmJue8Nr6zPkPNUB+dM0Hurr8XNWPw9vS7WZSpOafP5WwbyTV3tlaUIyMH8XpDF2yRPKXOsOPD/8A1t/4FLgGq8xhHqos8sqjADc+7aIs72bv3ds4n83DmW81mzET2FQq9WBf/UgD8kyVpbiMDw1Gq/k+OmQkdfTgESSdoCrh06K+FRCcsuAwCjXC0mW94b2eRaxx/uUhf/wgr5lW9MKU3YzvCXxtxzH3xvulkSFZ/XksSIr6vryS1JASNSGQ+4XCjeZxnOlSTvNES15E6rzCGR4Iq/VXTLBt14FKcPLZShZKGP6nRHvdSlVYoaXYMZ4H5E3ZqMgYjoTJi8bpk3EZ/NbSPqCY4BjWd3ojCZEWZZQM2Jt02GjNldE5GsAJMR/JTDKYnub7q5W3/JOIW4LQXFRwYdFXaeKrWDZE4SVseCgZkaiE0Bbko5LNQ2AnqMLb5PehVKZOkosz4MAJ5FJuBoalwaB5MN0LNVVDVYjKiETZybBKCVdTFqpk5EqF5epyBxnmUa/NEYipX5+M0losvXGGySJodZz70pD3iHbYa0gU7DdUTLJpRaNdfQ83MGdf9GwmAZWpnpuVfjun9cnM/HJjiYfe9OGxe0rXzqElneXf/Ovxlq2yTthVIqVnqtYrzgLGTmx51uGkrFXC/TD/oWXb0hTTr2NN4EMMxyerBrdj082sK8fMVWdYNOGhJOEw+RSIx+oq0wQK6s8Pnmztt+ZIAvCLObY0D0JVH2VLCpioYcrNLqspeRnGWKY+4MXZVQ2kFOBdCZQeodbR6CmydGWNr111snHeSsftrAH5Fl/Abcqc3HQDPfoqSCpolQEjLwHMV3Qt419UtNg3m0y6DXfNK+PIu1g7o4j/BgLCGK1QO1eaIJDRWD7t4YkmZmO8E4SqXx6e6qY17WDqu8MBqg+qEQedIid3tOhWa1SkfWwAAIABJREFUk0AWrnrexoGQk1BRJxEpcKQBZvwQjNtYO6gQ112sj+VMmY9Eyaliin2pPlZHlmPHxoxqo14IUi8zyijEXCo/X+IEX5FVo0WebpVabB4UFab7QJP2g/tg6Q7USBpXlWZZSxoKDW4HI4UCDodK6t4l6JNrITQPws3gqzINOYiOgBCsvAHshQgVh0PEJqPorQHcbgdXDRZZRAYV4wUms3y2L8VeHnM42O7xUzNqZ6ErSZWj8LoaXb7RAHj2650lps1qnc/UN79cq0GJFG9r7SGvFixnM7sNR8U7WDfjZtOgBcCPhbvodo9z5cwCOgvnz/6cstsZcDlYlc2/bCR8oc06CqrG7vqnqJ+ZR3t23nk9RKeCBtN+WDiqmAudgYGdJjHufJ4VorUOBGrP2ujhpQD4p2un+emSY6jHCjg22HA57NhEi6/YqFEVFAWOxQqkDhvoiSbo7wTHEgi3gr+KdUaSW577JVtb39wA7PF4+MxnPsORI0fO6zu8mDf+6Ec/Sl1d3ZsrBT3XF5JICFu68qw3CRgUHCqZ9atYHvUx6S8LDtE6bdXJBJDvvsTAm9Ppqi1xw26V3c0FxpU4GGXw+MHpsHSzug4uN0irNgE5TQOnk2DJQWtUIZS2kVNUkqEi3eGctV3JC648/pSHvNdgU69B+zh4Y0keiO1l2cJrmJcusc3jp0PLUy/HfIkhkXV3pcqDbS7yNVk6xqGUddHfloDpcRjYATYP2DKw6FFcK0boDLgI2+2MOt10YLBB0flRrsxYr5PcU1eAdyOE66FQZ+XL7T1W+trpAZ8QRXww6MdOgUv2Pc2Wcgt+j5OyrjMwNorX34DbX4P9DPnR7CkU7AbPNBc5HNCpjgVpUuJsHPGZWfDXa7xRAfjM889Gn8bji+D1VpHJa+S1BA5PmEq3l5QWoqTo7PbtZdKjMzJvPrnJfXjCSykEQxixMdx2H22lItccrcVednIknOLhwH4WF5rYMt2Cq3R+DOmCHZ5ZqNM+qZyTdvlCm3XcHvwl12Wvw186dy9qISMebDZYOqzgKWJ6RU9NdZuLw5dd2J5Y3MsC/1wzbHMB8JPBWu6+eQedi1PwnE5kvYcKRcWnqrSqIOKtMUXhX2Y0xrpTlMqVsL8dMquhcgFU1LFOTXLL7l+yteXNDcBCvLrlllv4dTekk1feRdWM4VzSRIVChsK6Vfh9Efpr7VSky7REMZmjCY/BPSuKrB108PhCjZqUjbSrzLg9KyJVE1wpl0FcVWyKWRM1wUmiVPn9hNuKy7Cj+V1m6tmVK6OVCuh2qfZK4VeKwB4oOMGdZ/NRG/rQFDX9wySWbmRZosguR4C0TeW6bPxlHxIy39s2lEk6NZj2gjcFWg7EXCP6DKRLoHqg6QiezUf4oyqdj5aLNBpl3u+voh+FbEZjaswgt28VzGyF6nYI14AhNeGcZdIhKxTprGRzw2QF9m07eLt3HM/xHbQ6xli3sI5tY/Uc9F9DnacVLe+gUdLgpwx5EA5Uw5hHZ6bsxJV2oftLaK4C1xyXNPzrh8BvFgBe7/kyqWzR/ElmiwSrKxhwhOgsKhxXPslzoTSPBu7BEWig4GkkVHRxWayehNOOptsYd80wHvlvlk4tZuXEJmrSNrZFJng6MsyqZBUbYy34C+cGwrIw7VcHGepsRXPp3Ljr9P3ydoOCUiSkndQ9z6ajWeGg4M/ROXzpq1pjpe0JHq+NcvVEO27RzZ7jkGtPeBezmuiRkQOIr/VcwPpqyltzAnCojuzvPcV3fAn6dudZv1oFQxbucj/ZkeX1gM3OZwou7utLklO9sKsdYqugYiFUt7BO0bhl10/Y2nqyBv5mTEGfCcDCQhbZUDAYpKuri2j0pAf24sWLTbLW7BBtr6RqRTr0UkPY1S0tLUxOTtLT03PaZj6fz5QiCVNaDDjEjeulhpDFWltbTZMOmdPx49KI5GR5TfYT7pHMXd5v27ZtL3pdthHtcXV19YveRgxBJAsgZiAXFQDLmc4SJVKpCVObeOZNlvAplDaux6U7GAvrHKsr4yoaXL/PxnNtZbobFT72mMoz7UXKDpWeoNROi6AqkEuDIpq9omVcYUp3iuDxgTi7zOoVHXYr/SuALReMpIPdYm7hkm8OyrppeLFo2slgIM+8J47h9K6ld5GL4IyN0ekQH8lOEneqzMtZhKa5hrC2f7kkwXhpFAx58OVg+hjU7QI9DboTxpqhoZ+vX93Hb49H8Uhk6jTYr7v4UFWIw+MOjJEa6L4MIpdCpF5cMEAxxPcRipoV9Ur03lMFMQ/fyfw//qlnLUtzj7An8HE2pr7CPRs+RfrYc1zVfj0LZ0o4znDAEpnjnkon29oU7I4YGw5UMupxsjmdJiQZ8tcPf19kq3mOz/HXfbOrK7/C4GQSh91Gvliie2SGt1zawX07k3jmfZ4+1c7PNs9AcRoScdS6VrzjMWyeIJcf9xF15uhMutDsOjvbglzZZ+ApGnQ7h5kKRon6o7y359qznpfIoB5eWiKVHWHNoMryTAu+wukA2FWv80zNNO844qW6eBIoBOimy8Ps+eADrD58A50jr67j0ZivQNKtszD2yuWIwn14/vm7TCLnqUOyaJIhe6UEz7kBuIF1Nz3Ap7JRdnUbrNugmKojfCcW8UYJw+Hgq+4a/qo/TcbuxNg9D0ZWQaDFJEKuI8Ath25ja/vJc36zA7CYUPzXf/0XnZ2dpkHGn/zJnyAa4dnxrW99i6uvvppYLGb+SYBQ0teHD8/t+/6e97yHv/mbvzFBTeQ93/72t/mnf/onc19xm/ra177G0qVLEUmSHOvjH/84ExMTc177e/bsMeVBwlAWML7jjjv4whe+cBr4V1VV8W//9m9s2bKFFStWzHmsL33pS7zlLW857T1k0SHs59/93d/lySefvPgA+NSzlVrvrExAnK6mtRnU62/Akymxr1VnrMZmAaIhzGfFlCF95GkHu2oSHK3RIJezUswCWtk05BOmntZ0jhKALabBFQDxjg5UWtGxpKW9Huu4EjUXBHw9kJcUtGqBtaSVbTbrp78PxI3F3Ux7WseVU5lx2FjZB2pJxaOUTUtHwcNZ1nQBlSHFyVTNCE/7DoPDD+K4lNgPnU9AxzBMhWAsAM4SzuY4X6jO8tm9IhOCqVo71+oN7BsJW32B+y6HyhVQ3Wi5YEl0IaSTxDA4Q+APg8cLKQ/01eC685t0hvJ021soVBZhfisMDLCs7n1sSaXx216cNp/Mefh5p4dSc4ZFIzpHfaOUyhNcFW1jhRTpXsfxZomAm3JfZk/3BJctbaBnJM6ytghDUymqI60cK33E1E4/bQ8yvCLBsP3nGOF9kPwtq2ZfGEB1V/KxwSupKpyesh1zRHnK/yRK+wiXHXon9fnGs7abfGphme31CSiVWTbp5bpjJ72aU44iz9aNMtRawab9ZRanKhHW9nHvBO2ZGqKxY4w4h9h9dYybD13LeEUYJZ2myz3Mu8YWYTfOLQqXS0TS7n1VGs0J16uy2ZS6bk/PU+YiXdLMInEUi9NzrQ3PdbnOCcDVJa66eScf78mzaxjWCbfSBGCxewP8ClooyJ8qYb7bmyBr92DsaYPoFqhdCeEG1vWVuGXoO2ztOPk9vtkB2Ov1snz5cjMSlMj2D//wD7nzzjtf+Fh/9KMfmZGsRIhnDpEOia5XomGJJufPn4/oi7/4xS/yn//5nybofe973+P9738/27dvN8FWAPpDH/oQhUIBAXdpi/h//+//NSNZAWgBW/mR0dHRgRh1iKRp1apV/PSnP+UDH/gAe/fuNV+XfT7xiU/wzne+k7Vr17Js2TLGxk6STl/qUSauW3KsY8eO8fu///vmXC66CPjMk58VyyfcZYauu5RWo5qkWqCrRUUTO0aThWynI+Zg3zyDzYcVnm5IQCZjMp6xO0AYuvkkKFLDzYF+ovuP/F8CAakNV7UJJxuKAtoSMYq2acaS9IjXq+hqJZIV2zmnG/IlGB+H5iZoqDffpyqhYCurTIZ0anq9NM8oOAwDl61MRQoqCjpZVaXHY6e7aoYkuyztrTjpyBz1HujsQlk0jtttpzDiQc/aWV6T5t6RcZr6ynRtcfEnFWHuv2cRpEPgWQoVy0yGs7nQsLkgmoX4figeh4o1UL/QemLsc0Eya6Xaw7UQLmDm70enYWApiwdcXB0aw62WKRsKmqGav8s4mKjkoMPLzJo46RpJ/8ygjtVyxZCLtcLQfh3HGxmAox6VrE3BNulhQbAPhz5tmrFIzbKglsjbdDw5J/1RxdSw96hhti8qEm2IoseOguEG5xiM7ae5MJ8bZ96OXgzgt59cFOXtWbaHn2fX2h8QHGnlhq5bqNGryToMQvmXBsNvLz5C2llmVWw+1wyfjMYku/Fc7RA9TY9xw/4b8RfDpB0lbqu5i8WZTgquUbry20m7Q9TXtLBx+Hqydp0pzwBqucyGiSXnlVI+n0tF7vGsTTstNS77ixZ7YGCPqeeVB+qFMPmZE4D9FWx52918cn+BXQlYt+YE8AaBgPzYOR6p5oNZO/uOJ9CMEOxaAMXN0LAcgk2s21HiltQ32Lrg4gHgU79DcaqaC4AbGxtNYJV08SOPPGKmjmVIhPvlL3+Zv/u7vzPTw7/xG7/B5z73OVauXPmCAYfsd88995hR8Ozv//zP/2z6EMj2f/mXf2mmiCU1LYAsUe4vfvGL0y4tAfrVq1ebx/iDP/gD9u+3dNmbNm3i85//PN///vfNyFq2ORsAS+Qr85WFwyc/+Unicau8eNEDsLlqLhU5sMDJwDw/vrKT7MJWU4JjSMRaKmOXFHE4TKTkIa/liEsnEkm9FoVJLKnnBBTiFtAJ4goIS61VtVnAKkM647iDlo1jbgby0yBm/f5ayEYtj2WPyBcMq2Y8GoemFsmPWOnrUABFN1AMBX08hGI3CItJRslNQVFZNVkinfBgD03zfDiOluyD5D5rPnoAvJVQOgo1Pay6YZRBvczMUS9GzMs7503xn/dEya938KGOIE882U55aCU4KqBpLXj9VqQvCwQ53/FeiA6CN2yuwE1GdLfPOo8GH1TZQaIW6WuoyOdkgx/lcdUupKYlRk7KWwcqWO+JsdDIIvrRJ20hqlIwunSEg5EZ8PnZ2B1i3ZAdl3J+7QzP5wE817ZvZACOuVXuXuygOVagek81Lc4Dpie22JFKs4IJd46GnNdk9Hblj6OWnNxz6VL0SBayci32gU0WUPfhKm3mI8OrCGhB7KeUBBKeKPe0/4BAch1H1V78WgindxHVai3X9lXg1hTSapb7Kg/x3ug6uitU4v4izTM6z1dpDGsN3DJ6soaWtmX45YrvMuE7RK3ezNV7/pD6Qoh+9wh3LP83ytkF6OrzqNNDGE1ttPS+i3dOr6VkK/Ctd3yWtbs+x+aRKlMzf6FH1lbiYCjGikQV7vJJ4pXVwlJhbOzgq9IGnzrfOQE44GHLtQ/xyf1FdmVhndjNVykQcpLzOuh1ubjf4+OfEyVGujLoxQjsXwz2y6B+CXgauaXrGFdP3sbKeSflT2/2CPhsACzpZEkDS0r5yiuvNGupEsmKaUU4HDYjUImSJZL91Kc+Zaarr7vuuhcO+81vftOMkAWYpb4s///JT35ivn7FFVeYvy9cuNCMQv/sz/6MJ554gscff9x8XaLzv/iLv+Cmm24yF2cC0P/+7/9u1nmlLv3LX/7SPJ78W0D7XABY5vi2t72N3/md3zHNSGbHrwQAJ+1Fnr62hXyjkIsMGBqy6pzuE6Ajf5NI1yRR6VAsQakI6SjoRQtkZ9POEiFK/VdAViJfISaJVlaG02eBswBsMQNqDJQaC5yFyFSeBmeF5TyV02C+9AVVLXCW+nAoaMpHzH9rBqrmwKbZWRArs7pL5Y6lkPYOQ3wMUnvBeRSKAVDXmdGoMv8OLpmXod4Nd+/2okd91HRO8LPxSbYUND69pYqvRV2UH18L+mXQuBrEvMMpczhR05M0eTpp1a2F9ex2QvcYiO64vRWU0gk2dxkMzapnS/15sAdqO8DlhXEPJHP43SX8hsK4xwP9YSI1CaI4wJ9m1bCda2Knt1y70A/flzreGxmAZc5jwTIHm3SW9pXwjcfnBIgRj53983QOqQchJd9JEcKVIDpZkSFVzsORVylPPcMNU5tpL4pPsywYFabCxxl3jjHp2oqmzNBtd1GqybFwLMFVo834RA8OTNkT3DZ/hHzFcsi6+URXin0NRQIpP3pZY2VcVGoKxwJJ7g8/RqF5G1fXjRDKX437qetJlPIc9W3j+PKD2EeW4br8XkqPTZDPX8vCYB1v7bmJ4WAfe+s0OsfWsip2YRC4pJSxGyfdvw6H4uRIsibebEqQxHs8UtvOWGU30weP40p5XlXqefY6mwuAnw5E2PTWB/jkSIJdUVh3rYJW5WJCcRArQFpTGLUZHHE6+NqwnUQ2iHF0MZS3QNNSmGnj7f2DvCv7H6yfLyGzNS52AD713hUQlPrwvn37TGA8tauRbCcAunnzZm688cYXdpOoVbb78z//czNKFqD7+c9/br4udduf/exnZk34VOLX7M5So5WuSs3NzWa7QAHsj3zkIyZwCpBK1CwRtHQwOhsAy7FkXv/4j//Ib/3Wb/Hoo4+e9lj6lQDgcUeGZz+wBjwnUjgjIxAbtdLDwUqorLdqn4UcFBInQFHSySeA1i41XU6kksuQm4Z83ALKcsH6uzCbxVe5NGbVUCWqkxW3Kk0OJNUtsqUMJHWYCMKmq6F0Qqsr1o/iOOUT6yyJLg3QHLgKDlxlA0fKhk0pMVmTBzG4mHgEGvZC0QWxLWYai7ZfoFTO4I9VkZkKoyc1WDzOdc1ZvplJU6WVeE9dmEf2tqD3vBVqrwA9As4M2DNmYG7+Z2bIIptJ5I7Ugx1QFzyxKBCilxiAyKZy3gLAsmaRZg4GHO2DxatgXw04DGp0jbJaJBaBoF4il/ShMUyzkeXSfCXtsXOv/V1IcH6jA/DsuYqZyUuZciTsOntaSuwJxSFrXXN+1Ue6KQL5KdD20jG1jPoYbG+4n82pTaS9q9DTQdZOlAlRQnB2f9DFAaePWPM0rlyCqycDLIme/F66IyWe7TCYdKu8pVchmC3TmLQTdRYIFe3mj0Tmva5JHlyco1R6gOub9hKzuek6uI5lU+s5XB2joDtwVx0lXjFC/meTeN47w5XHP0bnwCZ2VvUzU9nMDcdOb1E36S0QMu+Bc7tOJoOD9NbsRcvWsWV0g/kxTjrGOejr5qDtMJsmNtGRqTJT9/taRti98GtUJeqY/51OgkG53l/dmAuAD7eHWPb2B/nE8Qy7xuGSq20URQdcAntWh7xB1qPyQDjI703KoseGvrMD4ldB81rIdHDT8X5uzn+Hde2St/7VA2A5YyFgCYtZ0rdn9vEVQtPHPvYxNm7c+MLnc9ttt5m1ZSFC7dq1yyRlffe73zVff8c73mFGtdKiUEhZLzckdSzR7zPPPGOCrdRwJRU9NTVlelpLnflf/uVfzD7HszXi2ePJwkGi92984xtmyvzHP/7xaW0SZbuLHoCF2Ri//nL2zJfebDZIxSxrRQHaTAJELZPNQcdCi90sqWOz3ivbC2vZdqJPp2h9M6AJu7gMRYmABUAFnCwiF7qk5aRunAVH1tL8Cqj5pdl22ALxnTFYvdqSIXgjlu+ypK7FFNx1QtYkbGqpBcldKjU5sZKUJrr5PAw9Ae13WmnfqfeBvwXqvg3lFPQtgEQ1GDOwZbv4ZvL7FTa+MZGiTBGfsxrt2c0Q+jBMLARPHopPWgDqbYD4cUgfBW872BqgcSlMVEBDDrx5iIVgygueEvjyVp27UohmooEugUntNyBQBa5KXEdDZtvD5imDJWqahxcaZNXDXDbVwKaB15d4depN9mYAYLGonPXMnusBIaB3PJznzmXCqHdDZgx72aA0NgDNLRDw4kqXuGTQzTOhf2Sptoi8spGx+lrecchHS9yinYuRy576Ik80T5vM97Z8Fe/dfxIIJXGTccK+piI7W4qsG3Swsc+JZtg4ZPOyrJxlKFIk7TaYF7PxWFucRYkZOm/4Aj+YquSDd3yFCU+Re1snuWzCTqKUYJetn9UDCUotH+BtM3airixxW5qO7OmWmf1hg6f9B/nw8PKzImN3wzEe9vSSqb8Tb7mGd+79ND0VT3HQMMiOPMxC33WM1h7jN8Y+gV+z0V85wu1b/x+M2Hj7U+9D78mds973pSYzFwD3LPTT+baH+L3unAnAq94d4D5fiFuxMVkskS8WSBaKTI55iW6vQteXgG0ZVC02fdVbtoX4UfO3GB3qN0l4vwoALMB1aj9f+fe9997LgQMHzNTvmRHw1q1bTXCTSFXkRyJrEq2xRMYS9UrtV47x6U9/2txXyFfr1q0zU8xnjjPfW1jQP/zhD18AXyFeSR1XhrQ+/O3f/m0T5O+++24OHTp02uGkhi2p7v/+7/82QfzUDk2zG17UACySpF3VU4xcvsICPAHJ1LQVeUo9M9hkRbkSxQ6PQIXPilylNZ+knQWAJbp1Ba1/a1kr7Sz7l8egLA8qiQhlPwXsU+CatNKAgrYiPgxnIOGHRBgGxiAyD3ySStLAVQs1yy0NsUTnEv2aKV0dAgEpXlusagH8zBAYPxKnDagIwOTHIdgC+hhkj1q+z8lecw7ed+1C08qUSgZ/UQ8fn8nw224/D+5sgcwnICipLRdkD0C6C6oWQmE/asuDKFk75eGl0PYR6/zzFZYEy1kCr9R85fPRISkGJCoEClCUVLyEGxMwPQN1tdb8HXZuedxGJKWQNuykig7sVVmq0+eu4Tzrk/cVbPBGB2Cp78Zi/dTUnL0LkHhp7Kuy01unMBAatcoTgyMwb4F1Tc2M4SvZ6Sy2sTIW5ud1u6Gugw/uCxM+hfvWF8wTd5c5WqvQVHSxpevFDRy+vTFJ1siyMB0m5VHpHLCxYspGwQX3LchwWbdOU85Kk9oaDlEO9qMdvwqHdpI8dCSwB8oNBLunEPe64apWFgtx8SXGU50a7uko62KWc5e4Nw5XGdRPKyYFQcZ99fdycP2PYPoymCxC2z7oXgruOAyKDiXMosxiKrQG4v4qrploxaDEfYtv5fjC+3Fmnay4bw1NPWtelbf8nAA8fwHOG+7lc7Yof9nnxrnRwUGbg+dKZTN5VChppJNl9D4/7KgDZQV4O0w9/jJs3NwzzQciz3AxdEM6VQcsddYbbrjBjCIlrSwkKIlYf/CDH5j627//+783U8eZTAYBWKm9Sv1UolkBtrvuuss09ZBoVPoAiyRIImSJUKXWKvXZD3/4wySTSfPvctyHH37YjJ4FRP/oj/7I7EIk9WRhSktE/PWvf51LL73UBHmRIglgSlQtgP7BD36QEcmcnjLOloIW4JbjSa1azmN2SNQtpDKRVF3UADyqTrNncxWaU7eYxwJmpnzoRGpZ0sYCsAKs8hCITYFesEw2QpUW8JRmwBa0Gtgr/hNAnAJ73AJgs9akWxoht5CtRIYkqWgbhNNmKpaRWsgUoU+BedJzVwCoAby14K8Bt0iZTmgnBdREPyxzlSGLhpl+cNwDriHQZPX1Ichchmqo+F1DpIMGenoUorfjWDmMvS1Gbn8Val2Wf1qcYR8GPx5Tye8S352boGoNCAkl1g2OCErNNJ6lD2NXoxQmAxQG/hzc66xoVnNC2mGBb4sw906km3MuyPigQhYjcu6Smpei1rRl3tHUbK5Btuzz0tzjo8qdw/1asGwuQgA+tdfvuZxe3lA5GHLwWMtua0EoLPyJcbAXoBDDpXhYW15HY64KVzbKEw0lVuRrWTJ5MrU7ElSoyuqmfMhfnDvlKx2XnugoMFLjRNdzBId3cEl/AysKy3iqdppu7UnemlxP2huhM+kgWdFLwjbDvKmV2E6pyco55fMp+vt3smjRVWc9xUfnZ1k27sSl2wjlFCZDkHUZtE1aC7nnQn08vOAbUF0FxxZB+R5MvV2qCtp1iK4wuRnXZd7DkDJIq1ZPS8rNmCfKfZf/LcVCnuaeKlY++lYcst8rHHMCcMcinnzHQ3y6rcCXdpWIr3FQNqRjj47DbqdULjOdTFMcdsDzIZhZAKWFEFlITXUdl/XpfNF954sAOFXU+dyP9/DoM3PrYl/hKZz3bgJQX/nKV16IWKXRvch6BFhF3ysMZunPK9HiqQAsddT3vve9ppnFqUOAUMhTQqoSkpQQsaRO+9hjj5lkKhmSFhYms8iWxkVJImouv5+bb775BSMOeU3SxDKkDityIkkHy++SThbQlWhYji/krp07d7Jjxw4TbK+//nrzODLf0dFR8737+/tflD6WGrGkoP/1X//VPMczhxDFxGbyzCGLA2Foy+LhogVg0fbtb8zSv6ra0usKY1mAVyLZWX9liYClniuvl6QW6oDCBJSCMBmFOonyHKBIxyD5gL1Wn1whHznioPmsaFdSxqrIc7LgzoBfOg85QJPasaSrXbB3GBa3mWVVitL+r9qqs0oa2qwji9Vj2IqcJVUu4C9ZQqnHTt8Li7bDdB0UbsLvX8MlXQEz8vDYNJ5qL6Ilv4zS0IszWKa4e4EZqLOol5pFKbPWF+91YfS1gfJRqwPL2F3Wefls2Dc/gYMUhYEGjOyHMRzroVgFWSdk7BDQLGOOqpyVes4Lo1uiczET0EHa3eUcsKMG2pIQ3Qsr6swI2V500fhEA/NLedZKy8I3wHgjR8BCEhJHN4kOz6fTl6z3dkWiPB0esEomwmmIiTzsALQ04MJNW2A1G/q9+HMqT7YorJ0qm60KdzUVaIwZ+HDROHN6dmLKaaNaMhyyHBOCfMjg6c4SbRMau6tuxT8ZYH3xvUx5VKaSTzEsiZtQHW+bamfBJBwO7MZb8hP0eohET/dxFi1uX98OFi++5mWvCpFHiSV5V71BfVyhOqXw0AqdVX3W72P+Evf7vk9U3NSMdvDvAv84kfwasC0lKszwdJKQM0yzNrfxAAAgAElEQVSV5mRUSVBXWsbNk8u4t/YZik072HjsBqaf7cZnKhVe2XipCPh7N91LdX2J6K4C7ks9FEsltLz12CgKN2JaxTgahkNigrMMfIsg0gLBMB2jBnfkvvciAJ4uKnzq1v3sevq5VzbZC7TXKwXgC/T2b/rDXLQAnFTzPL1KId9QbQGcsJZN+dAJaZEpCwpb5hpmajllsXvFPUpS0EbRMjQIVYFDN3sRmFFwaMKykczLk8ZtsYIFlMV8wp6HaqktCwtYPKOzkPPCzknYJOSYoPW3YiN4aq0HpWiLBeTFmzZYZ92VUgsWiZSko2PHwX0/NA/B4G/itHVw1XgD8yccHPW42L5UJ62PQ8WnYKYSRpeBpltNFNY9Q2BZjMyUDT3uhsErgbea0itmHgYtCQuGcDQeR9s9HzzvgZAwo22QCUJvBVQVICJRrvRjEBetIqQkupdMgcxdFiQKZFWUQ9V4Ujbykz702odgY5tZu24fcrHiiJcGXcP3OkuO5rpD38gALKAkICxEofMdM7YEP6x+iEJNF9iaobjaXMi5j3aRb5LOWBHabG2s73XQlLDx4GKNypSNrhaFS3p0Fo/bzMTNz6oVVky5UavS3NfqZ+tgidWT2mluZbLd89Ux0q4Qy6fs7Kqc5pD2M8rBFdg0DS0wxM3Ht9CZbebW9m8w3nCUreNvZ/Xxt5mZGxmiaU5pCXLDfTQ3rz7rgiNuz/LAWhdr+mzmmravJk/b+F6eDzcyXH4WJrpQFl+PJzZEXRz6tXEiFZcz4+hG88+gZCZR6rPofQp++zu4brCG5mIDNsOSJ42OPk86HX3FjOi5APjQvPn89y3/g8OlktuRxbPeSzZXIDslZEuxeBWDah/sr4ajLVC72GpH6K0ypXqVToWvzjyD5/Dzp9WA40X49K372Pb0yZ7B53u9XIjtfw3Ar+5TvGgBeJ93hN7LOyyJkIBvahgMAVqJLsVEQNKrou21ugKZbGXk73IzxqyUsjQjKAxZ/y97oSlzkt0sdS25cWe1hbYCOAvgLcJMEBxCTHLBkLC8xI9ZGNNybAH4BnCFLeCVFLhEvYE6a65SB5ZmDxL9Gj6YegwW/BBmWvBPfRhXaR5107VIWFso2+npEI/qf4fOe6B3AQyuNDPiVCRgxaOoNXH00So4eiVU3GBJpUYeBVs3KJWotfejDywCz41Qswjk2HKAYBGKdjhSCZEcSBq/JQniO53wgl38bCW1r1uSJaeCazxIx5MV9KRDFNzdcMU0BHw4bEUq9jfQPObgLW4rLfS/Od6oACzdjmS8EvCV/YSYdSQ0yqOdt1MQH+/kVWD30jrYQ06tYXJePY6yToXeyLqom/mTCo/W2lma0cyvVoa4wT3elmbEp5D0SjMOheBEhhsGqmg8Wcai15/AYdix23ykHSqhdJqfV93DwlQtwcBanq3aSf30KO8d+RBjwT7uafkZfk8F1z3/LkJ5K8p8qjFB1J2hY/sYC4ILcImr3BxDzDTG3Fn2+QbonReitdxA28xhtrc/S4aHMYbWgucacP4YR9sEjpybxc/fSFcyS8GlU+GbT9T7C/SKDBSrIdoAni5T6vfe/t+hLbfghXcVi0rRXb+SMRcA//uiLTz/zn+0LAT26dReXkk8myaTKaEqCjabSillxzhaCTubIbgCQtIFqRbcXjw+F59L7KZj/7aLloT1Sj7ri2WfixKAh/UJ9mwOUPa4LFATwpWkmqWjkUSxAmziGMS01XRAAEsYx/J3VVLRSevfhQB4YlbEG4xBeRIKIt0ROYBExSLDsUHBY4GvRMI50fKKVWXJMkYY1KCt2pLuaH7rfaXxvSdikbncFeCrAb9oOHVLjiRWljKnnESy3wDPMeh5H8tSm+ny1OKxGVyayBP1GOxreA7qvg6+adhxCWRXQd0SMMZRV38dRU1TPrASMhLdNp7QN+tEikmi6YdM9rXf9Rbqko30VLss0O0LQE0O6nKwvRZGfSzacJyj8zSIemHaA61xEJf7jA18/WZaX80sorHbzdSxasKhSdJNfaTXVELKDnEP9rSdDcUUpayDjVrqNHOI1/OGeqMC8IWYlyh2kmqGo4HneaZ1D4bNjZpeicNTTWFmBrW2gtBogvm5NVwZK5kmL+K2Jq0kZ4d0rJrwl9hRXSQ9U020bg9+o4n3HK2gulziSIPBweoMajxGVpugybmMK/u9xO05/LodxXCQdGk4Sjn8Us4Rfl4gxs7qGSL5JBtGxQ4K+sIFHqwf4JqhBnI7nmbp0rfNeRlMOhJ0V2j4CwZ7A8dIBCZR7HdTdMVRvc0YYuySq8Pe1oM+6cJdq9H2wI34E5vYU51ifspFVt3DWPVhIsmtRJ31lOq/AXEn/lyYjx/5ItvqkiyP+VCnogwO7nlFjOi5APiL8zeS/Oi3yRc1lAM69ZdXMhFPUiyXcTpVXA4nuaxGqd8LT7SA4zKoWACBWssbwONma2GKD22/nU1v8naEv+6G9OLL+6IDYJP5HBlnZPUJXZ9Z3xVJkABw1gLGsoCvgK2keUUHJilk8XEWUtYMBGKQqrSi5UDUio4bUma/XfaK2YYXwkVwibmGMIRlXwUSFda/pYymFqFnHKorTUmIySaW4wlxS8w7HCeY1dLz0yNuWF6LSRysOBkBRweg5rsoY1uZX3oL8WQVuZY0Gw968Ds07lgmD83bof2/oHc+as8N2GxrmO8KcNTYA9lHob0X8m7IfghFvxLfqIu6cTcu1xDDLUdZ5lyC0l9JPONh/JpJoj4dxv3m+SnDfuwHK6jLl1gejrJtqc5M1gd+kS3l4UANrJkENQmZKKTbYaAW94CXSwNRFIYoGz4q/R7u81agrZo26+P+bj9XdOm0qjlsGDhtIoZ5/caFALoLPdvzJV6d7f3zapYH226ld+PDlPZ8BiXcgO6tw9V7lMtTtUSmahj02tmYPyWsFfONgEHOodAoJhs6pFWV50IK6aYcJV3hHYcsidLtKxP02wdgYi8B92LeM7yMSN6HrhhmJO6QrNEpQ8hdfRUa7oJOs4TZJ4bQDMbDBv7DvRRySTMVfebY4x+gWguwp6oXd3GKg4F7oLaE0lpEGatDd02g5ly410xQngpRGF7JpUdvYku0lW91HMSrabgc+5hSffgDS4lHpzAq4lD5IAyu4T1DN1Ny+U37zGVjdhOARQZzPjV4mfOcADxvHdMf+g5auYR6qExkS4hYLIcWF+MfySDJQt8ufUVhWxtUSxvCDrMP8GwDl2WlJO/c/gs2NnlooWB+PBeTEYdYPgopSwhR0nxBPJhlSP9gYUvLdyFkrrlkPC6XyyRgyT7CND6za9HZ7pNTX5d5CMFLWNVCqhISmQy5Dmb/LqxqYTHL32S+Mj/xkJ7VJsvf5W8yd9l/LnLWqe950QHwVGmKnRucFEI+S9cr9V/R70pdV5qVi/Ba6pCKE2wn0qG6eClLtFwG/7CVWp0R+U0JQjMn2ggKZhdhwg+pokXEKtmhtQxusXA0IOMGzQ5Zj5X27tFgWQ2U5diiufVbP3ZhWDvALV7MFRYzW7TAFaLhFT/mEyQsgaX0FHWlat56zGc+2NJOG51TBt1VKgcrc/RUfQucAxD9CK7CVlxZF8mOARg/AIXdYKuw0t3Bt7BqVwsr8znKxjCjRS8dlT78uv5Cm7axsMEdjR7SbbJQUVD7g/i3RQiUDOZpeXK1BQ7UONDkHH0aTHish0hbGtOsOumjptdN+4CNlG6nxZvGntjJROVlHPU5SbblQCwTD1azalJjJuan3ZNkZSSKw/Tlfn3GGw2ARXYk6WdJPUuDhQs1EmqCJ9oeoFsN4KjfSMETwJuAVfv66cy38Vybi8Z8iYVi+IbChFulMVtmZ6OdxkmFkKpxxOWmvZTDW1Y4WJOjfQISPhXyMZ6NbGfSPYFq+Fii1bM42UR9YgGD3ixtGd+LQHiu89JsIN2W6hMqxw89QlvbpWZThFPHpDPJZHmQSdthugM67kgRV9pgpHIRkaybmbb/RCOLK7EcbbIa3WsQZD039FeTdikcD2aYcj1IdN52Goc+QGO0iai9h56Ft8PY22iMV/D26fX0VhisnvIzPn4U6aamCnHzPMacALzu/Yyt+GtwaShdBXxXOCgWyhSFrZaTrmnS6kd6bFfAUB00dEKoxbKWFQc5nxA5Vdi9m45KnTuwWM8XEwBLMwNxiRK5kDQ9mG0VKB2SpOuQgLO4UP3Hf/zHC6Aon4EwjP/4j//YBGYBYGFEC4v6lQwBzmuvvdZkSpuLqXwesbMUJvUll1xiMrYF3IUNLZpjAX6RRYn/9AMPPGB2dpIhDlpiCiIWlwLEsu2sh/Rc87qoAFiYz89XjtO3tg7DbPtXtHrjSv5XnJtUF+jSTEE6E4mRhAghhURkA3vRkhBVT8NUBdgFsItWSVjA1S264DLERResiSekBcK2ccsXuU7S2uZ6CUTG8VACFneCL3tCriSUx4AVZashcIjrlRd8ktL2W45cknIS4pVIkWQVKGDs8fK25zyUZjwsL2ZPa3T/WHuK3f57Ie8H27sh44dFM1YXo/SM1UZQDDLsbhZNN3Jdn0I+NYnd7jK7wJw5jsSqSFdpPH5txjrHkSBkHLCrmvcrY9T6M+x2+XlW5i/Uanl6VuegPmMR1XrCuGIO7MeCFGsKONoSKDGdTFcMf0M7+bSL0rw0HfkCkZR8PTaWVMao9mZ/pSNg6Zubzc5cME/iU7/XvKrxjaYfQeNmMAIo7ko8GRvXPNpPsHoBty12cN1wjs6oQr/fTk/FNLmAi5rxoLnImwxD7cw0kXyKrWNBHmzczVDtPMI5BXfucQaqnofBVlxr+nBUjvPu27+MalQR1Jw4z4iCZ+c15StTnbExFR5k2B6iLlGmXqsklZo0myM0Nq447dIcGTtEf2SCxbblPNi2h7WJtThzWR5tjFGuaCPj/CbFeQcIHn03vuEQY+4kSuUAlwxsZWNyHTtrZiiWpjk2735u7LmR+ngLk54xfrjhrxGbNmf0Mq6JLWJJXmR6wn/UOHz4AbzihX4eY04A3vARJtZ+FldVkfw2DecmBb2ooA1JJzJRRDigK2L22SYehIZ2CDRZvvFilRvwU6OU2bT9HprqPPwuluzmYgJgiS5F9iPSoQ0bNrxgDylSJgFXiUily5EYaYjBxuz47Gc/azZm+Id/+AczIhVQnPVZFtCUZgtPPfWU+TfREQvQS4QtvYbvv//+FxoimE9tRTF7AEsULEArzSGkU5NYVoqL1f/8z/+YxxETj69+9aum4Ye0VBRnLoly//qv/9qclph/iLxJzDeuueYaE5D/6q/+as7oXba/qAA4SZKnF0bJN7ed7D4kNn1mcCVaXYl0JaIVBm/R+pGbQFLRZlQs0ac0S1DAlbVIVF6R3si2WLVM3WaRtmTHGjHxUMCbhW4VWhyWHKcnY5lliMxH0tV5yznFjISFkGUXAJa6sbQLFMmI12Jbi1bZbIHosswunE4Wzfho6vaaDes7RWd7YhwJ2Xh8yQxp6U8sKeaROuiIg0ukJ/ut49d1okz14XFGuGakmpbB7MsybHdpFURDBp6aFAfaDQpCtnKXWHTYyYZogVLJRr0ry0PRRvNjOlIKkG3PwOZxOB6ArB2iHiio2H1F9JVRGveE8B7oJRhqZ34wx1TOg243qHXmaPan6c8G2J6JsLl5iGLRTrvYeb4GI+iYRtcN7DaV4dFjNDUsoKCVsNudpExt9f/OmPUmrq62Hv6vxbgz8iB9lTvR7JeDrw3cDhbFK5i/c4iDqzvIBOxsHNBoiRbY3Wow4EpSkWmltymDL+0l445RTB1l4XSRo60/g/QGvMsPUkxPUk4pEM5jVMbxVuqoD27g3cf+DzXaS1s7Hqwr4i+Osmvjd+kf99PRt5WbcktQE1lSiR6cwWZqAyFKZZ3p6V6coXWMuTNUyP2ISlcwSWPWzbaGpzha2QrlPmj7L1ND2zTyHqK5I2gr74bpRn5v5xc4GkwQd6boqfVyRb+HjlSInD3H/zTfy5DYxqoaqxMNXJnYRMpWIONzcHjse7QOd5wXI/qlIuDkWz+PL6iSeDaNY62TzKQNY1IUERoUHHAsAlNBkLacdR0nADhseQMEAqwjyS3P/oStLSdbQF5MACzXvESLYuUons6z/sx2u90ERQFM6UYkkeWs7ncW7ATgBCAlNSyNG2RI5CwGGKL1lTaEsq8cSyJaAXAB4TVr1piGHLNp5lPvO9EKC9jLez344INm5yMBUel4JAA8MDBgRrYyZBEgx54FYLG5FOMQAeD3ve99pnZZTEBealxUALzPvpfedVWWM5XZqehES0ERxYpVo6Q5Van5SpQphhInGNCOjGW+YQKvpK0NcBUsM41QzjLTmBLJkESk0vZPfDRSVtQnlpCiLT5UsF4TAJYoN6FaemBJJZVroCTWizI3abwg9pV2i+koLlceMecQJyyJ1IUQ5gCXMKQF8IN4szYuH9BoHLOTsqmE1BKhos5IUOfhej/RgG42XiAyBsUBSI/iqmrDNdxApHyUFfk2asbyJmi+HMP2OQJE43683gJ7HAEKVUVL71tZoHnQzs2JOG5rNcNk3sOk3c590Wa4cgQqRR98Qlox4cU/6Ea1GaxNZonocbz6GDWVNae1KZR2hfvzYZ5tK1Oo0lg2DVeP53CcQgi6UIC03vNlUtkirbVBBiaSBLxOM4rIlKs4rnzyQr3NeR/n9UiHa7YCOzvv4kjJxUzlGitzYyhUaT5s6QyTzdXUTRpcMt7D6nyIqNaMvehgIKDSnpGUtMGu4C60dC94+8A+RuU14xSKBrm8hitSQM/bMHJOig+toDl+CZeWr6Gm6KRslOnyR1kSD5sNEgpKkRmvi9tbdkLLD1AaJzH2vI+3xEJ8sHcbU8ECj7h9XJ/yUmk3GMnpJPjMaZ/rnsgMu71dJGt7rPJPajloT+MyFrBsooOyojFQezfF5kFueuQLjAUNepxDLCt0MOhNEdGD+HUn46VRnrNtB2eYxqyNG+Kb+GH9c9Q5WnE4duB8YoD5WTGkObcxJwCvuIFVN3+JAb+T/u1ZykttFCbEhU4IVhpkRE8Vhgmv9YypkKyZsLQlAg5CMMQ6W4pbtt3O1uZfLQCW2q6kpAUsBeTEoWrWXEO+ETH8EBMNiUQFwMUlS5o2iG2lAKCAq0TUYqZx6623mpGypJklXS0WkeKeJa0KzxwC3uKyJRaTEhELyErzBXlvcdCSCFnMN+YC4Msvv9xMp0uLRTEfETcsSVGfaq156vtdNAAsns+PX9FHWWzcpJORODaFj1ma1rS4OQkoF8EhKWjJKwvSiemFRLcFK1Us+l0JbsUjWV4WQJb0tEMkOSdIE/Ok1aAdqrKQECmSAnkdDk9DhwueyUMoDEdTsKEGJkpQ32qyNHGI45W4aonUSHTCkiIWbXIGhIwl7ykGCtIaUMBXPKv9EbMm7Bj30dzrpM3IsSJTwKEbdAUdPBPwkSw50MQacumwlRL3+Wnsq+aqvhJBW45iIobL7p4z7XzqxfB8uoJD+PGWDI6PRehonuRovUQ4RXM98tZsgoVp+WwhUXCyZ6KOAYeT6OYozBfHMFng2KE/CFoZ9UiEtck8FUaRFvUwAX+Fmf6WMZX1UOXNk9dtPOd38WwuQkVGob6o0W7PsNhv9cs81yE1VDF1kIhyrvHpq/oYnEwyPpNhw6IG7tp+nBsvm89tT4zRXzhp4n7qvrJYmTdv/QtzPte5nOt2MueXKgec6zHOdTsB4UHHKE9W9BGtEF9yYVhNQ3geTGn4KoNcVyzz/sxOdo6897TDRl0Kj7dM06c9AtW9YPShRPLYWuOU8wreGs10U5X6dWx7BQxuZtXkZsIOD2OeQbopsiRdjaeYotc1xY2ZG7l9cReZ+n/B1dlPfqgR9t7I9b238VxznOmNCpEvdbCls5YHx+38Vt3pTdkLNp0f1m5jJhiHhsegv85c4Kq2RbjsETZMVdKZ9vN4+FkqNYVlhav4afWzrM0uJueyM+bTKERCbHkuzd2hx7A3dvOunt+kOtnA9+t3kAr42ZwzOBp/jBXb5p8zI3pOAF6wnp3rv8K3l0X49q4C8fllFENFl2fSLG9ENPqyYD8mz6h2UJvAVw++aqisYZ0tzS3bf/UAePYiFLKTdDcS+0lxkDp1zBKnpFYsDRj+9m//1kwD/+Zv/qa5mbwuzloC0n/6p39qAroMaZCwbdu2FyLZ2WNK2lp6/EqkK9FyfX39eUXAAuqyCJCU9dq1a80uStKR6cwGErPvd1EAsDCfj0V2cXiBGEOI1CZn+TI39kLrDOgGPC+uV26LAW2aQcxqf6Xpj0TK4nilQ0YkQyKQnzrp41yRtJiKYscoaWdhPXsL1upVbh5hWt8Zh5VeKImUR6RNDhjOw/JGSDVadV8zyhVClqShT+wnjRAkCjZrwZKSDkBqxHLIqhRjDpEBSVvAMht7y2wWm8cTo9vl4kA5yKjTQb5etLgSnRbw2FWuOWRgS9loso2ck7HDc/EI9lCBHQ0q143lmSm5aFeyHCDAdNFF16o83lEXN2RnaCwXzUh2IOvn59LO8Oouy05T+hoLuU2yAOlJ6GlnUdTOwlSR+YEkk+OHqJcepwLARTfVzpPp5idi9RieMlMpr/m+dk/JBGHnKX1sZ89bzCrkO49G+4jFrN6aZwPLptyX2dM9wUevXcqjzw2yaVkje45NUFPdRo/+sTlx7ExQFzB2On04HB6zP++rGbIilnqnz1f5mgH8mfOb8pb5Rd0+ctnDcPkTaPsbILUEnCKJq6WuYQnXHbLhue7zDDzxx9TGde6qG+OtU4uwFXz8fOUkaUcfvjXfRHfHyI96sNdkqIw4MTSdmaiONumB0QjE1kOwG9QoZNeDb7dFWozPw1704a6B9OJ78dZAPpP7/+ydB5xcZ3nu/+dMn526O9v7ale9d9uyLRewjRvVMcEF7k0gEBxIIXCT3EsSII045AIBQrPpGGxjDJZtbCRLlmz1upJWuyrby+zuzE7vc+7vPWdXWqvLlgki9/Nvf9bunDnnO2fOnOd73/d5n4fir5IoB2qw3xkl152hWOOguKsW0itZWXc380IllKUFtED0r/eUhdno/gYs2wmdjSgTNSim5cwtzKJqQmHJRLlup/h0xZNU4+ZQ7cu4+2+iSVnIgriLn8yP49G2MdH4Myy91dze//u09K5gs2Mvnb5xYnOepRizsuhnK2hIBy6KEX06AFdWBPhEVS1Hm7/I4yvL+fjeLKF5BV2CMjGmoMlCXronZIi4zSEnZGogWg/WqsnFugnsUdp6j/L5pklmuaaQiSv85492sv7Vo2/kNnzD770cQhwS3Uq9V6JRse7r6+vTSUxSFxbgktquGCqI5KXUdKfGlJ+vsJBFQlKi3g9/+MP6dhLtinewtD5JJCySl4888oiekpbfJTKV6HlK3lL2uXDhQn0biXjF+nBKv1ki4ek1YLEWlPeJKYOkqiVl/c///M96TVmO3dnZqXsGi1a0pNQlcj9bqluO+TsBwCLd9/LbXiWZbDNaYkQOsiKIs2mCrCtBvtsLA35DUCM9abggtVxJSdvE3Uj3GoSCuBEJOUmMEiJG5OuWiE+bVMMqQFkaHFmjfWCqnULY0xIJr8tBS7WRjo1ZIOqAcAnErBCYYfT9ijewgK/sMyMtThJZSx1YiFRWI4KU193l4A9Aqgy6/VTENN6VCOESsJ4c0ryz0elmV5UF+kqgLKFbEKqHa3DtLKNa6WKxI4zXHcAr53KBMeQwsaEtRSwYgIMVzLdGyASytFudWIYc5Dx5bDUxbolFGLCbOXKggcw1G4m3CAFN5i6SlBLZyzpAg14vVQMW5oZzzHNOkE9O6baeqfJ0POJln8/G8TKVlSeKOEx5FjkmsEwCsIBhKNT3mjPweqsvmrhU6Rg8+d4pxrH8oaCZGUu/1oXnXJdJ0sVCmJoaAsJTC4oLXdvTX38ziVfnm0vYnudYSYZti79AytGN1jnH2Dw4F5quokr14Ul2YAp8myMjJVSn1pArv5bVXSWEbCk2t4m+9ONYaneR62iERbtxNyZIpQvkRbZUWFvimpWW71Q5ypy9aGJKIr+OewxOhUiqatdBpgNCQjY8jrIsjDZWjuJJoGUUVEsCbYcXjdWUld2jS1/On/Chmq0cqZEqUJGtli14LM9jMlcTyd6IS3rsY+Msi7YwP+TGrll5qX6CYcsOhh2bsER8rFZvZnDBswyO+7CnbyS+/B9I7i3nmuBbuLr3rSTVNC9VPstgfT/Ryt3MfGwlbX2zdK7AhcbpAGwJNPB31VX82Vu+xs4qJ8+8msS83EyT2UwmViCVVUloKkIFzcQ08kfNFHMBGKuGdDUoosLnAVcaBkdwzCrnqnwPreLEFrSz6cftdGzvutC03tTXLwcAV1ZW6mxm0Ws+cOCADsRilPDpT39ab/mR9LIQooRpLMA8NUSzWbx9JSUsACygKSAsPr/ve9/79LqwRMBCuJK0s+xv8+bN+rZCqPrmN795cl8CopJ2Fv9fMYGQsWnTJr0GLIQuAW6ZyxQLWvYr0bQcXwhcsl9Jc4s+tETfArjC3pa/TSeOnf5h/E4AcL/Sy54lXeTUgBHFlvVhWtjP3fPz9GeL7NhbgnZInEbUyUhXGM5Fw2hAUtKSOpXItyRupKHFSlCiZK+khjOG9rGki7xSE5UfYUFPpp9F+UpSx3vEJakEfE4DpIf9BgBLxC31nmAB3A4oFRWrmMG+toxDvhaIGkId1sbJKNkBngooq4a8G/OAn7XDaRbHU69hC79S9LNzToFMaQ7W18LaEwZb+4m5EB/ivRXDDOTqSVSlWJlP4MqdEls417dyj8vCiwuTmAdNWCeqyfly5MaFWGUyCGq2Ao7qGBl/iuIzM5hfPkr7ijEjhZ/OQKQaCg4YF4s8C4vHslTlcjQ747hMOc5V8yxqCvuyXjYqfvIVGWaoCW4bjzPav50QX2gAACAASURBVJOxseP4fLVUVs7Spy0M7kttEZl+vm+07irgmculyGYTetpbRl3dYi6FSBUMHqWsrOmyth1d7JNWKis/WPRVRhZsgFAAshksSoBC7xKK5iXY7VtIu0IwPgReUWr7CHbFB6NHSfsCoH7DyDL1zYElL2Euj6J5UhS6VsAxv67DLAtYpTGM4kqhFVS0Pj9kfCgLO9C6Z1AVfDcTnVHSiRFoEA31Ml2ZitaXwBmHqAV+5YFqB9W+P9GrPmKQ0iwse9VGaVy8dOOUxqKkbSU8OTuNR3VS0nOECmq5abAKEypjjhyvVPSTzGwno2WZZS/j+FufRjvRghK8k0rlILtts7j6aAnXhFrQ0Njs3UHcnmC4YSPqkSwrd9+AVRGVvPOP0wFY+AYf9zWT/dCTxLMZJl7IMPN6G496zbhQOITCuNhBagq/juYZ7o6TdpvRxG3ieDkM14DaOqlQF6d59ix+2PcELi1LOpPjsz/cys9fMcDiv2pcDgCWCFjquVNDol6JPgXApJ9WWMUCplP9wVPbTfXnSpQr4CjbTNVaBbTlR8BZUtCSDhYy1kc+8hG9f/dsfcVSc5bjnT6Ps/UBCwALkAtDW8b04/+36gPOFTLsrt7PQFsUimUGwaq2C9+afu6vsbEumeLYgRLo9kFY/Glzutk9ljwkhOggtUvxBK4A5yikSqB01CBg1YrXrSCjYvxfSFdVcRC5IXkiCNiJJ5qs/HfloEH69sxGalrkH8vGYULYwdVGlB3NQjQOFT5wCGkrZBg25JxQkLllwC76yVZwV4MnAMU68Gp65PueV826hZxZKfJyrowDmpuSmSHCfT5yNUlslRFyJ0pRT7iYb9tLm+LhsClA+3WiM6jw0OYc9gtoMWeLKhv8Bdobhyn6haltMQRG+j2QMkGVREAmiFj1dqvmdJb+mUny7EGzqeBsgJ5qlC4fJeMWUkkbH2w5iEuUxfQb9VTLjZCwVEXTxTimxmGXlV/WxHAlh2haf4i28jnU+2ZgO0sq+vU+dN4oAJ/tuH19e3QThdraBXp6+mxtXlPvezOOf6nXQtKzne44BxfvIx0exNLahatigOH1oggnpgB1UIiAFgF1AaTFoacShrdC68tgS2OqjFMMi8uYjaWbP0qwvJW+8M+gsd3IRNUnUdIOtN4HYaIHXH1QaKIisYZCfwRno5e+/BFD+1g00KNbUWoOolVItkKD9eK4NQ/mysN5pV6SsafzzA75wGrmhg6z3rqvp6QrE2hmM7ZolB3OTt4+sZKAlEImx2FvhJJ8lB2znmFFcDUHZmzg9o1/qr+6oSVJp/kY7z7WQAku7GJQ4R8mYQuzq/LrLHy8lRZ10QUv8ekAvLNsMT/0Fqn40GOEcxmS6zVar7XznVILHtUA4G4UtmoKOyJZgj1RMj4VbcwNXRXQXwvFZqiYC+EUrQtm8FT34/o8ftdY0Be8uG9wA4mKxUFJ0sG/TeOKj4CTSoJNza+SrM9Btgm0BCxoxz0vyCyvwqGgSnJ7jUGokt5VMRSIi9SjLKkLRr+vfIuTLgOcpb4rspI2DeoixvsEbIU0IWlmsd8T5rO8xybbFiCahyMFmOk1asUTUgeVOrDJiLjTPqM2rOtNS5/wCSOi1n2B7ZCX+cj20pgvbGsT+JsMyUthQ5aVUjHmZeF2J21qUo8kZfRarRyNetkjhK76OHNiGXpiXuLmE1Bv5dY+O5tLXOScRWz2LCs7FZaYz+9IlCuqHIn6ONKc4PjcUUOSU1yiRHxD2OCSoo86YciJK2Tm7cVRtipeehbtIxc7Ab4q3cFd9c6gZZuHwZFSrnYHWeKU9i/psTwlOnGoUEqlOUOFmtH/Pj5+nHQ6zjNzzMT1867Fnymw+Eg5S2wTrwHqN/IlerMAUCz2pCYt5yLD7S7H769/zVRlm0wmftGp8zdynhd6b04pkDTlCNqD7JrzMxbfuJENYY3kBrEbFEcsP/hPQPkEro7riTfth97F4BK1uAMowtqff1TnEpoPv5vl7e9il+XHxBv2G+13iUowVxgLzGydoZameLFoFmaqraSSOzheLR0Cw2CJo9b/HEvzBLmMhj1nwxqxMPGfeXhXA4TfAWI6YglCYQV423h7l4e2YYU9lWaWjOTpqhBFuiK73D20JmtYEnTqSZupsd6/j9ZCCdWJerbYtrI6vRJ70aG7KR32hrCFRwj73NwcbGRHeRhPOs/x0vWkt59g5cS1F7qcZyhhPVPRyjo3fPyjz7IlX8C6NcHhWXbu9Ku66WFvoUikoDCRVxkIKcS7ihREDztYBsEqyFWDow7KW3V3tr+pjHPvhGH6fiUCsESMkkae3kp0wYv6O76BZBCk11nqxcpf//Vfa5LDliL0VE/Vf9X5t7RcxeLF77zg4Q+ph+lcEtI5T3p+VlKhSzoxNQj5ykShs9RwGwnZjBSqiGYkxWawACLOLtGcgKUApV16fnPgkNagnNH/KwArghNiLzilrif9rqIA5RNPMQ2ej8G1Lkg7jT5Y0VOWiFfkLAWEJQ0t4G6PGqltXRVLg0ExfLBAhbQqTfYM66IhZoMJXVILFTPBU4kt6GPtQY2FhVPSgfJsGS7YecpRRsKs6uuGXLiD4io/VUk7+YoUY4N+1B4X83zjzEukqRdBkgsMAeH1Dg/7GwpQ129sLYbS0qolJKvt0soC5pSJijEVy6wQvYuiaOGDEDluMLlnXgNDAXilmrerw/rip81rMJunDOdd5bOwKBoTo10MDR2kpmaBLn6wsaSN9gBQfxBLaJwVR9ewUp24bGpZbxYAT11WIYgJUSwcHiAU6taZ1FPtX5dbcvJCn+XFvt5XfpCN7/ws6ZIcqYkM6V+tAuZhziax184kHU2Tt2yAwHshXQuRHxj2nLW7UCuCaMfvxea5iTtfCfHTln3gn0Ogf4AxUx/kB+G4FSraoHoAUknK8itZHvLzvG8zNA7orU2KJYVaW0JhdzmuG3YQUKx077GjdEygrGilmMjBoPhnV4PpRuqsTbx3m5UdARtNySwJZ5F+f4FuT4rymI0bj1r1pNXUSJty2EUKVjhPaoyoGqU2X6vnX/JqkRdKO4ib0lyTXEBZysShqjyzhwo85nmSRb+24fWe6e06/fqeHgE/461gnd/O/IdeYHkmyw37Cnx8kYWiViCdz+uKWJo8V0RrftwC7eI3XgmxCih6weY3VLHKG2B4mHbTlpOHuxIBWMQw+vsnnycXe2P+N9iuvb39ygRgUazZULGLaJtEaeJGVITlHeBPoThyaDEb9JYa0WvEAa4Mupu3gKZfPIInXX8ksguL963FcAESprNEuZLvFVCX9wp4SyQsfbEiISd1Y09a93Ngcw5uFpchYTALmFtB3JL0yHYStSWStEmtdzIKzpQY7U/SHhUTcBYTB1kXT64kJPp11UD1TLDXoJ7wsmoox5q01I+NEcfELs3LsMlCr6hhlUcJTLQzNmOukRafqtuO2fXzsmcUbsqFma0lXyO+f/o9LgL9O4LHeLX9FWjIwQ2LICnauW7wSXqyHA7V6zrRa0tG2G5zkyrLkVt0EIJ9BnlMyCNDNTDoxd7lpixT4JaaXspsBolpdPSYLjk4MHBAZwJPaQCPmsz6PJ9SfQRXHEONR1jeNZPV+cwVA8DTr6e0RUmdePMdT9MysIaFgyvxe2p+6x4reaXI1rnP0rP0OeLHK0gdWExzvoS7kzeyqzFPjznI23qreXZegWM+C1quDyYEEFogIwtVu3EPC4NfyFDVraimpzE7N5Ddp4ClFXXBIJY5PWQ6aqH9naxNXk1//jg9NTtwuLpwJZZjsb2LXq2PisC/cUNbhEFfks3/WMT8viKmTatIlRYNMZ2xOuy193FrpxdbVuOZpmHmhDzsm+VmZn+a46Vm3rfXrq+Rp0ZeKei9yHnyfGPJOHNHVK4dKj9pszhqS7PF3UHSH+CuE1UcKy8wN2jlqfL9WPduZm5s/nm5B2cAcOUs1nnKuO8PH+UDWo69ewv8n7kaqWxWV8PSs2XS3pgS72YLHBA9+ApdsU9d1YG9Nk0qqqLtXYrtQAOOq24hnqzh3V29/Ln/8SuuBiwALIGdsJrPNaSGKzVgqaOeT4tb6sFS25Xa8em14en7luhS6snCWD5XL65sL7Vief03PTepRR88ePDKBODBeDdbb06BvccgX9WEYNaIUYMVXWZpPxoXgLNMGiaIHKRYCFrQDUPFmF5IVu4MCFNaarvifStEKwHcQNSIfiOSYysaBvUi0SjqNRLhChP68RjcWWpE2CInJ4CblXYCUbKZMCJcmZtEuJaYEQUL21qsCYWZnPJCUle9NyJfp8hTTgl1VMCMZXprkm3YwdsPFmnIGulnGS/ny3BQIKqa2FUjPbi9UCdpQ6DTCz1uXHGFeNtUpG/Ck4B7GcaUVXCJEs9ZRq9iY8N4N8H+n8HsG8HaCaNDMGMOzBSlnhJIVFC1tQxXoUhfwUlu9RDFXBwsJyDcA/46KM6EXTP0RUm9KcldngGcikSHRqo2Fhs9q/avsLsPZzysb1PJpK20HjezxBShyXGqBeuNINibHQGfbW5yzP3pw7RYG2mpWvxfQr660DVLW5LkHHHiySIDxUFmTFTpiwUxvRovEYMGjV67iV+0mVE9Y8STg/qCTE2msRS2k5mQ0ooXUn6E2mux76Pm2j0MZi3kbAVdX6a2UE9f52y03NW4Cm5+v6OSXf5+FmZd2FMVbG/MklM15vcEmag/RuTd3yW2vQRlazOzzHewztZBvHm7kWmyzKc+v5I5Yw5+1RCidVyBsnqGHVFmDapcP1Cqr5NFjnPcmafL1MOS5AyG6MfuqOL5uiD3HqvFK0A4tag153hixhDXD5bjxKZ7FpfGCsSi/YweO6gvFs81zgDghqWsC7Rw/7Vf48/qg/z+9hyHG0TSVjJfivEjzxeRtR2zwCFZ6Jcb10+yTW4pmVWDdT4VwTCfK0tyNFFFYzjBCu/eKxKABQyFVLVdnnNnGVXRKOGDB1m1ahWjySSHxR3utCHuXb6BAUaPHuWWW25hfzTK0FlA3Z3PY+nqIh2L6UzmHZK6F67BaaM8myV94ADCxi4tLb2scxNi2NlAXa5BV1eXrsolzO4rMgW9qWQ3Y8vNUH8ASsWrF6iIwIjHWFlKemdU2MpSU00aoucCfKJQ5Z5MNzsFUFU4Jr63CQOA7TmDpCUs6LDLAGb50oScRpQttWRJQw9NQMoN5cL4lWb6SiPFbRWiligTSE54Ur1GQNgsqlpJI5UtUXi0wvhdwFrqv7LfVMLoqbUJE7oeSvwQELm9alwHfayNxZhTSHI46aUvW8JN3iHEU+ir0l5r74daafExG7KZOysxl+TIy/xlEbLiBMu6bZh2VhJ0qbzH/dq2nqn7Unp8n9/0RbK1N9F1zfUwJ0jbc3a6OjbBDfXQJD3HLZiPVfLeoQgvjNQzLJaMTRGo3QSFl0EkMuuXgWWOLrNnO17C/flh4oPbXkNWOpf5fEaIMJFyXrW69cj3HtsANaLffRnGfwUAS8QvbVPR6Ihu/F5dPe+SWNOX4bQvehfCBC4qRbRcnnC4X5+nEJ1+sSTPXbssfKexm4i0DpthzUAZNckSttQnKHi/RaDzPrrTO4ibIqxQFlO45im0xi10BH3cuP8BGnuWst+WZq9viOWpmSwbdhOyKHilHd5UpKMaWsYU/euZM2fIecewpC0MHOmhKjCLDRWdtPulzCF+2v2oyjJuGarnhHWYVDFCnXc5W5qylPWP8J6eJtrL4hx0DuMpmhlTItwx0ER5xsmIV+XlpgS3dboJJE+ZLmSVPL8KdNJnGWVlZiGFEicLB60oiQQ9PTvOK015BgDXzWedr4F/WvEN1jSN8J7dBYZnq1jtCsWCRiGnUJQgQFY4YQsck26DAESEES4gHABfCwQaIDhCu+mVk5/hlZqCFgCWn7cuXnzG/dgcj/OBzk6se/fqpgid4TCfa22lw/Na3XpfLscHXnmFymPHuPXWW/kXTSPm9eKbdFGSHacVhXAux5oXX6RcUfQWp8zx4+yMx/nLd73r5LEDmQwP9PVRsWkT0lcszOt/qq5mfeUpKdVFmQz/8J3v0N/QQHhwUJ/bWDiMeXKbzQcPsq2lhZqNG3nqgQdeMzdt+3Zqr7tOt30dGBig9AMfwDE4SHTWLJ57y1vIud1XJgBH02NsWdJLqnkQ2kS4IosbEw/MS/N4l8ZIhw26SwxjBJ8wlmV1LLaDQsKyGJZ6AsR6ZCu9uAU95awo4owq5gtZvUZsN1nJRswUx4VUIiIakyYJcVF8ikK+RtfW1dPOEvnqxg0xI+pNCrBORsD2iUlQlmPmDSnKvJCa3IZJg6SeCtJPLD1/42Avh2oRZS8BfwOYqpnf7ectY0nMmsbLE5XMdkYotWZ4vsRCbHyA8jnV9NRnGestN+rYkoIWpna3m9mJDMda8hTyJorjDlp6VWa6J6gzpxjWrNSTwSX+xtISGuxkeGQjJ6o/yVCmlPvr1/OR1nV8fd1+vpZfRfYP3m0wx60KnKhE3VFNWUgl4EwysGCYqPOL4O2C3BKovgNlxyyU0RzFsWewZ5azpqac+SKYX0zpYOzxVJ0z3fREsZK+hUFye+p5vxZ8jXjHRSPKaRv+pgF4quZdUdF6cibCmpaUV1XVbKzWs0cDr/f8Luf7prdLDXmKuNMmUlqMJ2s7SZU78Y50cv/AXSTUHM5kgQNDwxQrrcx3VmAvmOmq306dv5d470rKJxr0qUm6O20q4BLexWljwKdQmtB0Csb0IZ+Zw+FhpCrHs6VbyEmpRly+RDrWMRtSEzB+hLW5m5ioKuWoLch7Osp175QXakaIZwYx185kxpGgLizy6Nxh/KqHpCnP+3ef0gJ/oewoe62HoDDEmswtFL3lzBqz6USt8b6DVPdEMUsof5ZxBgCXl7LO4aBtyWH8pVEOjIxRu0blC047QyYzXykoDGUzJLIZ0hNZ8seF++GHHj8MiKBQjQHAohMeDLLFvgevuLtdoSQsSUFPAfDKFYbEp61YpDKVYO3IIZbt2411IIdisekgFwwGkf9erAzwy9rljNokI2FCAPihTZuoPXpUB+C/VxR+z2Ri9ac+dfJT+Y7Hw7r77+eWY8eomATg0h//mMcPH+ZPf/IT/Nksy8ePs7ZjB56OEIrJcRKAQ4kQrwRyPF5/NX1ON3PzeZ5aupQnJjWlZW79kQhPt27nm95Psvab/4PK2z5B/uXPsX3RQ7xnePjk3JSNG2m49VbWt7frfcUf+cpXqBgdJbJkCb984AFyPt+VCcA95uPsXdJJoToCM8egYKK+MsXV3Vme2FYkn1TgWB6EfBswCesCfCI9qei9hZRpIM5T0s87YYMZY1gqE5ixkEspKOYCirWgN3Jnwia0jkpjpVqaMpSexGP4RBaa/RB2GOCcnWRXi7OSMDuEMSxg7E4YwgRSFxbpS53tLJI+IkkpbT1uo/HeKg4pWcjEwSYrYalTq1DWDG3LcWWd3LxfoU1qxpMjqFl5fqQfb/kCrreOkbQXOeyy014ri+kcHPXCMZG/hFo1xdjMBJmQE3+7mznmGD0WG/WFNNd6g/oeM5kY+7b/O39waxXPjN7D1eUdXFV1EIcpy44jw3z68Ap677gPqschNwQ2L7bHjpLb1c+SxgDt9XPIXDcAoW8baf/yJaj7l2IJ28lc06RnIFojRd7Wq+qujxdiBQ/lHGwMFBmog7X7HMwjhl0WS29g/KYB+FzEK/m7/JSW1p9Xo/sNnOobfuu5rBLD1gyHqovkCztYfLDt5HFcnhqkvcwuBifnGWlVYdyhUpt47XbyFRPdDkkdnz727HmCWcvv4OnAVvpKhyBRZijIZRNYfA1U9Y8Q9/pozFWwt3yCNb0+Fo272Vodpb0sRn3aRl9xL/d3X8dxb56uygLDjiS/dyhAtSzKER7UMM96d+v+4V73UuZFHATypRyqUhgdP87VO6I4JB1wMQBcbWddqejQt4Elg638GWbfqvEfZoWjZiv/UVTozWaIZ9JkIjnyx4QI6jdaJgdrIVthGDOUNkMoxttbS/jswEu/MwA8IxZj1fh+4Occ9P4KZVeWD3X80WsA+Bu132Bb2TZWjd9IMn4bL5ctJVNecVYAfmtd3clP5Y/Ly3n1G9/ggXj8NQD83P79/OJLn8GVe5Ye1zqGgn18YPP9+JXqkwB8oHiAv1r0V6wNrsWcuQt7ci7/8J57+OnHPqZrUgsAd8RirG+J8kvtD1n8w49T977bOdj9QZSjH2R1aekZADxhtfLoo4/S9sILzPT5SKZStF933ZUJwLrtYKCdE0t60MQsYfYonMhhfSyB/S1mom02I+oVQpQ09AdGIaJIAQBOlMCWpG4wQF8WwhpcZ4W6Irb7TJhUFZOiUkQjXyyQjUw6lwy7IWqFlkmN4hcjcL14+0qfrM0QU5e8XEEUtoQUljJIWJ6I0fMraW6pNUmaXNS4dClMiaYF9bxQLAeT9F2KKYSsyGVDURBygLNGV5qaXbKMazudulxjsyum9wOHY+Osz9ez1K3QbDYY0lJaklTer+eYyO+sJJAoMlaV1yP9vIiEDLhgVwCbqcDq2gGWOsP6vmR0H99Im/Xn/N7aNvKaFdtky5O8tmeijo//LMO4SVS7doMmnoJ5QVFwt0LJUp0Yy6oG+Pm/wOyc0Vu98oNgus2oj1sHsCT8PHDEQWnWOOb5AFEEOroybl6Yq2IdtfF7sXG8GG0+r3f8JgFYUuzni/LldYmGpW/49apqvd7rcLHvO9cCQsqX4ZFj+L21qKr5ouvao0UrpaYs+wIWlo6enYdwVoBLR3kit4naBddzoPILpAcX47LUs3yijhkpP4dLE0zkhrFaSzlaXmDNUCkLhq16BemZtig93hTp5HZaQ42MeX1E/U60cD83xeezpM+oAxeUIjsqwnRVa0StGrcdddHlGKeiEGBPyTBzfrGHCtuZSm7y3jMi4MYC61YMwb6lYGrBUfsDfG/NUJnPkyrkGSxAKi1paBUtZEbrsUGu1OCSSOti1gPuJihr0QH41jYv/9r/4u8MAFeOjrLml48Rtv6QbW/bS/PuOv748EfPAODvNn+XlT9fRPOJd/LcfR9B8XpfNwD/cu8eHvvQB3D0PcKWO17GHrfx0EsfPgOA/+eq/0nbtkauW3cbmbc9yL8++H4ef+ihkwC8M5Fge1Mt3Yc+SDj2RyxZVeAxxx9w58MfpWr16tcAcHTzZl7avJnIrFm8+5/+iaeeeorZw8PEGxuvTABOqjE2tf2KpGgJH5VoKwFVTrjZJp0Tp2QihSwlK/FyAQohOUkbjbQiCUqpRt32cBrTcAQ1BsXjBZRmFXNRJZ8tUihqaEXZp3gA+yEhxgppcGrwXAxucMFXY3BfDbxigeE8HB+A5eVwMAplflhuhUqJcKW3eNIpSUBNFtGiTS3RsChoCeCKlaDUkFMiwCErcpHKFFH2SogkQHWxoHgV1YNuFtqS5E/zkRXykiTQJ9VlGVUsbExU0ONTKbZGUU54UHpKKGoqJbYsK7UIi73jmNWi3hrU3/sqvuT3+JN3LD3j+TdRcPJX4WXs70vy0fgTpJa9j6/+4+dIzmwyjCOCQUNApOCGhz4Fz3wR1HF4cBCKs1EPfw6tJolm7oZeG7eOzWaB5VRN91ygOJ630ZHy6CnJg41F6h0Jrg5msU66Ml0siEzf7jcJwNKOdK469+lzkhSrtCtNGVZc6rltqB3mhmFpabuwbOKl7nv6NZPzmW6jeKnzlQg5qalk7Rrl2UvLZjwz8DTm628kb+6hpd/KnPip6HvIXaDdF6IuamaOiMdMG4crxAFKw23ppOz6L/AfB/4Ms72UuriFHAXuPBbAJSsK4EhpmpGAie3VUdZ0u4jlgiyM1fD91Vnqn97CssGz64CfDsAvLB1jo9NCeOQ6/fmxqu47/GjJMPd4StiVSKIJ50O6LaQNSWwdu6VzQgC4FNLyOYoo0EwjAzYW5vPlo9wWMZSvrvQa8FQKWs6lvn0/s7f8BEfkELc5154E4JHhYX4ZeYFj+6Lsf8u9dK0yTFPOloK+12ymplZUBY3x2fJyjpwlApYU9EM//Sml/f0sefZx7PFXWasuxG0PnIyADwU7+FHPC4zXvZP2W9/GreEwX73+ep6YBsDbEwl+2tZG4Md/w7YbHuKm/BM87v6/3PTEHSwMrMUdjerpcT0F/Rd/IW0f8Ld/y6bJ1Lply5YrF4D7xvez17WJnLQJ3SjMZTd4VIOhLOwNgSDdyzZrEKokAp1ScZfwUHJcIixRUDG5s5hLirq4v05731tES2rkxopGBCugfVgIWCpsiECL9O0JoUqBOTZoz0G5Aw4VDaGKiSTMFkAVBqPImuVgZiX0hA3gF4BtFlk9GwTKQZP0cB5cYvhgNbyDcyLQoWtTgqy2xS/Y5oXSWtQ+N7VKkmXdKhWpIjabS2/nySkK3aodS1KlScwlJsdAxsmLJj9jDRk9I2CJWMioKrWWJLenQ3hNOQN8uzfQ6ljP769tPOuzOS+uRcU68v3tNHisrB+Zwxe//3NS7/8LuKoE9u+HZAMV/WYiFTkyYxugygy3vQRji6jY8X+INJnJlB2Gsf0sjs3jLaFTx5Ioa+pcpk8gUzQxkrdhKij8cEYJHnOWtUeKzHKIutfrG78pABbNaRnns4A8HYSLxTxlZc36Z3q+ISncHruVWclTfd1ZV5i5zl30jq0hW3xjZhGnH1vOZUpgRF4T56OLPa/T9yULxZymYH8d6mbB0AmCjiyzXDOxiEjOJY6IdRzPfZ/gS/vvYP74W1k44sCezuISC9HJIczncTc8sTDObYccuhTzuLNAV63KePAoq58/cVaHpNMBePSqQZqvGuXBHctgZAazm9fxo9VhPuBwsC86CcDyfJFAIWKC4/K88Rl62sKELpaCfzaUi2PVGO3m3x0S1nQAlstuTSapP3iAB4KjVPYP6GneDEvL3AAAIABJREFUw6Oj/H2Jk/1z5pKfxnI+GwAXAwEe/fznT90NTidL3vpWHmhvP5mCFq3o5/v7+e5f/qW+nVooUNXVybv7+5l77PhJAP6UVmRHSwuxQDn14TB/t3Mnhe99j9Att+CNx/W5CQD/rwULqNmyhQPLljF/0ybju64o3BaP4wmFzgDgibvv5lFFYSIcZklpKfErIQWdSkV0UtDIyBHdPUZGeo5G9nY/XD3ZxysEKenfVYso/gSaaDCLlKR8c6Re6E7q5Cv5uopnqd6KpCkoliJWf5Z8YRJ8J+2r5Pei9AQLA1q+IMIgjmtQyMJ4ETYk4C6xXSvC9hisKgN51gpB4ljEANcJE1itsLjSqOPK/g71gqzEhTjyeMrY99U1UKNBSxX0i/70NGN2s9eoC+suSiILKSQvD66DHQT2JikZ3E1lWYDQkr+k90YFX6eTG0bSenpvaiRyFjYM1rGgOsj+BugQYtiQE9WeZ5lpgjVMMHBiE622ddxzbb1uWH+hIVfysc1DfL7PT+aTfw4SyYqrU9KJ7VCaXKiX4rwG0HaD56cQvYY5I2+nOeThuGKiY+ERzBmVW481MGdSXP1izAke8ZSTHnTpqfQ1vhGabXFc4vV8ieM3BcCv5zhyv4dCPbru9fkiS8GeHruFgYSba1XDiFxVCsz0bqM/Pod4/rUR4CVeorNu3tu7Wwddv7/uotyBLscxT99HMhnWXbAaGs7M0lzs8X688FEGGodZeOzPuaHDovMqzzaemSuCHior+2y8WhkmWlYirfY4X9x0Vjes0wE4vWYE5/X9fGRnA9pIGfbAAWZdV6RfLPJyeXL5ApreiqQaOgQnRLDHB32lkCyDvA98s6CiBcbGaTe/enKaV3oEfMR8qvVr+rV3xWKMHD6sg9zA+DgD9jMXkiZNg74+osPDOsi1j4wQntRknr4ve6FA9OBB7BaLzoI+EYmQLBTIlJzyVZbtPfk8Q7t3nwTg6XNLhcNs+e53mbd6NTUVFcRHRy9pbiPHj2MZGYF8npzFQkSwpVjEYbdzQrSrhWP029iG1Ni4Ar89SiI+wvymAD6XjeVtleTyRf6lboRBqfNKdCvSkMLckF5eYW5MuRRJLVbA15UCb1InVEnrjya+uRKJ2vIoRRXVUUCTlbi+GlewmkwUCwrZcXFGEkGNSaUsQW9pSzpRgCELzJHVqiD6ZD+frg0ttoJZQ75SmNXiUNQt7GpxQHLDUB/0hqElA+IrkGyAL/TDaMpwD2qsgFVzQTSYpQ3JLrVhSUtJLdUDHb3QPwits3XJyndoR/lZwgWiLnnnHdT3VnLjeBRZyzudpXqUIkzbbDauRy99WiMvD/sIp0ZgbYo5B4/jbf82n7zLTVvtxT+wk+kcf7ehn2fu+WOquhczXB8EpddofxoMQ+N8iImSzyEoDukm456JSu49WMRW1Hi2VcWdh5uPv7aWa0SMOcxmieqN1oN8UdW9g8udKT1VfiTr5tepShyuDLcqQapFP/sSx+sBxks8hE6ucjr9r8u2UK6DtP9ITfhC6d2Xi6UnAfhS53gx208tjAT4pB3pQqz1i9nnG91GFgKBQLN+fV/P2FA5yK47/pbKA//KO/a5CTmL1E6YXiNbKev3F9pSWDSF1iHY4O8kXV7L7JCD2vV7UHL5M0Q5zhTiCLCuaS0UI1DxfRzqIKZVqr7gl59CQUOTZ4VwQ0JWkBqwyauL1xCXMlQ1eJugYgaMCgBf+RGwtOIIGzgeP3dPv/TiinmCuCKdb4hdoZjeb9y48bzbiQ60mCWITeC5hhg6LF26FFGlmj43Actdu3bpFokf+tCHdJEQkY988UWjFn+ucSlzk17h37o+4KpAObcvr2R2fSlO26nV0qbMOI/dVTCYy5JKFjKVpJilpWiquV2XlpwEYFneesTBoICSM+vOLJSkjffKdqqGYsvpaWgBVJvFTDKqURRms5g2yB/12pACpTF4WYMyL1SLIs+kOansS9JIUs/JK+DNGO1P+z2wPQl1FVBfhPZOyCRgvuhBA6EKOKqBSxYTJbC1DxqbxZsMFHFVKp9UxwLEpaO+ARpaICl17UYqUj0E3ZLeHsW9bhc3a8dJOJsYs3iZk4/TH5IveR6fNYRVzWKvXMNIPM0M7QVeabibniNmrm5x8Ycz+9kRaePttVtxmySFf/4RiqX5q3YPowsepD7oYX9zjmDiKIy+Ci11huSgGL1GRbIzr8t8enYFuDc5jtecJSjXOGehiTOPFQo9Rk+PmSVLTvXqTZ9NumiiR7HjMeWoLl7YYvFsZ/JmA/C5mMMXuq7TXxcQFhC/mHR0n22EspwX52VMO0+x02VO00sDF2KtX8o5vt5t3ygAv9yYYOuiv4CJP+G247NwZVScaY2KmMKYZYIeT56x8hKOl+aJ2zVuO+zgWe8+3SJ0cbicxo5R0of2nSHKcQYAV9SzbsGdkD0ALY9QEo1hWm7StX9z+k8RPYEjzxcBYElBSwQ85IaU6MfXg68VAi2GFjQZ7rXs1C/blRoBX2lSlOLx+/DDD+s2iQ8++KAecYt1oQD25Rq/lVKUq+dUc/9Nk16l0870e54Btt5agIikZSVylRyCWApOqq4L8BrirobYhR4FS5RsNWwBJWoW9rEIbchrlgKKLY+nzIgW7RYr4+EEhaAosExGt1JbFmGPbBq2SlpZdJrzRupI9idALPrSYkYuGVzRkw7bYMxleKMK+cqZxDT3IMWSFHiKqAWNYp8XbW+dIdbhFC3YcQOs7aILXQZmG7g8hrayJgsEUbtyQFKERKwgJgzeOjDX0rLByRea/y+fPHAdX1rxKqZ4kHjKYJi6HBY9tSypY0U1M1ao41CkiS/23U5wTp4KV4jaQyp/XPU8qysPX/C+EgD+4aE2rL47sSpFjsajPFd3gnRzEDLbQX0LBBZA0g8Hy6F5gtohE9cM5GgUr+bzDLt9M6++OnJOAL7g5C5igzcbgC8mnX4R0+Ri09FB8zjrZ9q499Ap1aC0uUifO0dzxIp5yvT9Yg4qX51J5va5Ivg3+/pdaJpyfTs7X2LevFsvtOlZX391Ro7Npf8bCmuwB97K2zaG6HGOc/XEDB4t+yWJwAyK/krwiIVihqv6S+jKv8RY6X7sxQyuY4uZtzNLmVkEy0+NMwHYzLqWd6B4dmNd8hTOExqmpWayBUk/53UQFt6JdF3kJooU5PMTRzfpuIiXGlal3jaonAFD47TaZ/NU8RtXLACLHOSTTz7JqBCSrqAxMjKCAPHq1avZv3+/LmspxhKXY0hqXKLq37oI+LoFtfze9Yb/69QIxlN86Z4RQl5p1VEMABUAFoAUgNUbCCejUXnoTKWHxbNXgFlWmgK+8iZhQ8u/JTXtSVDiVzCZFWxmC6PRqECVntrWJLIVMJf9nTBDhwXWTB5bJib1XEl3i+Rl0AnunN49pLcmhcoND2JbAsWZx3HzMRr8GulCkcFkjuyeKjgWMJS6hHgVzem1HmpbDRcZVQRCJNUt5yXkr7hu/UZejCC8UFIBpXUQrmXpeo1/vfo/2TI2l7bkM/hddkrddhzTsgdT1/HtW/+GBdY+utxe2lulzg0Vu208GNjIg03rL3hfDY0n+Pa2eupa7zkJEmrrTB5fbCPN44ZMYMVVkJXoPADVJyDexXsH26hLnd1Xdf/+f2T+/PmsXLmEw4ePEIlEOXw4zYIF79UJZlIrE7C/HOPNBJDp7ODLMdeLTUcf9ieJe5ys6Dl11CGRF49bKJf6/AWGLD6n5i6gcCFv4zfzGl5orvL6gQO/ZM6ct1wwRX+ufX1l6bdJaGFQboXxEYgPMjvro9seIl06y8g4iWZ3JgepGORfQm3dghZ0ofYupnWfn1mhUszmU5HQ6QD8bJWTXzbdgW3Br5k5dwfJnWn8ixW6C0U9+i1qGkVZVEsnYiRP/ogNlIARAQ/VG62JIsRR2QrD47TY5/Jk4VuYlcIVGQFL1Cim9+czqL+Yz/43uY2YE73//e/XFw3d3d26k5OQuS7X+K21IzwbAB9wTPDdW0MkFamVSBRbAKeYMIjRgaQjFUyaGS0lYvGq/n99iGev6B5L65EAqt6GJCCqF3F17WfFncbmNqLobC6vN/RIBF2QPmJ5j4D9T0wwxweVsr9JlySJgKUGPewy0s8C+kK4kmOJ16/M0ZbEOWeMd82KU2e38vV8kYnRHIV91UaULGlxWRBERF0rZ/h/msQIQuQs3YbRhLRrCEt7pAhNTeAsBYcfyqsgVsbbOwf4bLnhFSojlswSlUhZEgROK27nqQfFj4/eQINvmA8e/yDMDRvOTzGo6LbyvbYv47ElcUsf87SRx8QmWy0hs5XbQx08tb+MkeIapDY4lSbtclh5ZW6YoNjGiYNLxANWDRL9EE9RZfNyR6cPNWXCK+5Q04akFWU0N4fI520cO5Ykm0Un2xQ8VRTzJvzq60s5n/5leTPB483Y98Wmo8WOry14SlZRzntPolR3oXLJou0cYzrDWUhWwh240DgXa/1C77tcr8uch4YO09Z23SXtMuLQKKoKztv+F1884gTtLUbpKNINuXGqCpUMeyzgkHphK9gkCBDFuhPQ+CRMuCDqo3rnDJYPV2NRTxkLTAdgzWTimcZlPNt6M9Wt3+bjbS+T25Xl3QvyfM5sZ7hYZEKDUQ1iWpHkRJZ0l4Jm8cOJMhhoBEU8wcUNqQVGglSkr+Ir1h8z2z74/wH4kj7117+x3W7XI950Oq1HqZIulnrw5RpXFADvCozzw+sipO0KiieNYi5SFHs/XeDB8PK1mIzar1W1ouTNpONF8iKCIRGzKE9N1YkF9HRZSTEgyqNURzCJSpYmLRYmnTmXyuTIjku7kskA/Efy8E4xSpA8naS6JyPh0RLDoF7Sz6IRLV9oAVRX3lDaMkHD7Yf4WZmN1nyWz5hKePiwhtbvg6gwpt3G/qwp2KeCeMhWilmEpLTzUDsIUqPeJKzIuVDaCCZJp3vAUwbJCr44voEb7Wemj6VWJCnjgNeBzXLq4Tya8fKZ/neyvq0CqsVhKYJtzMM9PQP8eeUz+ip7+hjO+PhQ/j30N+X48dA6Du3Yyc7xG2hque5kFCIJhhfqRzmo7YNAMxQWQr8HKhOGGtesIB6tQNv2Uq6zGv3HU8NiUZk508vQ0LPs3Blk2bIbGRnZwpEjORYsuOPkdvGsRVfCmv7es30ZRkV1DCif1ms8td2bAZKybwEFIU1NEcgu15dU9nOx6ejTj5nXVA7UQltQbsczQXhqzjLvCxG+pu/7cqXZ38g1EmWsc3EFzrVfuUcP1WoszHTyw4VfY8Q8k4KYIMhIu/VeYfJSJsqDP4creQNNcTft1SlIH4fYdijkcB0vZU3/bJzi/DQ5pgNw3mzlyaYlbJxxNYtbv8e25pfYtSPLygXS4uRhm2JiLwrbUDlRLBIMpwkfT1AQF7TOSuhuBE1S0I1GDXgkSGn8eh52/JQVzuP/H4DfyI3zOt8rqojnc156Pbu9YgA4ky/wszX9vNKqUDDlUEsTWDx5ncFswoKWV0S7CrdZIaoVKLHb9TRyMpshnxNheZVCQpjNApBGD7A+BFizZpTSBIqwpc0afpsDWcFGQzlyIiEZc8DOLHhVaBPTBJMB+gLe0k8sKVcBXvldtrWImYM87FSY8KI0jPONd4yxuJClMpflwYKD9e3SdiAA7DL2J4AnqehDWaOved6I4Uwokb3sqyoE250QuxNKGgwdXOkVdcjfqph3ROGxxi+d8x7oGgjrz5ZAWRkem0ZOMfPwkXew11bDiVVZMiXCSrTiG3Tw+dBzXFXS9Zp9BTNevWZ8W/VOVjuOsLtrhMdeOoKv9S91K8F0wUSX3cLmlnbSE8+R18rBeTP2nsWkAzksYSuW8iRZa4alwyrXpqOoskiZNqxWFbt9DxMTNj0F6vUe5Uc/2qkDsIDDdM1kMaaS5IL8XOp4MwBYUrjSJiduOZcCZJcy9yk9ZJ/vlOTexbx/VPxCTrlY6sQ86TceGzuO213+uvp5L6TwdTHzeqPbDAy043R68cuCdQoEpT9ffElEZ/20kTFr+lftsVU5mmM9jM/+ez4xI8dHn29F66sFcyUUDWImFrnBUrQWr+FtPQGenBun3zIE409BPoE/NINZr5iocZ3qZZ8OwDmzhZ9Wt7Jl3i3Mb/sBWxs3cHB7hpXiQWC20Gexsk0185xqZmcRhsIpQifi5IWMeSIAx2ogXQ+eGVDaBKMhSucu4OGBX7Ei2//fGoC/zJff0K3TRRff4lvEuTzuatMnc9ddd7Fy5crzWh/K9vK8EDb4woULmTlz5m9/DThCnq/NH6av2YRWlsBcHcVsF9sERY9WrWYL9WYz95kUhrMZrKrKTwoa3VFDbUkID1Lz1SQ6Fd1mAU5JTUuaWghW9ixKWYwKr5O/tls5nMvy/UGNmGQ9Rz3wpCheSZ9ewSBzCX7LvkTuclRsxCQDLmAualCTX/6s4QlsWdzDnmsnKGay+JNJWjIOch3lcKwMUi5QpJ0qYUToIdGv7oVbSybbnIBDdeDqhWQjJFcZerF2EaJ3QWk5RKpY0RPmi6U/wM2523JSeYUv9i7Un8b+gRJavSZ2jM4k5dLILR3iV+YFmKNWPtf3EjdW7jvnTS6a0DVlLo70hXi6c5kehQylnfTZzexpkif9EaLFY1A6i6repQxHvXhyRWYFiww6TFRZ0lxrG3uNv28gYMfjseL1WvnJT/5OB4WHHrqPf/zHL+j/nphwMGfOnSfntKXagi2tsiCS1VubLmW8GQD8m4oIZe4yXq9spaSOp4a4M72R8UZard7IcafeO70nWNbT4w6FtFmhp1Tl2hNGi5uknDOmIt0BjeGSrN7aH1ZTaKYQzsrvcFPgBB1BC0P9lUwknGB+D7hLoViA0V4oa+QD7ZV0lWbZURUlF36Joiy+bW20bDjK4kTVKfBPjVKW/QVCII2ZLHyrbgFdC25iSdOj7K58hh278qwQvQLJvFWYyXtdbHG6+RfFyp6JNOM9UbJeM/SVGd/5iRngbjGIlqEopTMW8/D4c7/zAFxWVqaDmBg3iFfu1L8FsHTw0iOd1z9e4iXu4R7GlDFjfxKZTI41a9ZQXl6u13wl/Sy+xB0dHedtYZo+k89+9rPcfffdem/v+YaQuv7t3/6N2bNnXxkAPK7l+ffaCKGZUigMo5RH9GhWp4Q7FBxuhbttVv7IrFAiF1TT+FwBnk4kKeQ1MqmiznYuSMpX0tHSfuTK6OYLTpsVc15FMxeY57KzwZTnhWSG+4bMjKdNsNVkKG21ia+v+HfajRSz3iNsAjG8l3SzRNPyWUoLk6SUJaVlzaEu7OXFRaPsVy34UkneH3LB4UqDbCG9s5I+bwrptWhTRZLid1Not5fq89PvjcNlMCLp7WXgaABLCTh8IOkqvx/cbmp74dvJx6jVm4LPPlJ5K58t3MrPm32Y9nlYODzImkAMrz3O3f6dPJJYQ0S1cXP6GCv8r42Ap/YokXQkkWX5zEoyuQLP7E7Smb5dB4SEorLB4qNjRggt+QI0LoPeNthSpfdI1xUyrHCMU1+SwHaaWH9Dg4vh4SRms0o4PITD4cDnO8wvfrGRa6/9I5LJPHZZdEyOpKqyKxJgrj1CmeXSeoHfDACe7hr0+h8NF/fOiYl+UqnoJYOwWCL6fJem23y+GZ3N5enizuDybCXqdf39+xCXKZvDw8FKlYYJjX210pWYZc6wmUFPgRFnjt1tCkkxULFamd1XxJUuUmUZIJTuYuKmH+IbtPLKcBU47gK1DWx2GOiEslo+0F5NXsuzvilCKHuElMmpq9P5d3dxg4hmTI7pEXDMbOdbM66ma/YqVlZ9mW2BZ9hxyMLyAymoBmWZSiFQwosuL59WLBwLpZjojZP3W2DQB/taINoMnhbDDW18gtKSq3g4+3NWmHp+pyNgiSKFkLlt2zbdHnDq37/+9a8vKwBHrBHkWH6/n8ceewzpxw0EAsyYMYOWlhbWr19PTU2N/vsTTzxxwahWJveZz3yG2267Ta8Zn2+I09PXvvY1/dyuiAj41WiY799ggto4VMbAH4OopF8n5SLNBdy1Sa7xWXi3SaNgtvBILs/epAHAJkyUlFhJpjOkJoz0sShhOUTFssTJfJOJn4bH6PD6+aaiEE8WeHxYo5Ayw7Yc1AkrUshVk/J3es+vpJithgCH9CVLL7JEwiHx9TTUtrAX8Vw9xCeqw1ybTrHF6eR/xwuwq4HigA9KkjBrFFN9FHPBrAe1iY8lKP61B1t5hmx/CcVkEfaUQeJqsFYZ7GhnObgC4CqBkhKqsgn+s/8FZhTGX/O5x7JOcpqJD7/0cb5807/zM20RPx5ZQ9BnAc9RSA3yjLadWkuCE7ka2uyG2tjZRs9IlIl4hkUzTonRCwh//+UESfd9eLw1xBUTv1iVpZ8xIz1u82J+pp4l4SyFrJkKZ5IFvnHSJoW4SUHsmJ2TTNDTj6lpL7BjxwizZt2ke+lernG5Afhy7+9C5ynp38HBgxdlZfhGdZsvNBcBdVHGerPS7mc7flxVdf6kXSsi5D1fZTNFv4+OKk2PcM2ZLHtrMiwetLG030rMrrGnoUBay7D2eAnV0deqvT36lj9gjqvApuPiwbsUi+0WCskJirm03gb4gUP1qPkC3180QTY/jhYbBGslnlCaZU93nkyBTwdg1WzmV3Ov5WczruFq7+fYEvg1O3bDkpdBFXG8OxSOzqziKxYHT2ZzhENJ4n0Zil47DHthbzMkWwwzBrGxDI5R5l/Gv0d+yRJL7+8sAAsD/2Mf+xi7d+/WFadkIb5u3TrWrl3L17/+dZ2FfLki4FFG9X7eRYsWcf/99/P000/rAhvS7/vKK6/Q29vLzTffTCgU4tVXT6mQne87IQBcde+9fKKxkUpF4b7YMO+KDOEJ1+A67KK/pZ+fz66lsHUrm7/whSsHgB+zD7NpxWR9RtI4AsCFSbamsINlVERQVE0H1Wa3m9Fshkg6TS6pYpHWXYeVWDJNLlfUCVw2iwWH1Uq5zc7tCnx6IsRn3B6+nSsQDecoSHSbFrlJFVrEAUi8fSfTFUIgkkKk9PtK9Cum3uK/6xCGdNGIjuPSVqBBdQRXyxgP+BU22ax0RXJkt9agCZPantPB11VVoMnhYCKXp+8fUqh/pOC02Yi/GqA4WIRYneEPai0Fe5nBgpYf6XmymHG7vXyyby8r4sPUOk+B8MOd78BhyuBQc+xRa1lvm0HFRJZgtQqtIT1qd+8J8fbUIe5272J2+dkZsELmau8e01XJTm9t6ugL8f1XzOBarbNS47YiL1XZiFtMDNfnyCXSVOy28y4hPhdU3Xe4y6/wVI3C/GEnN4cSWKalgaZu8GDwVXK5Ej0FfbHs3AsBhrx+OQHzv0qYYsrK8FySjFNiIHK+b0S3+Td9Pc92PF07WkpN0ww4ukosmEoyHMn3UBgL0nfTYl00QxiSy06o9LnSzBuxEUioOHMqFWJHeo7xo+v+ipnNR9i8aSFZSzn12lrGS9wkMyGw2rk22kzriMr2igkO1wsRJws56Vro54YfHD0rAOctNp6ctZqN5XNpq36Yv57bSe2mCDfFCxQrrLy82M2LZR6OoLI/n2dkPEmsJ03R44ARDxysg1gDOFsNYZvRcWrbZvPt7l9Qa5r4nQVg+YhuEc1lrxdRkxoaGtJVrOTfYuc3NjZ22QA4bA7r4FtXV0c4HNZBX9LRn/rUp/j0pz/Nn/7pn1JZWckjjzyip6Gnp6rPdS9NAfD6qir+R28Hs9xfxXV4F8fGv0n/tn4c1zkYSo0RSqd5/ic/uXIA+OOzjpFzVxi2foG08X9PBiomhR2kCORLoJbkcHnNuGw2MvkcE7E0hYjVAFyfmC5ougyc1IOdNjs+m51rbTYW53P8Rf8gX3a4+LrbycFgRk9VK5kU2g4bzPUa7UZTzGn5v7CfhXxVEzPalCQiFtB1CgiLUIdEyQLKGUyuPPNmFDFbrRwaSJLeXYm1LUIuq1FWV8Dk0shniqTikPxSDvVjBZTuAIXdjdCVhao6MAXAVgomIYjYDZMGRdjTDkzlNczpVbi+O8iHm54jmPbitSR59/ZPcVv5brqUAC+4Z4AvS1tvit6JSrz1owRnaNjcCbw77brE5m3uJ3iwfpwK56Tt4v9j7z2g5CivvO9fVVd17pnp7slBMxpplHMARBAZY3IwIBuMM47rsOzan732vl6v9/U67a5xXNbY2NgYGwMGLGSTJFBAQhLKcTTSSJPzdI5V9Z1brUEBhVEwH6vzPee0VWYqdlfVfe69/3DwTtvU0mfLgdZXHJuA/tVfrmDpthQ33vivdmk0aTqIo/Gax8/u83eg9g9x/Y5pTLIK9CP5WpYUeekZm2V6F5zfdXyLwbNd6jybAfj/yz7oiI3hsTi7UhIfyUxtk5G/4Tib3+fIaQoRMG058Ct5u6sTVRz4LJMt1SrdYdO29+4py9hZLYv/DDfdTGXSReWAwYR+nXDUwplXcI7CsOH5Gb9k3DV/5LUXJ9I1MI5geAIJ3zzUoX7mDVXQXelmXJ9KxBhmdaMJXh/EohAfZPyza5hhSl/sSDtCXVNZVlXHo9WXUDruv7nqgj7uerqdWyqyWFU6XdUhWnU3SxQHfzRMegdTRA8kCiVowZxsr4SBSlDGQ8U0GIjROGUsT7Y+dc7zgCXrlQBcADZG31yWsq38t7OVAUsPWErcUi7O5wvvH/H7lZK09IAbGhrIZrO2NKWcx2iGBOAbFy1iYGiIymeewrxYR98V4ffDIUTQY8qUKfzXpEm8N5djzf+WDFj0nz/f2FcouSr5AgCqVIiryQIPeMRmUNCLzhy+ioIxn4xkMosZd6E6TTxBE6ez4PmbzedxiAqN6uBjXjcL02mu3d9jGxCFK8qJSOnaMOGAAtu9MNUDoiMtGa4If0iJWfrJUpKuitr9W1viUgRBpCw+gpS2T0JHGTOIq8igzOmnqzuP2eckRcgcAAAgAElEQVSjYl6GjJmmUnfSm8nQL/iYlAt1yQC834W5qglWOaG6rCDU4a4o0I8k8Irxgyhh+cvAJb3gUthZQ/EuJ3e513FJ9WYmeTvwOLI81nopF5Zt59+Hr6clFOC2wZ34UwbLqqrYWFxOynBDpwRzoMfiPcrDfHjMAYoDTnzEcagKz72+j3fNaziuWcMDT73BC1vS3Hz7g2/RP15qhUg7VCrJMNs8BMddWa+wtiFPLunjM+uyOE0Lx1HI6JGb/myWOs9WwDhT4JVhKTYSfCQ8Grd9k/p1V7O/bR4OQcQfZyiKhU+LY+TT7G15maamq1DVwl4GhgcZiGWorBRfzrdnnOn3kHNYWJZCXNEYVjQa8hnkGuXRirllTmuxtsFBe3spwfIo/VVZ3GkFVUujp3OUPPVXbiy77rTL4Cvqd1F7w5dZn3ewd/FNoqTOLO1itpakubK9lE1NGqFonqLBHtZUW1jCcog0w0AHNfkdzF9zm60LfQQK2mXx7Lv6WRa5m6KZP2dqY57P/amD99QIz1+FMj99/mKeUxz83FRoHs4QaYuTEV2eAT/sDUN7GcTHQsV823K1cXIDT3YuRuPcFuKQCeOI0lQsFrMDcCqVerOvmubINtup3uWvsoK7+Qh99KPrun0sCbJCMRpZPhmI6kQZ8B133IHy2GOkHn6Ypz7wn3R2XsGEKb+jaspYSA1SU1xJS0sLf/jfkgFvig3x4AUVUDwEmjgcicSkCcWyLJ65QvuRDNRhB2TdZ5AbEA7tQXOGnGabMbhDebuKrDkctqaFzKYkANc7ndyiwFdaemgNOZmiKuRFqUb0nP9kwOwA+A8qaUmma093nYXysgCvQgnbXUjegUbaUXBjkgAtKOu0juLOoYXSGEkNU/o7wnKojnPDWJ2d+SzXuVwszmTYud9Ay1ioixNkrw7DihqIqOA9iLQUhxtxR/KITF2moBMtCEkxbghWE3itnFsiO3m5ZyafnPBnFoa3EXIegtrvjNYSy3iZX7abncN1rM01sHh4Dls9ZTCjr4DCLklzxb7t9P55BeUz7+CWzO8I0EV5iZfe4eQxS9AjN+Nf1vewovsympouPeL+fL2vgoklQ4iLiV8AZweHzFFerIGtwU3U95cwpWsSk800juOgHM9W4Dxb+zkTMQoJvh1JHxXuFC5Rb5OqQNEQZsUKujvmMiZZfdz3ituRYrzzKbo7N3LFrDF2a2Dk90nQQLtyBwZHOr6c6ktqZP0NZjGz1eMD+2S9M9W+PhA0GPKoEPUwoOoEPSmCZg7VVHh+hsWQUPFUJ7NW+6EoR1U2R2VEoBeWrTJ7uqIcI9cY8Qzw51v/FXNSB90PzbdbPeNdl7CnTGNaOwyV7ScZi6HXLKe/dSym2gGVvdBbjnfyLi751l02/ewIEJZu8fC0DLuyC3De8Gvqgir/9tQgd07JQanKcHmYZW6fmJXyuKWyMpK1QVipMgNr2FsoQ0sQ7h8HxbNhMEf5vDn85MCLTLJ6z+kS9MSJE210sJSFJTBKiViC8O9+9zs7U+3n9dO9ne3tVrKej/AVhrWYLS8pqGsR2KiqqrKXRelq//7DJOVO4WiSAc+8+WZ2trSQ274dw7iBp5+uZeZVv+UZ/34+M7GCrW8MMn3yZFb+9rf/O0rQj7m6WV5fDUXDhQxUalJeUcESa7+Dms7yJUkGLHQilILZtQRnCZhCORIzBlG8chm2q1/A7UFXFVL5PMVuD/9smdy1pY9PNBTze0ucd0Q03STzkxzcWnJQwrIg2mF7+spLUzJvAXMFMmi6gqaq5KU9JNxhmb6L2UNGx1WdREpS8T7VNn4Q2pMvaPLVMh9+BdYaJk/GosSHHDiX5TDGmhgNOpbIXrbVgaWDiIQMTwFXfcGWULJg+3uQnrDbLotVD+mYWyrpa63ivItX8+/a04SVQ9rLhpigGzoeLcMf913C9WPW8LVt9/CXQBPM7IcyUb9KoWUNjD89AWM+xCd3/5qSzBrcukZV2MfEupAtcXmsEUvl+OGSAYobPn0Et3RbtohEXmeGM8IWM0CJI0uTo3Bee70qi6f+hnTFSsIr/47LBubQqCaPuf/RmtuPbCwAJMmcjx7y348FGjoVas+ZZuTy02UNB38OFXF7ZOjNU4w4s7xen2XBAa9tEnCsIQH4vPASVq1/hXefN9amg4k8aDqXJxCcSqd6J25ByZ+FsTxSwexgH37zxDKgoynFxy2NtUUe6RRRmc++6WQ15LNYVWvSHwnjKU3SKTa4SpY5u1V21FnMaDMojakEkor96B2L43s6ohwjX09Si7Pk6u8xMO8NIs+OxyluZW0Tybrfh97biVH8DObAeJj6HLTMKHiDhw+Az4s+6GP2ikpq4xOPDMBug4cu7Ke5pwb9qi2cXwP/8Jt+bpYAXOtgZ00Fj2huFmCyDoVfRQz622KkKwzyMQ3bkLitpCDI4ZgJEYXQRZfy/dZlzLfOXRCW/Cb33XefjQwW8NPevXttAJT0hZcsWWKrUO3nd2d0Z7/Gdj7ND7BCGl/84hdtJs3q1auZP3++vSygr6VLl57WMUZ6wP9SUoK+fDnzl6/GM2jgcEZJOkz25i12/9PX+LuWFtZ85zv/OwLwLxI51k+oBG8/BOJQkimIU/gP/itflW3GYB1UupIXlwLedKFELcIbB4OzgJ7cXpUFgSKGNJ2YaSJdpqsNg/+zb5A7yzxssHKI6glpi+Svc3C7qFmZtlKWuCnZFmJaHsuZx+VScTuddvlCsuZsSnBGuUIJWvrSWQ09YKA5FFL9OlpYvImhxOXhd5pJv8fLT9JZXk8mmev3U/2aye7yOAdKHcTacxhuHXrKYUs1xKaAHgZXAFStoDPtLYYS8Qx22YpYop61Mvkj2jJhpnlHJ5m2MjaRn42dxi7dgR36IhF48knb9rDcU8MHoq9T56mjt2cz757mptjnojdZQrErgcvxVp3hJa/v4+XWaUyceseb5egRBasd0SCdIZNxygANlkKnV+PZcfsxZn+dzKoruKPtNhpSxw7wJxJ/OFxcYuTJkSArtJtUatguEY4YyB8vAx7h2Mr2paWNqKrQ3N4KSjubPek2v4M9gS4u7yp/84FvdrvIpzQmHzZ5Ovxt4FRT+BO/Z/XG1dx6UZNdmZjZWMK+niRRo5ao53Yy0lZ4G8fRKmCiwCVDO6jfHbcc9FouBtDZVKFxe2yInqBJc5HOznGCychQtLIGb13ENiFriua4pHn02t+btjxD08x347Z0+1E/nfG7acP4+16k+bxnsWIBzMH7IDcEgT/jyEzHGrcMK+LDapkMVicE78AxGGHGyhbGZpuOCMBxj8FDV/Swu70W9zVbuaRS4+OPixxtFkIWibIi+9kvsixecrj4Xhx2dSRJlmfISoN7oAjaimFfLSizbb2BsbOn8Wjf8/iNLOlMjm8+upqnV711gnk6136624g13/e+9703AUrNzc12D1WyVumtRiIRO4sV28DRakGLXvSKFStsFHRJSYlNETo8AG/lm6d7uvZ2a9nH/TyGEnZzyy238PTTT9uOR8IzluUvf/nL3H///ad1jHOOhpTM5PluwEdvhXjkRmxdZSmT2gHXFpuScrR1yA/YlqU0C6XhQNLOiO3SqtCGJCOWoFls0lTiI6MVtKIT+Rx+VeU9msoz6Qyt6bQdgDPPpslNcGCWqTi8Bk5NtWdIclwx07blohVwOZ12aSQpCEfxAZZ+sG3+UFDH0jxWwfsz7rSzZX+xxbtcbn6SHCIfDPMzU+FHqQz3u3Smvp7C0xnnu6VBlnXGycsBDlTC9vpCr1fKzb6KAvhK0JgCyHJ6Cv9fdKHrpvFA6gWuiJ9aCaUjGeY3xZN5RK0DfwwbSr65lUD3RC6sTfIl518pd0fsl7305I/Wlz76bv3N0jb2Gbcf0zh9pc/BKu8rzNJCOIYvYPOsAXJDmyFj4PdP4f3bio6bcR0LdXw8cYne3t10tS6m3NPNQFxh3PRP4PE3jAoFffg+j0YRjybbG+3T22W6CHjS+DNHAqW68m7bbavKc2Q1QAKdZWapKMoR8BzS9+7u3m5PMJzeGiLZEObBADja8zgb6x0+sYnndTYkQ1xSJAR2OODR2JP343fkWF7mRQ+lyISz6BmFynyOquEcY/d5cDvyhNPmEd689pxQ0fBahmjevXmqMsdNagrFGYt1+f3sCSV5d3YixenjI55PdJ3NwQwvF71CtvJ1KqbupnvPbDwlfQybHQQmRDBRyOzzk18xF0oHwbwEXJWMX7qcaYNTyWYGDwlxaPBQnZNmdQxT7n2a8zwq561N88lx6YK5itjZyfsrmaA3XMJPFT+/7M7TV5YmKfjH3mI4UAwdgv+YZLu/eS6+ivekD/CpwXVoqcQ5G4DFIUhQzxJ8JQOWsrD0ZkdK0Kv50Bndrm/QzT+xlLhusHDhQru8Le9vEf4Y6TdLtn064xvf+IatanUy0JaU1x977DGmT5/+zuYB702meLChjJhku+5YofQbTkNCMkCJnmKuoBayYaElSem5JlYoFQcFpHUwGErWarslmbjDefw+DY/LTZ0qNn0wFpigWPw6naEvm0VzaGT+J4njQy5URUHTBBQjYBEwTHEyKdCYBMwl1mKZjIkptCUR6hAEtGTd8oawFPRQhnxWwRryohSlmFnp5JHhOFPa4/RXufl0RZjXUNgxMIDeliYe8rFQCdDcFoEylfzyadAxuWBT6HRDaDzkErYmrW3YkM1DUQVs2gxVlYyfOocH9//ZDpinMtZl6/k3x1W42nTc9TGKXnmE++eHCEuAUA8Ry4+nL334sQaiGZ55w6DbXEh17bwjTqNXS/NKzZPsn7qB6lf+BSVXT/e4Idy5YWpbK3m3kUA7Bi1pZCfyohfk70h5+VjZ6o4dL5Dre4J7LqtmYm2QFds6eWGrRcP0+4nF+kYlYjGSVRtGlqGh9jcdgt4uU/q2mJ86qfgcHCfSbZbqgFzz4brZp/Lbn411j64sLM2H0eriuJ1pEhmP7QNd366yqsLNNEeU6VEB3pm2o6ftEnqCzFVoSIINMFXL9iqIKzpJr0VGUVh4IM9SZ5qN+nYWlE7l4r2HDBJGc12injXkVihLGgy4Umwr7mb/1f/OAivDskCCeJ8Dz/g4uqqRjlpknrxacNmAWBbOYMy6XczqqCGfixwKwC6Th8YZNKcm8b27HuXDHWm2b7a4qEmAonZpAOxHysSo0dgQKOHTURe7yrPE4mnMmAtaw9BcAYmJBW2By25kvhHj+73P40nGztkALMmPBEIBQkkWfTQI62UuG83Petx1NjLMN9jGMDlcLpeNhBZlKgFkjSyfruaz8IYl0x9BVR/vJAR/JO5KN9544zs7AK/OJ/l9XQlZj1nQaXWkwZkBU0BOqUKgk8w2mIJ+X0EOcky0EIjlv9lOSEahFyzBWzHxlEmm5cStORnrUBEX1d+kIwT7B8kH/PzA7eVneZ3OX8fQ73WhOzQ72JY5HGQty+YXSwYsaOp4JmXTmsyMo9B3FnCWgL+k/CxZsAKeygypPq0wqy1JcsdEi4e39uDN5dnRWMItoQAxy+JAzyBaOs9r9SE+GNEIpGGrkSfz5AWQqynwkKX0LCAsQ7JfkbqUayyCqongUOGHD+D69Oe4dbCfz+VWECg85aMeGUMnkvFxoH0XxT4nTTVBe9sVuSbmKoWsOmU50THZtD/FgWSYWyd243YKsO2tdBcpR//qpVZmzr6Lsso5pPJuPJ4SuzT9dM1q9nlquKivgfkRA+kRxrI6VfK7HmeMBMU9e5bbdnQjQ5C42fQAvZ1rGehYzKJLKrloas2RgX84yY9fdLC/Z5DzL/q8fR6nQtGRgC/HEbMFoficyraj/gGOWvFUdJuPpY082uOmVQX3KCU9pbwssVL+dwS1LpaRvf0tOMrHkMDPS2U+InMG0WNiimKwcKMToyhLeQzGJI9PORs5X3mshdWX1i3b7nvE0/jJKTHcDh963EW/y0HenefG3Tn26sPsGzxAcdNMrto72qsurCcBeGOdwvROE18G4o4MT1z7A2rrXmdrUiPfPAfTraPki7D2+qBiTaGilhBBmgvwRlpZuLEMNZo5LAPWeWjcRTSHx/LLWZ/gg/sSrN0D88XiXLoD3kLHTPTes7V+/uAM8h/9QvdX6E0liUcMTOkBrxNBjgYYdMJF1zHfleb7XS+f0wFYAq4EQkE+SyAcWZasUcZydfap/cBHrb3RivE1q5Vh8Q4IBPD7/XbGOhKApfcsx347xjvejGGpkeGpqnKMkkHIHxS2kDvX0sCdhHiwYNfnixWEMCTI1kYLT28oeVAY4+D0WhO5SAt/hUmRz4NLVXFaFhJifpNNUD8whBbwstvj4YZtGn1WDm2yhq5pzNMcTMViFwprczlShvR8DWLpNCGvx+49J9IGuaQYmot92UEbw5wDR3UEQyYHSSlBZ/lto8V7F3fYD+Gay8LcpbuZaRo83dlP3uHgkpAPdbuGf56Ll7eq5JfNhZwI8MvsWdyYJLgfpCGpknH7oW6SKC7Att2wZx+BCxbxWPo31DN4WvfRY0t3sujySW9u+2D71XgyBi2JKvbrJUzydbChp4nrK1Zxhfev9noCNBM07rGG2CPu6RxmS7tCWhnDoDGZ0jHz2BS0SGWLqBxSaNJOLI5+vFLz3r2riPWvocHfwiXTyhlfXXKE/eLh5yOI4WWbOulNVVIz+dO4PeFT+n4OF7g4m+pcxzqJU9VtPlwb+ZQuSmwLS1zMHj6xpKcgt3OWSlvGZ5tvVKgZDH+eVE5nV4mGJ+pgrX8j431T6XbqxOvjTOuROXCcK1qdRNwm3pyCfhxurtCRhrximKCyoVYl7jPoDmS4/g2FpkEXXV6VVWMSqE43KYdGUVSjozLFu3bB81NzjH92J82zpvHxvcencB3re5G58upxClNE+12IBUmLFxqWYF3+37S+Oh6S14grSkEjOtoJoTUgdp1dlaDV4+3Ns3BLADWROhSAdR8PTb+L5uJSltTdwbXbYqztg/lNgOjnlBZUaCUAx6rKedDwsrjPZHCMg55clmQ6S3y/C/PlyZCsgT4T5l/N/BKN7/csw5OMn7MZ8KJFizj//PNZvHixLQ05siwqVTLW6wXe9emO9VaKL+U7SXucCGWoqamJJ598ksmTJ9sBXwLxI488crq7P6Xt3tEB+LaLmnjcV8XKcHGhbGNJNpcBJXoQgSwZptCQBFErtoRyRytQMlwAaYlIh6CmZVorGbCWt2NXcZVCkcdr929TOSluwe26xv1tvYztydJZrLPogI+tE1S0cg2vrvP3msoHExH2ur0MOhz8xlTwZtI8nExTU1JCwjRsk+1UNktCuMfiDdxdYlOV1NI4pnCIBRWtmfxjY47v/KWL4bFO/jC/gl8ZFg/29FGrwteDQR7OZli420PbLJXNuxSMl6ZCWgQ4KkAXilO80PsVO0IZvlKoGFsoUed98LOn0G65myeTv6JR6zulG0JWliBV5HUxply0qgtjU74WR1Tjr23z2JKuQ5k6yBsNRXx52wYWVaywdaHT2bz97/GCsOxHSi/xVI6N+xIs3jOPCVOuLvTWzILowvHG0TrGucwgq179Lnvb93P3pTVcN6+CoN+FV0BrJxliJiH+yP/1lxwLLv0/J1v9mH8fMa8/mXH9ae1c/D9OQ7f5cG3kU7VEFGlQofWcaKQMjW2JErp8DpKVaSL9AfIJpy2tng7lmJZIs7VoHersGqzuEJY/T2PUYMZAgqZhbUSC/U3esxxL5slbKlW2VubJqm6y3jgT+xysr/AWNNKNBFft1pndprGhIsNAMozuMGmek0AfdNOQSjG1Q2F7rUVg5QbKguOpVYtP+rVvqJEKkouddQoTO/LsKXdQHbWY0GnR77dIDG2i8aZv8HBHDWbnVaCUgdsPmTWEJ21kYk2c1zoF5xHGs/k2Zr7YTtDUDzNjCPBQ04dorlDYMfYeJu2OsbYT5ktRRuZ8EoTlnVas0l1Vwa+yLp7oM4nWOYjmcyTTOaI7vFivTYB0JfQIHXIh80M+vt//6jkdgEUAQwLvrbfeaqtQSS9Ylr/+9a/bqlg73KfmBnb0zfC6meELuQEcpWE+9alPsXLlSq688krWr19vy1GKoYKgo9+O8Y4OwNddPImHSsbRHBB+bzmIipII8mdiYAr9yAXZQciJZNxQoaTjyELFQIGjKz60YjbvyeEryzK/zM3WXM5uv7h1F+l8znZJkgA8V3fy2+Zewl1p4g6NL2SKeGqKztQaLwtUiw+YOSZFh2gLlNCjOkgmE7gVhQfdPj6hwlOoPJEz6cumiSfFAlH8fkNv9p3tcxPakp6npSzDmFeH+fClYX6TMLkyAI/2RGlpDPEPlsbGwSyJFRpIABzyQatwQhXIlR4EnkkpvRh0f6EUXTkDyuXJDsDWAN4nv8MF532MrzQ+QaXnEMVlNDeUBMh1u3vs0rMoXx1rRLI+/u++21ldVM1g3s8ny5/nfdp6FMsiE++3gVrjqkrsjFiTsvhxxrLN3bzQMonasVejqvoxfXTlfKT/qutyLgb5+G5Wr/oJt1xQxbSxpTYv+VTHiKTmUyubWbZ/JnPm3Xuqu7DXH6E5STn6VAPesQ54NnSbOzo2U1RUSUBU487CsOlSlkrC0lhZ4mUnPjTdwKxM0jRo4tkZIBRI0Oxy42uIoMUSbK3uhsRU3C1F1Jtp3pUffIv5xsipRXXVfs7i4ThK1k1ZJsW8fRr9mgtfxMH4dIZtASezoxn6vHl2OF2YlpvdUzJkAgaz9uSY1aGyrTJHbvsm5ipNaIESLEXBVCwSqkpzTZa40yKtGeys0ykVOlMqycRIAIepsK8sT2dAs8FfV22G/WEL71CE1Rf8iOJIPR1DM6B/L3jboWYrvvIYdeOy7N7jAb8Tc+W9zF3cQYXhPRSA1QAPjfswzeUJcrUfQOvKsfbAwQxYel5C05ZbOqjSWV3Bb7MuftydI1qRI5bIkB90F7jALaXQ1wgi0T7nMuYHPXy/f/k5HYClLCwfQUNLAJYhyz/4wQ9sRHWrLcF7+mO1kePT2Tj5oiKuu+461q1bx2c/+1mWL19uc4Bvv/12vvWtb53+AU5hy3d0AL7lkok8VjGV18uqQHVDWjJbD6SGChmgvxISPZDoAlMyY+HnJqF+H4jylKAs3SpZK0tV0MLnc9Gfz6Nall1mSGQzdh9YInddPs/PuiPMyikMRbN8Ohpk6Qydz5S5mKJYXJVJEujvJe3xExEhjVyetaEg/arKZFVhg6rxY0OhK5clncuRzxtk46pdKZbAa2fEkio4DeLFcValND4T9jKYU/mgavLFRIIvVoZ5otMk8Uc3ZkUYYlLGFi6x0I5EfUuCjWSJJqglIK4sQpcqnwKV9TZisnzJS7x/bJoFFTHG+7rQjnIdOtm9IaVi0XaePb78hMEzlvOwxyjn5aHp7PcE7L6wZ1jlU6UvMCnQTkf/oXJyTam8cd46hLa1YU8v3YlSWvsVenLTcAnF6uAQ0JGRT+JTOm3Ub5k3woUTfRxvfye7tpG/jwRgmSh87ZEdTL3gG2dk9iDnKWOE5jTa8xhZ72zqNgtKvLX1dSZNuvKUTiOScdqCIG7NQChjIpgiSOz9sWK0ojRrzCBl1UOU5gxKjTzNfSHm60OMcaTssvTreoC15U7CwT10O5PQO5ObDiTpMN1c5Bg6bgCW3nGXx2GzFXRTpeowBVRBPgudPu20qEoXxEoiThNXzsHSOhdbZ6WZ22JR1DuMqZjsyB1g2lCArikNtkxAxGvRPRQiPqG78JxkRTdAqlAal242yTl127wh6rXwJEyi8pjloTTiIhxL8Erdk6AUQWo6dG0GdxuUb8YZSlIxNknX5grMsvPw71nA7Gf24ju8BG0V85D3MzTPipKYcRfeoSxrd8L881Tw6OS8LnqdKim3yna/n+dTKn/pzjNQUQBhGQK6GvYVuMAdNXCgCOZewfwS9zmfAYsQh3yk5yvykyPLEiBl9B5Hh2C0N/wqw+SjqRyDimLzcIUiJVrPYj8ozkfCOxYN6rdjvKMD8Lsum85PJl5DR+14EVotwPdFs1OyPik9ixLUwD6Id4CVLJSgtSQ0tKDM7KCi1rS/1BIUeo08WcOgyemkSlVYa0Imn8Wnu8hZJmWpNIvjScqCHoa29/G9viC3nJdncjxjz5J9Tgs1mQV3AXVsuHS2VYSpz6RxJ5O0h8Lcr7rYZhjE83nypkFCjCAMA1UmBqZCNubAYeh8tyTHK26V9R4PUxwOm4z/7FCEXREPqV0hzKVuKBfPMrPwESEOQ47rK0w8xD9YMmBTFMDcUDEdyupht8E/7nmYD8w4eRn2eDfXsTSfmxXp6/post5azs5bDjryQZ7JzuT3665hTngP/zDuT4zx9Nm8aKEstffH3gRzHe+4f3hlNxdOa6SlO04ma9hZdGf/EL1Dcb545yz8bh2HQyWSyNgfydBlnZXbOrjuvMYj/vvJHpyRACzrbWjp59G15Uya8YHTljKU/ZyqSMjh53i2dZsP14jekS5m8gnQ8EIXimWc9CW9hMMxwmqWF2KVTNJjuFWDaMZJmTeF5jDxqEZBLhSLlqyPkJonKPgLoRk5dZp1D2ZpJ/HuLPOtCkJpi/6cizF2i+jsDXHc2hFwsnVmiqSaxOhqRknHSZc3UPn8GvLX3ogIa5UNW3QaRcRrhokLNVE04NMZJsWK6HP6mBhJs6GxcF7XrbNYMQUG3HmqhnxMb8vwXMkS8ERB9aC4NmL1uKAobgOwVHcUK16FVftp6rIBZjy+Fmug4zAQlp+Hxt9Nc1UJj122iLs6IqzdZDL/MgcU+zFdbiIOB3o6TTJrMDRosnRA5cAEB6+qGuvjhUKftT8ELdWwqxzmXEl9qJwv9W9gfqL5nO0Bn+xOiYTPTNt8RQ4+ELfoHz3N/GSndNp/f8cG4LlNFdx+3Rz+e/K17K8aB9ms7fGLWKzkoAwAACAASURBVISJHZ+oP8kDFemGrDgj5cDcDMEOGNeJUh6ltMJhQ8IrVQdtuSw5I8+lHg9eRWFZ3sDjcHCBqjAVk2jeYEzW4A4rjblzmId7i/nYnCTB4SxkD5aLZHYu7xsH9KJi1ngpVXPc/akcF90a4PvP5XAs8GBWOvBf4mHfrwbIFRkYk0Cdo5OPS89IR3XlmVLm5Ef5DFGXm8ccGk/0xcnsCsPucmjNQbW3MKEQPqh8pARtuMASIwbJfN2QHQbNB4HawueNXXzTZXLLuAOnfUMcDb6SHS2xShjvtGjKvZXWNJgN2MpaHlW+pGMP6QuLj3BdWQC3UxDlR4JkJIhGE1lb1UmGlJ1X7+jikRe385+fvPzN9X/yzEa75Cz7+si7pyO93HHVJWzd129n7VLy/tC7pp302g8PwBLMf/iXCKHGz9hygmcyjhajONG+RvSTBTh1LAUuMSPQjpLkFHN5b1ZATCc/yxFlqOXZMJc4D2nnSknZtBQbvSy995ihEc/pdBhiRm9QomXxGBaaalIlsq+jGC2RYkLeNGnJYF0pVg/HaPJ5COvHdtYaxS6PucoLkwz8aSdml5ektGqmJSE8AH2dEO+H0kZ4+SVKL72JtGbhNzS6i2WirtmB185+ozFKcx6CiSBluQy7aiwmd6h2ebtmWGV3OEN7IAvpX0PxFuhpElku9IlryP11KgQPQpddndBZi1r/IRqzVUz60zrMwwOwy8dDs2+l2V/BI5feyz2bBli7RTJgmcuKVoFWULdLZSFpkZDLGIaGOQrLGir5sKnSFomT7/YX6EjLPVB3KdRdzaJoD/cnlpyzAfi8886zJSJF1EM0k8WKcM+ePbY6lY0haTjdO6iw3fI03NsHUc3F9ddfb3OOpfc7wj9+/PHH6ejoOLODjHLrd2wAlvP/1n2XYcydR6e/lA3uCjzZFLFsnpTmYauvUtIOiPdCXoKyCFP8BSbshbF9tuykaD6rORc+SyHlzNurzPT77MC7I28Q1nTerViEpDJswQ/zJs8lhwj2w7pVKd49MY8aF+LvQcCE/JuFjmF4YRvMqoVZ1fDjxdA0VuWHa1SufJ+TAw4H67o1WmY66XsmSv6DDiyXjopqV9DdmsknvU6+FB3mxZIQX8la7GlxYu0JgshP2mpXSqHsnPVDXowSxPhBKE56gXYkL+dsvICK3tUGlVOpLmrk2+4tzHae3QB8ontp7cAEqgN91EgP/uAQlayj3ZTkTyMiHrJcEfTaJW4peT/43Gbuf88hrrD4Drd0DrNqeycXTqnmitlj7D1/+7HXbSnMjS293HzheIZiaXsf5UEvnf1xOgbivP+qKSe99Q8PwLLyH5YfYG/+TqpqZp1025OtcDKdaSkRDyhxW8PY5fLjdh8quY/su61IwZVWKc8eGWkPZD2Ualm8o2gr7Nz5Eg0N571l/zlTJZnXKHZmGbJ0/jpUzaXePkxhB0j9VbUoPgEY7ljXvzdSjKYZhFwZ22ryQKSPUm8RXrtvf/ZGc7nJ0mkmdTs1+oucDAQUPL4oUal+2bQ8Z8EZ6ZprCwo5wgpwOHCpTkqHDIryTjrcScYNOgnH/OhajmBCoWZIIeItiOYta0yysSwOiT/CxBWwtw7cVVC/ClbNA0cc1EbQIhAxKA75uOXAfWhtnezb9SI1jle4YHIVMZeXh6Yuollp5MWrr+XKDdFCABYUtMAiDgr32e+WHCRSIPWlhvnQPC7Ex10+1sTjJIW+2FkCL7qhZAE0Xs+iXD/3D7x8zgZg6ctWV1fbesxr1661g7GApMQm0DAMUjPO7J56NQH37Ieky8d73vMevF4vzz//PBdffLG9/Kc//en/L0HLV/z19y/gPQsLkPM7G2/jfX2bmZnsZkjz8nBoBh/vW8e9xZdQnByiNzoIxl9hbD9Mbi+oUQmzX9DHItThzeB0QV0gwFhdZ0s2Y+s9BxSFWofKQN7AaZn8MTqIc8jB9mUJLhsnTaeDWa+UK+QTEeQ0bIzCjFLwWfDNJ+HiC2GzGDaF4ZKLoSWm4rsyyGcPOGlJZ0jWS9+2oKNRq+v8Npcl7nLywYibjlYXhhg/DLlhlxOMqgLHV16I4oojsoKKvwC6Mg1w+aGrF5r3FnriE8bDpCupb6+ynY4+Mr5ACzrVIZzdC6dW21KTZzJsLnHWx1f3L2Lu+K18UFlDJOe1hUFkBpvOGrT1xZhQG+Sv61ppqCy2xTJGxoqtHXbWK5mu2B9KuVmQ1ZKtOjUHw/GM7UksLk2CPHfrBQ5yNm+M6tyPDsB/WrmHA9rHKQ7K2/H0RlpJs65yExUdMygZ6HxTtEOkNycXFSYnI1KazkAJHtVz3AOJmJqroBlzxMgYDnTVtB2UTjZisV6i0W5qao58Wx2eAQutKG5qBFQxEjn5Po93zKypkjB0gnqhHH02lMKkAtCn6pSZORspvXSCQltVhlgmgiNvkAuXUDTgpyabYke5yM3m8Vtu/L97Am68yVYWm9/mYvkYFxVmnpmtFrqp8Nz0LFdt13FmFYY9ecZEdPpcDsoyhcnO45cuplUof8O9uOc9SnZ/JaYE96EwDE8DowXcs7HdXNI7Ka5p430bvobfcLHi1QcY799YCMC6h4cqPkSzYyI7b7yQic/GWLsd5otJlVRQ5TMiZJaERAz6HNAwFYxKlZ5anQPlRXzb4WVV0iCyQpTDqqD94yzSVO7vWnXOBmDh5YrylQCvfvSjH9mevB/+8IcRlalkMknm4pPd/Sf++ysRuHsnDBiqjbAuLy/npptu4uc//7m9fMMNN9jymm/HeEdnwN/4wIXcdnHhpXjTuDu5dXAHt0ab6XAGeMU/hk/1refjpZfRbHro7WqG1FowA6ANgyB4g10Fvp4/BcE0ejBNQ7kTt27Rns3hlFKoouDUNKLJBF8CvtQ7xN7lBkNpmD8dbBqtiN6IIqDgnyQgS2VN3p/tYEnc7wZHGBRZX+KInHK1QmdlGV/V3bxo5OlPJm3VLFF5uTFQxHcGBviEFmDFsIt0t1gMSo9KSG4ByAjie4RKIf1fCcY+cPoKZfdt+yFQBNMmg1MyKAVvST2f7GxlfqqDaSWnJkM5cqMdq/x8ujehGD/8V/v1/FI7j4X9HfTi54cTH6LqsEz55Q0H7AB6/qQqG3EtPeO9XRH6IknW7+6xA25deRFjygJvZsEnOx/DtGjtjvDqlnY8Ts3mMksgf3VzO5fNrCORztEzJL+FYWffEtillO1r/AqBkvEn2/0J/95VZJDXVKp6s4yoZfXlXASVqI3klknC34q2NHJiElSThoYj20t//z5bCjRvqqTzjiOcqM7oQo/aWIQ50kIjO6gLfiqleNGzyBsO3JgITjGhOIg7oSxjstnhZ5qRsCfGayaZrGoyYEgao+LJG0KLemxjhrgIfERTlEUChFp2MaREKBo/g4ldKkvHuKg0ssxqtQikFV5vNBjfo6Jlc7xa1YMrvYNZ8XfRp3TxQlUn5nVfI998K/RegWvcI3aWm+lNQjIMyTlAK7o6Ft3yoWTboG43t276HFXZ4qMCsJ+H1M/R7G7guffO4JoHEqxvh/MkAMv7w2ZsFCb3ZhckEjDQKCXogxzhKqDOz4+DZfxXzqBrZZRElQfe+BCLCHL/4MZzNgCP0JBuu+02fvGLX9iI6Jtvvpnvfve7tlxk7vozu3tfGYD3viGvcqfNARaPXsEKvfHGG/ayPKdiFfh2jHd0AP7RZ66wX5oyNngqKc/Hqcgn2eMKEnO4mJ/o5BH/RB5Ra+nsaYH0VsgHQBHDgxow20BPgJ4uPED+AThvDw6hJ2V0dKfDrlRpPpN8Ls833BZf6Bvip/9h8unbCyR5O+BKRXcPiPe3okNOPA48YPSqRCJBShzCKQNt5sHALA+ZcP3CsK/CzwPBEL9NZ0hkszg1J7c4dd7f3cuioTL6pNJcEbN1oi3x5N0gzktBSIXB9IFWUSiv2SX2fOFJ7cnCrNkFIwbxB9aceNRa/qltPbcUrz+t+0ZQy50DceZPPGh9eFp7ObRRynTyy+jF/FKfw82Z3VyY3c+Csh3sj5fTmQuyMLSdnzy91u7ZRgXcBsRSWerLi+zs9nSHyGRKVi1l6gVTqu0StnB+v/7rVXa/WPSTn1/fyjVzG2ykt6wrgb81s5CpM993uod9y3aSBQq6ecTMQRDSxzJ2OGsHPLgjQTMv7hvDHRVb39S8FtWxt3tIKb60YhrJnE6x65DAR1fWQ5XzkMpQS1Cle7CI2YjMrEW/prHN5+KS4SSDLtVGXa/3e1ArE6xqUqjssugOOqDLD3EdfDkoS+MlSnW/H5kDuJY8xtB77mTaAYXlE1Uq43nG92eZ3qlxIGRSGlcQ27JnqnfQ5tjKPV03kVPyPNs4SO6qvyfXfDEcuAyt5q8ojn7C+8YwJjWNnWYRUT1BvTKeKT1O0qEwW5wtfKil0PY4MgP28wffR9msTebHN83k5i+7WNcCC8pzuJQ0mp63YRxSVTP6IR6FyHgY9y5AOi4SgKtVNtVW83eWg00rY8TqTazls1gUncL9RM7ZACy2gI2NjezYscPG8AgyWXrAYmgvw1x0Znfzsl64ayUMGZodgKXsvHnzZsaPH28vb9iwwRbkGO2or6+3TSdkX9I77uzsHO2mvGMDsICwblrQyO2XnFj1JKloDCm6bStomxOgsMRZSiQWB2UIFIP1ikqzPKwBmYLuheIMpCSSis2fAYEUPh1+VGzxwb3D/PhBk0+/92AwlXfHfsi9oKKJHGYSUusK3gexdg/diTE0hHfjrLFwzQRFxKOEkisfEc4p8/Cz8nIeyJukclmCThflikImkmBzj2bLZZqGgima1j0e2Cb93hIYagA1DD4pRwsdKYItsxUZhsE8zJKpsoiO1ILPT3FrNd/izyx07R71j3/4iiOApuNZDZ7OTlOGk27Nzxd7FnFTyetckOmkPRNmS3IMC4I72fbaM3zwmoJxvJSVJeMV8Y8zlXiUzPaN5h4GomluunAc+7oj/OcT620AlwC9pOQs99e8CRU8saLZPn6f+z7C5ScHcI32e5Dg29Ozi/Ly8WeErh7t8WS9LoeO17Awcw67HHzgwBuUlo7F6z1U3j+V/Z3JuhKAk5XzyGQ1prikhFQYbXkPdVKVOjgkAx42nZSI6hwWhqLwmwUq89a4KXZnKM0Y/DXkxxtKsrnJpLbfIp/RqOzVyCcdtI7JEw9bqEaKmnihizP+oafZ+IF7mLXPYmOdg6CZpSma4dI9CuI93Oc3aepO84dxLzHk72a6w4k56GdH0TacU5vJD/rI76uAvhqo7afWAzev/jLPlG6mrdhkYV8lcyLVbK0x2ejt4kO7CknCxg2/o9J6oVCC1gIs8d/D68WT+fYVC7jyI2W8vgUu1FMU6xG8RSm0EgtFA1Ok7WMwXA9NNx0Upq8oZMK5Kg9LS0r5l7U5VtelMNfMpDhxCy9G15+zAfhk95310ZOtceK/L+uCO1+CvtFhDE96sK997Wu2lOUf//hHrrnmmje5yyfdEN65AXjh9BoWTq89Qg5x5IIsFOKqjtfK2SbvR48lxeN4d+SQTdejgYn0R2O8YWZIl0fZKk4k2QGQF5NjLRRlKHYn+Y/iGNf3DvLbX5r8/Xutgl6rzFI7YejfvDi6svaMdbC7hLTpxTL85EyFcs8A/spevBeYqBJPJPiKWEtQKslOXqut4G5TISp9ZxTqdJ1dkRTxARWHP48h/p9pFwwJ4EJkJoPQPQ7UciiuLwRa4UBLJrz8dbhkfqH07C+HQBXFJV68r1dwVdEWPq+/jEvAW6cwpGwrAUt6smfa/z3WYdc5anHraVzDGntiNcwN7OGBFe18YHL+TXqSBN+TqWidwiWdcNXDe8DSk37klX4i/o/ZAhZnc5ypZ/DJzqUt6WdXlUJjLM9YM8VOj5N0IMus3kKLUYKgx1NEiUzSzvKwEdSmZquX7UyUUO1O2GjqOk+BciTHbq65CF/WYq60hA6OPtNJ2XEQ86JJl1FUXphrUrbfQYmZpMufoTvgJF6sEBdch+bjwq1OLmrPkXTBhhoHGys1kt4ENUMWg4Ec9T97hp33LGJSXKU1pOHJKCxoz7F5fI58OkF3+gAIV7n4Uei9lvK7/ofkuhri6SROv9AcHWR3lsDgRPSKNHrVLj7+0g95KdTM5rIuruqtYfZgExvq8vSbW7m6owDe27LpccqMJQdBWD4emnI3zc4J/OfEd3HVx+pZtdlgvhbH74jjd8YKQVgm9VmLpAmx86DxCkA0VGTOJKD8cp2doRD/shH+Ms0itj2Esfku1mb3nLMB+H3ve5/tUvTKK6/Q3t7OpZdeamNHvv3tb9smB9Znz+xmXtYBdz4HKYffDoDSY37ggQdsZyI5llgSjshejuZIH/3oR+1z/cIXvmCDxkbEQ0az7Ts2A5YAPKkuxGdvlUzvyBFTnfwkOIt7otvZ5SrlinirvcKgw8Or7gZqjCj12QjlZpyt7nJ+GZiMe7CL+eYwD3in2ZxgG0FcWgcduwt84ng7JeH9TJvxGsZzg9x6twPLbWGlLWYnVc7/cRZXZ87u9+7fNY6h4SJcVJAzi/GrPsKBP1B+cxyt1gThFspDVAJGmcbOMSH+H6eLtbk8mbxhOyklEjmMfm9BaMOVLfybsEDk7eI10D8WlAB4y0D3gSXl535Y9QZcMK2gCFYtNe8aFrGL9w9tRjMsavRTU76yv7dY2kYdn63y82huvAeeeuOI3/ZoYNRo9nG66xx+LMmWf/ZiEv+Yj/9NMsWToaJHrkF6qLpivmluMJpra876WXJxhCu2eZgcz7HL6WIoYHDBYM5uL8o4E6P6E51DxlJ5KVXOAtcgy7pquaiiE8OmIRXsE6UPHEEj7AvjPugJnLZUZLtiARceY2xR/PRZTjZfHiVniTNBRBrEdoXHRg6LBGugnAv3FnFRq2mbjbWGFF6crBD3JnENDJMzcphPPwpXXWHro89qc7O3zMPcfRZL50grKg3d+0EoVq6nIHsDk+f8mb1dOpnkWBwSnPVqjG4RB6lmWnwMU6MWYwYnszLUzqpJj3NVchyzN96ELWepL2d2a0H0ZPu2pwllnj4UgOfdSnPxJL6f/zDXf3kSr26LMFkdJuCIEtBi+BxxnFoGy1LJegxSV5iMXSjylAfNGkQtSzRs/PBqu5vbLwkyvD1EfsdHWHsOZ8Dz58+3qUHS+xVTBPEGvvbaa3nhhRc4cOAA1pdH83Qcf51l++HOP0HMdNsUp8rKSrZt20ZbW5vdaxbxj6eeemrUBxH60syZM22ZzN27d9vKWqMd7+gAfMMF4+yS5NFyg4MON98On8ffDW3g/qqr+P2Bwpe11NfA9wILiTl1vtC7mlvT27i3/mY2O8N4EgnmZwZ5OScI33yBuqR5ID5Y4BfHuyHXi/7uv+B6cQjvfX5bTCOby/Fej5fvb+4h0JbDaoX+x0toWXMxIetyPNSTcPyVgPcPhK9M4G7KFwKwPETyqQSz1sNzZWX8o6EwlM8RS6VIpwzMfn/Bzcm2L9ShOQthP2yfWBBgV8X9Sf4eKJSh0xFYsRYWTCrwfydcAX1jWJTbxlcdfznpby4ZpmSaAnASao8sCwjp7Q7AQkcS7u4IvUhAUltr5nErb4+5+OEBWLL/J9ZaDLje+zcJwKMV6BDw1IDlpFw9sSHC4T+ygJ92VeapHtAI5k3WJUM0uBKUOg7t42wE4K6Ej6BLVOMOBU6pO6Ushx1cBZ3tVI23TB6OnnyI6Ou2fIAZ2qGS9OHXs1ItIe412XlRhOxQGwztgMQw+BogLWYsLRC6nAsjk7movSBxKkYKv7oIBjwpGOqDnAGLn4JLz6c0NIOSnBsyXruXvLq+B7K/B8c+2NFYELGpuZo5bUO8UZKAUBPsex1KqyBngruYCwfHcNG+AitgZWknqyb+jqsTTczaeJPt1LS8cglXt11n/31wYDfZ/f9eCMAOPw9VfIxm5xQeGPcx7vnyDazaaVDFbkzHOoLOToq0YTQlT8ZykVBUcjOSTLzERJH+r2TAgq8saODwepvCe2+vp2tHEakdn2Rt34pzNgMWz3X5/NM//ZNNRRKKkKCUhR4k/VXrmyd91Z1whWV74c7fQ39SbGY122/4vvvu4zvf+Y6Ngr733nttPejRjnvuuQdxUBLOsngBnxMZcH15gCe/fjPLNrWxY/wsnKESAgEv+91Bzk902EH18kQbX626lAc6nrfLtL8qmclT6nSKnQm+2reKd6d3cUvjnexxFEM6jyuVI2NEwSW0HgWSKcjnIB0tPODijBPZj9L8Cxz3eHDVpsi7knyw2Mf3Wvvw78/BPovBx/y0LruJWutjhJhPq74Il3MFChahMVE8t1oogoQW5UgBVFS6WFdazkdFNSqTtgNwTtCPERHZEPlM0wag8JzfnnUTD4NRXvD6FcSnO3Sw6RyBTdth7njwVUDtbHBU8r2+l7nW2nnS+0UC8Pb9AwxEU7ZC1YjwxX89uZ6GimKqwj76hpOMP0j7aeuN4ffohIs8x9WFPulBj1phRGRD+LyWsxwjbzA42MGkupJT3dVpr390tr1kk8l+FuERm8ezPEaoR96iKvQzE/A5rTPbsuXPtm2jJrrpb8PIothI5qCVfxMEJocdERbZYfiZLFzaY4x+D/xyXhb8JrRshdQrkBXXr7mQT4LSBUUXcGF6Khe1HrqeHdIvdVjUDcCjC/KM++8/0ff+m7lqh05byKKyV+epCy0SmRYwH0St24u5rRqGZkPdVVy0I0uPL0dnlQ+9qwW9KMykHh/rKgaZzFQu3+20H9Eub5p1obXc2H7JMc8/FtlPouVfCgHYLKbZeT13j9vCdl83n/r8J1gZTRFiEzF1CaWuXQT1AUxLJW4EiJoaOccwk6uzuKZaOKSCJtmvXGYJrE3Ap/55LNt3K0xZu5CfxnLnbAC+/PLLkY+Un9esWWNnv9Jj/elPf2p/79b3z+xGXtYCd/5a9E983HnnncyYMYOHH37YFuIQFLQgoMWYYbRDsthQKGRLZ0ogPicCcFNNCU99/eaCUMPeLL3BKjaMn03nmCY+1b+RtWqQtXppQeNVhsNBeaSfXjPPtFQfC5P77RnsY8GpDGaiYPRRnsrR6/NAQCs0yYTQK/7CiSQMuMArVIMBePlZbIeE6mEC5x/gwYDJIikBi/H93hyD3/DS85cv4LEm4MBDyv3POBThK1kEqyOU3JVGHQnAIu4UVBkor+QrisajsTiJdBZr2FtwRxLPYJE2Es6ykO21RpAsXahIwlUQNJ4mHGAvvLYF5s4BtwXuIFSMB28VD7Y+z4Xa6ExQRTFKFKW+evcFb7oWPbh4s70smanwroWyI6pSgkgWOk912M8tF50ZRWfkZpbfUwBfglDeGJtOT1+UK8e2E3C/fdHp6AAs38mzzQsor718tM/cKa1nI6I9pYScx5YI7cJFlS2xdvaHlIK7unbQ1CS1zb/9kD5uUnFQfFQAbjZ8NDlOLEnZ6tF4fK54eXdD5zawNhVaM6HLoayuIEObyXBhXwUXtR9bX/yXl1lEFj9G8MpbuLzZTbc/S0NnmpcnlzDk3E88+SRqIEH5cJhubSb+kqnctM5CRyetQyjnsTnEMl6YkmNjo8KHXtEojRW+uw2BTmbHxBzlrePoAJwtms/5Ff3sruzi3r+7lBf79zHZsRfTsRGvJvrYGXKmznAuRNxyk3P0MC0Yo6gpjT4eFJkPiuZOENZG4bdfquN/DljctGEc93fXnrMB+GR3qVWIw6c9lu2GO38OfQd/09Pe0cENpWc9opwlvGLpIY92vGNL0NMawtzyfz9v817Xeaoo2bSOx4JTYM4cPjW4qRCAtTDoeiFIierNUATinQXXIQmkJfUF4FL/WnDug3w5BHsLYh2hOOQ0HKEEmkMhIwhksUnqKcKxuAPXvUWonjwV1VF+qyY5XwJw3oQ9WXr/sZjBlf9MjiHyJAiHHmYoVoroIvvcMRpv7cR5tWnPXG3Xk3LYMHUM/5C3eC0WJxWzYFCszQSJ7RDD1EIAft4NrmmFoJwX31/hPQlXWehIggbzwc69MH92gRNcXMk0R44rtqa4r+Klk/7mkgFv3ttnB0DJdm+9qMCx/sJPl3LpjDqG4mmbpiO94Ne2d3L13HpEG7prMMHdV4qT+JmPu/ffzufTP7aPIefTH0lRHfadMfL5VM7s6AAsNKTVuyKsHrrzb8LTHRGmUDSv7aMralGHc2fTqDYP9m81zkYZ+nTO7fASdJvhoc5xYpPzpe4A6y5oh31rIbYVvP0FD/Cia6BxBuTyaEODXHkgyIz+g1acR52Y+Bcs3/QosZuupjETwjMcY6+5m3DRVBLKMFut50CpZ1a0mI1NY9DCpXzhuWNPjEYbgLt8GbrVnYxvLzmUAStF/KHkwwxTz+en/Ru3fq6aJd1vcKFrP7qSxUK1e785S2cwV07aCpB2tDLb1U+4ehj3NAuHSC4eREOvHYRNn6/ms20KN28Yz/0953YArqurs/vAYhV4+LL83NYvTuduPLTNsp1w509hOK3boKsJEybY5W2hIM2dO9fu/2ZF+niUQ9yTgsGgXR6PxWK2q9Joxzs2ANM4Dv71m5BKQHsnbNoAN1xdkGEU8q6MjHB8vSCWd0LRyYikTG8hkxUlcynTCtgquhtcbZDxQVkX1A9CUKY/FnpZEkU3yQo3UDdRDRN9sUn4oyFuc+o2BfhbyQhTdg8WgmQ/sAPM7ZBa46B526V2GTsrhGHFwOfO0HjzfjxX594EU2QbHPy0qc6WuuyOx0l06RD3wN4SKM2AOwfdPljpg4p6MFWwPAVnJyEemy5weKC4Dl5cDtdfD2Vj/l/23gPMyoNM+/+d3udMOdMrU4CBoQwBQgkESDNVE7NINLqbWNZEE3VjdNf/qqv72XaNutFkV10WNVETk5ieSCoQSggQepsZpvczc3qv/+t5DxOGhHIGQuRjv+e6zjXD8J63t1VQUwAAIABJREFUnvPe7/M893PfaNL5mF8p4V/ynuKq8tOXTGTW93CPSxnLEdP6ikKbMhv7fgpwjP/gJVIaNKoUqqMqS62GPDyuBGveKmbP8g8RKx3h2wde4Nq8TE9wOGLHrgvhSlkw6KMYEynM4/qZ2X6oT7fcyQhfmw4FeXPkWgoKp0z4gUAAVXuUbHSi7WdLxjrdvp/J/58PAJzNfq+ZomeksBsGOsC/HfT9EG2A6uVURibT0K9mljuG9gSTD/LMLc5JUire2PY03ZdNo0xfzdSeBK/lHqBKU4tb4+aIdj229EyKPElGKusgP5fb1p147lx6vLvK48zo12GJZe45zxbs4frR49XF3irx8Ib+N3xu743HANhg4beTP8lA32z+pf6rXP7VJBuH+1mk96BRJZFJDlljIq0lmBQ3MfFcGWJmnoiIhNA1gFqmm6QQlgPbPPC128tZt9XCqtbJ3JOwX7AZsJCvVq1apbggfec733nn969+9avKNUj/PptP08mXWXcQVt4P4ZSV66+/XiF2dXR0KHKX7e3tivTlffdlX+eW8rOUyT0ej6Lg9cgjj2S9g+c3AH/mM+B2QUkp1EwCrxNEO1d6tnpT5qdkhvFwxqJQKRMPg7FEGbRXdJOlRC0GDtLzFZAWDVdRnVIHlCdsVeUgaFOkRQrSHIPdLjQzjFinqphm0YJOzZfiESb1+ml9JsbiyhQ1kTTpVkhsgpYdcwj7Z5PW7FRs2RIpB2W1+6j9XD/qqjSUq9g7u4DPWqz0JVO4RN/VdzQD7siDkmCmHN6VA1tyoVS+dQLA4uzkywi2SyNZnKDyauGp5+ETt0JsCvktOXxWu4mPlGzFNm628mRXX5jOorMcjiWQed88m1Fhmp8rAO4LFvDSaDPz7K002TPqXJJtPvf2KN3zFvKUtYIHW19jaukxz2DRkX7Eu4C2SRpMviRL0x3MTjkpN0mJ//2JkwHw2TCixVVIMtuTxf8D4NNfu39f7gPfCHiHIXgAtG2QKoXyG6j313NNSwKXKI0dlY0cW2PACPsKw9T6TBR5YSQ6yB/Uv8bQ9DFmeovZlnuQpuFcdpgOUpms4Ybh6ZhFVz2L2FEZo1ZIbqHMZ3RN8UZuGzpeC7HbFuHZgme48dB81Ae+e3QO2MifCj/KdLeD2ZN+z/K70uxIt3CR8j0V+E0rQJxMa0ikdcSIozP10XxJGO1FGfKmUkETxT2jlKDV3HJVOUc21LJqoIZ7kokLEoCFfCUKWEKOEqOEV199lUgkwtVXX80dd9yhKGGlH8viwp1ikXX7YeVPwBPWKX3fqVOnvpPBiinD9773Pe69994JbUTUu0SQQ8aRJhLnLwAvWw73fi0jESNEDCEjiQ6yALB/GMS5RsrMkhmKLV94NAO6iUBmbEdGjRTrPlXmvfKKhTI/pbcqYGwagKIBxaNXKQVLL/bNPrg5Bwp8qK0x8uxGivUGEn/0k/ubEF+8LsEnG5OEO8C1FwadBioiJg69YsKeWIoxNRdtwTbKbnoO86wQTFcxMCePhZYcRYrSEwoQDqRg1AYDdhDhd9GqHrbAC1VQ3ZDxNVZK3pIBCwmlJCNd52iE3XuhYCp4PsxSfy9fn/YY1ZbhiVzz9yw7EQAWveghT0jRX77xkob3OBuNX7lkwH3RAnK1ASWzHQspgTsqiogZDFg97uP8fUVHWoZoDuocrNdWszMQZsTo5Sa9hqohM1fbd53VscqbTzXy1Nrn48fPR1i07FtnvZ3xK/h/AHz60/n65BgJEuzTHCHhbwPNnozbEV9hwchkLumOK0Id786ApWPzy/kurj+cS5VLzUhkiDXmH8JFy5g9tJRdOfuZPVDALs06KjUXccNwM+Zkdpad7QUJivwarEcz4DV1h7ntyJTjDkbEPZ4tOkBzv5Xa9f96VAtaxer6RoYP38m3Jn+fy+6ysit9hOnaHiyaoNL/1QqrXL7qqIgZkySn+JmyIIlKeCOFGQBO52jpsRl5sFvNT8uKiG35FKu0Ku4JHbogAVhEeCoqKhA9aJmrFWayeLd/+ctf5u677yYajZLOvsV6wg/dun2w8t/AE9IpI0iNjY3MnTtXGUM6kwz49J/sky9x/gKwOJp86UvgEwWoKCTFTsyaAVV3J+RVg7sLzI4MyApo+Ycy/6+Al2S9YmRwVMZR0kwFfMXRKJDJnoWApZXSciTj8ynjSdu74LoCKPQqfWJbvgazVo9+fYx5jwa5akqY2+akcXXAfz4Jd85Vcf9aFXUHrTTH7qYmvRKv6k0M9d+haEUf6o9CpNnKvQUOHg6ECEbDxN0GcZUWx/DM/kj9bE8M9FeDxprZZ8l4kxFIh8FYLB5y4JgKvhja9Ta+MT1AKqxnVcPrPNK1lFXVGyb0ORBWahgNNhKnzYClVzvoCvL4Gy3KzWXx9HIFxHLMBmVM7HSxdnQWCT1MMQxSqPZj14aUbTZNcigjZvvc1TTlnVi/2qvW81tjLZtCUVxpBwFjA0s7Iny54mVyE1HUqhSGCbr3nG7mWMaiXui4DFvBnPdVPrKzYxNmXQxTzlRsOTJr8sHEX6sEPWa5aLdnd6xSQj5SDGvLBgi794F6H+QOQ/IzNPsbWN6RIqxNERH1ulQILValeJRUq1k9d4RGlw1bXMP0vcOssX0bR+ElRMtuQKVSUxuwcMWB7ED3VFdlzSwXt+0+ni2vAHBxK02DBqa8dhSANRp+W7OAZb5a6nM2ct1XZrOVjUzV7KVAP0KO1ovBGEMtNmxqiOSCfyHUiCmYrF4mKESNttjE+rwCvrkjxWaDmfRbd3CjVsM3wtsuSAAef+5lpGfz5s3Kn8b/nj79xOUpv1jr9sDK74E3rFcEP4Q4JX3fSZMmnVEP+Gy+xecvAF9+Odx1E2hHIC5+XXFIyKOhOiNIIQpR7o5jACxfxcBQxh1IyZbjmRK0gJkAtPJVlbdrISZa0ALAmszvqWjGfUiYzG/uh0XVYHPBZCeq6hGkEl34jxF+eG8Oe38/yl0r4sSd8NiTsKjLzIMteiaFy7ghfTdTuZ5u3bco//gjWGcEYQG4G218K7eAhwJBguEoiSFLxmIsJM5H0rzSwE4tlImNmqhieUFGYkRaU7J6oz3zd1sJeHxMbW3n5rwpiHr9qqoN7PNWv1PizfbDMKzSsU9lYkXKd0oAHtOIFts/6RuLrvJYvFtM42Tb3pCqY4uxHNOQgRW6wzRZuxUAH3aHlFngfaFKmswisP3eSKBhKG2lWBWgT2XgCEbaDPn0p6q51teOP2BlhWNvtoetLHc6AJZlDvaGWde7FHO+1APPLsSC0Nm3DnVoB9NKAqw7pKagehU+3wCpVILc3EoEpLIFqonuzf8tAOw1wVOzNYwYvKRUSUj4MsTKkgbFB/u2rbCzOMiuPDf4N1GfulIhSY/arITUI1RGchm1q7l2/RCPWb4BhQu4SPNZ9hXHaPSYuWLfmWuMj53zF+t8XH3keALYsC3FprxeqoeTlG3OAHBEb6Sl6FI+Ye+iJxJiyVeuYzOvUqnejkPfh13nUUQ49NakoiMfc4BrWsYNaUx8QziXaasat03HL0ZtfDevgOTeb7AiZuZH/qcueAA+2ec8/dpEvwHHL79uN6z8TsZ/+f2KsRK0uDWJGla2cf4C8JL5qH4YxVofIClSbaMq2HpVxjhTNJ2LYzCkganuDItYJvIPFoJHhuiPajxrqzKZsN6aeY1llpF+hVGpCF2oRzNgnbSDKgJvHoQl5WAdgTo3qklO7EVqPuM10PktF9+4OcosR5KUEwIt4P21lSMtkyA5lTo+RjFL6LTeRu1XX0I/PQGTIVxt519teTwQCBBwpUi1FUF7HghpR1gjoRxoy4WmZRnyWEyE6Q2Zn8ocsD3zoGErgriK6nXD/GJWJ/ma40u72V50WU6xNlapMKXTJwXg7S1DigTc9OoCzMb3Zg+/eWn/O1rOp9q2lNgiaDEq06DHpEPHSt/RlO6k8pkne68LM6Z0nFhcr8x9TySyAeBQJM5Dm1Xg+BRG44kZt9lus69vDyrnalbMzCWVSrP10AArV8wlHg8r5/fPm7pxB1O4A2nahmIsW3Y3paWn9zXOdvv/twCw6NKskfZqPAhmU6byNTwEjmJKXCqWtKppLUmxK9+Lo/dtEtYZNPsc7KgX3+8ESw+b2TUphnnEzaS3dlNScRFGVR4RbRpjQvXOeFG25+1Ey0W0KYwyuz8u5Bk6pk4S9vQSa83MAWu1GmqrSiixarB5+tF+7Yts4iXK1W9ToOtWAFiniWO0RNGVQ6wURuugRoYNZHJC5n9l8EFeNlgdyefzRYUkdn+DVYYw9/S9ccECsChhXXXVVYr1oICZ+PQODg6+M1+bziTFZxzr3oaV3wSnG0wmEz/96U/5/ve/j9PpfOd3IWZlG0LCEhnLAwcOKP3kC4MFfckcVD8dJachTCySIuzSwvprIRCEsjYoCEKfFWYNgSGujBSxtzwjoB41gXiTausgIaXrnMzcbCIMyThEu5QnapJByOvOuAz5SjPs4y3tsLgGhI1Z5cU0w8lnC8x8Px3H0j+YKRcrlEVIvQDDP7YR9esYitZgVPtpXNmGblYaRNdfSkkmLS9MKeSulJru4RiJYTO0FGYQ0GeHmBDGEtCThBmLMw8DkpVL9i6/S2ndlJcBYUseGnechleO8PNF3ZQa359Btt+/3sLVlzYrnzcLMTTpqCLYIa5E4sV7qvjzG62K4YFkyNmGELGe2XyEyZV571E5y3YdZ7NcNgAs65e56J89O4Cx6HrKKuZzpq5CnZ1vUZ5+nAVTck56vLKtMR3uJze2cnB0EuFULlOn3YBalzthVvb48/NBArBOHUdztCUgIiThiA+btVDpc8ZTekV44t3RnTTxbJWB0LQe6GvPaLSbrRllq/xC0OSwaL8Lc8qMq9DEXkeA6ftb6M0r4La2WmT2ly47lw2H6CmKsitvlOuf6lWsGD/IGD8HLABcWlGFwZBDXNNJ1T952BnoY6lhFOUckUSvjqIzJNFXp4nmgavxqB2hkK9ERU+AWF52HV/symVNtYXQljtZlTJyj3PrBQvAYtkqilT33HOPYhG4b98+br75Zh544AFFJjJ9+oGPU172dTtg5dfB5dOwYsUKBeD/8Ic/KGNP8vvDDz9Ma2vGpCWbcDgcfOITn1CkKEU684IQ4ii6qZwrHoTRnDQbA1ECXTbYuCAj3VizH80kD2phPVb7CGji+AIa0i1F0DMJwjLCI76buZmZWpmZVdjSR+dq40PC+YeUH0weUMUh5MhIUm5phUtLoKIHw6QAy2ucXG/Tc3s8gdEp/WKZMU4rM8Pp19O4HjaTCGoYaK0kr2yUqr8dQjVJhWuyjjabGgxaHi2z8ytvnGCnifSQXQRswZoGfzFsD0GJFbpGoHoK5OZBLAxF4gmczMhliumCSFG2eyhvVfF10x8UcDwZ6ImJvQhrZBv3vTzEvtnfUMr0U10epqSeJ5Eys6IhxvN98win9egKQuRFouTrA5hUooGbVB5GulwetKEQ5UXFoNWCNa6wzJuSg7hUZsrT4ueYCWE4yyiXy9mBTqNW2Njvlhl99z7Le4rM72OtKMsS9Pj9eHxjJ65kI11ehwLEYi2YbUSjfvpaf8ddl0sf3Xfa4x2/XiGruaIF7Bqdi9VeP6Ht/rUAuMG2i5hvF/IZFL9nxQLSrGdX0IghbwkxX6Ei+jYWcXWSw6Yk60u9hEojMOpRJCLVOiO6YJBoaSmVHitNHX4MKT2tVVqc2hCTOwY5VGzmtsNVvNEIgYiWRb0pDpel2GYY4PpXBv6qABzRmHnGcSu+4SncuPxHfPiL7ewacrHU4EanimOwxtHnxNBaU+gq00SsMFoNNfLgLuArICyFF4uGaK6Jzxwy80RJDuEdn2dVWsc9zrcuWAAW0tWSJUuUvu9f/vIXBOBEo1lGkiQTTu/P9tt34uXWbYOV/yBqo7nIDK9k3Fu2bFGY1/L7iy++OCExDdlfi8WijCHJfl4QQhyNS4z8+4+sbFFp+EUwhLctHw5UQdIGNS0YZ42glxNm0OJNxHnbnSDlNkFLLfgsoJLZWSFwSalXxCyOGt5LZillXempMgpJsf+T/xe/3Rh09Gey1yoXc6eH+I7XiUmjwhJOo4qlwCb1pjTk6KAjTmpARUoL7j/asC2OYJwUI1pnYm2FlT+J8YJoxKbiuJ160gdLweM4OrCYnyFXHT4CZQ5oE+WuHKgpheERKCuSuwoc7lLAt8iQgzd0A//a/CKler9iLC/lzBPFwe5RReRi0fRyjPoxWf7jl4wkdDzVvZh9k6w4tz6B98qPKWV5DQbMrW8xVV/Eh7QjvBWs56VUI2p1Gn2dE705hkZMV+VBSC3PMDoRGUPX0g919VAxDPogq5IdbDFXcFmok6bQKE+Fm9meqqZB307L3hH0+TOZElpPVUUVXr+NGyu2vLODjwQupigZZJH1sFJpMJ5ivOdMvooCDGM61Nm8X86znG9PKMXT24I4qm7EahWWzOljZHAb80v2MrXSrlQVhHg2kRDJUFdQzfYjYQbicygpmbggyq5dTzB7thhcn/u4yLGFoOcgS2dW8M9rNiq+y08Yq2mp/gg1PQdoClYqz25j4TMEebO0G49uP7HUZEhJ6TmCKQH5KRt9DSXctM2ILiE5NDwxN0YyHObKVjNbasJcf8iuPGMP5qSocKvZVaahPdHL8sMJ8vIyNoEfVISDQ5h9Dx1lQZtZPeMmurXNzC/+F37x9RZ27IkzXxfHrvVQON+PbnoK1VHXNHmmd6Yy05YK8Aq3sUBL0mZllyWHr2+N8lqwivTInazShbhncPMFC8BikCACGTKS9MILLyjlaCkP//KXvySZTJJuO7srum4rrLwLXF6NIiF52223sW7dOmUWWH6X0adspSibmpowGo2Ul5crL4kHH3ww6x08b3vA19xh48GfmPgzOv7FHcF3oAjeli9oLszajmXeEEaDjg8bdeyPxdg2EiW10QA7SsAgesppmJSGaEmm3yuP3fI341FnFUUbdwCCFjBmTO0V1vGbe+FqPaoZA9wxN8oDB3sUD2AhSEvWG6zWM6ACv91KRZsfUyCNxwiaxzRE5qeIFqV4u9bGf9ls7PQlSUbVxGJpkjJytK8B4uUZPpi+CHR58Ppr0FAFei0c6IDyYpltgv5RmNYASy/nQ4k41lE9ZQNJPlebHQVQSpqb9vdRW5Kr2Ay+2+Rexn1+0HUTj88vgtd/B9denynvW8yw7yAN3qlcl3Jirxzhl57lDHgKoSACBVFUAsLaJJqgBssRk5LVev/yNKkZn0Zz8WESRR4IFkBRkqtd7Xx8qIUH82fTac0lOuDBtNmPKX8ui1UPc2/je82rn+xbyJycdiqsTkXI4/2ObEvQ796unM+HXuumdMoX0Gh0VFY2K64/Bw++jMVSQEnJNHQ6A8lkjP7+/dTXL2HLG/cxu6SHv79uFlu74phKpjPPOnHTCXmg+v26fobTC7EWzMdszs+aof1BlqDnOjbw9uAWWoqnUxrswRYY5WfhUqI51VRWTeGGgQrMR0d65PzuLAzwZk2USOogqmQFZW4UC8LJTi1qXQ6uYgsOT5K8kIW8hJoXmoKYvCEqwzaqnCkaR8302NXsqo5x/R4tBws1dIeHaDzQ/VfNgP06E6tnXEtrVRNz4v/Eoz9vZ+eWNBdbEljMAXLnRdCIEJ3M+5ogGAFnGGpE8VX4lw41g0VWDhrNPK/W89TGMB3D4n72d6zSebln4MIF4NN939O9p1vi1P+/bgus/Dw4ZcLtfQgB8bq6OqVfLQIiF4QQR/FnjEz9vonBwRyOtDpIhFXQXw4pIxQ4UTcfQZ0Xxl6QUCZ0fNE4dNpJ/krQMAfKZMYWGFJLsR8iMfEGRJHcFcchuQmkhXyVgAoxvpcSdAo27YDrVBgWd7NqiorfPNKtSNKqxJa3Ss1LSwr4ksWIJ5ngJoMe6TI9lFYzJ5VgQypNSyhCwKkmPWiDfdXgl4xXXI1sYKkAexVoj8pn+gMZkolkeN1dUFUm8ixQ6IA8IVxFwFHGP/d3YgykmWdun7DdoAhvCBhLjLcblLLy/2EFTwvgP/UIXHsdxGNw5Ajk5ELeDKr1QWZ7RyjvTbNhuImuZAGLSvbjC1oxqeJUa0ZZajsI+hT7Wl3s9NfA0hpey6uAUWNGTKTTzop4Kx8pfRNbpIPhYT+zq/WU5yZOyUbuCxWQb/Bj0mQk4YajdsLo0FqilCfOrvd9pgAsrO9gNMXuoWq0WiNXXJEZ1heAmzbtSlpaNjA4eACHo5aCgknoGaVa8zxLZlQowie7ugIMRU0Ua0aPax9IGV4cqcodJ9Y3Hn+PkGv53684SVhWUFGzPCsQPlcA7NWq6bMFqAoYSGrVeHVxqlOdPBs8RE9+CTmREEXePvbMnk1qsJvKiqXcsN+EOX6sD/xyVZhdNVYQbeT2Mpr8ezlYY2LmgBFzworXEGFHZYhKdwGVcS3tuV50/gCjRTl84Y3M+dpZqlEUq27bnllvKORmZKTjrwvAWgOr6y+htbCcSVU/4tmBDkJ/ijBPuHVSXpYCnBCsZJdFjt6ZIQXVyA2lBlyTrXwpv4Cn/UEC7hTpN3Tg/ARUXcwq1TD3DL15wWbAUnIWeUjJSKW8K+NB0lvduXOn0mdND50dm33d5jQrP5tk1KWmtla+qwVKr7mwsJDS0lJlOymRN/4A4rzNgDW3G0h+xwCHi+FgFejC4CuElA4MUZh9CIp96IvCaNQaYok4qu5cEj8QM1ItXD0ls9yGYfAEwReGuBXq66T2AH0uqC2F5ppMv1h/dLZv8y64Jo5pWQ8fq1Wz5n+6SO8jMxxfoeYPlxXwT2YdvnicmSYTqrCKXeE4em2KcCqp6DwnB3KgowIG6jPlaoMD8usyJWYBVQnpNwshzCYzCCE4tB8miR1aJzRMhrx8MIhkpZV/Ht3Oh9P70KsSZ5QRhqMJpd+6+sW9/O2V0/Eaa/l9bD5dZUm2idLWo7+CKx3wpguarwB7HuQ4lN75vM4034q/jFUbIZTSU6D3ExOWudw/NHHMuqPHI3Zt+/soqChHa3dAVMr6wmhVk6MOK/aDhvQQcyeXvCPecTIgbE0U0aA9Ji4i4Pva8CxuKN+KSpPEJHPeZxFnCsDCCj/QNcKUykIeeuUw2sKblJLw4OBBpkxZofx0Oo+Qk1PMzp2Ps7hBxddXzlT0t6UX2uv04wlEFQnQv2zrUPr0YgkpUZJv4dqLxcfy9BEIx3lmaz/enLswW09sDDB+LecKgLuNWl4sO8CiYDVhs4Zt+W60ARdhHUzx5aGOJfG6dzJc1UHYdhWVzgg3DE7HHD9mvNFrjXHIEWW204w6rsOjj/HirAi6aA5XdibZaDMTL/JSOGBl1KZh5lAvSXWSHY12/n59xhFJyYBL4PrDmZvmeQHAGjWri3JpNWoov249jx/woPljhHmSxAqvUTBEJvrkVMQyrosyFqP0gGvh0GQ7X7DmssXrIzxggLU2UN8MkwSAh7ind8MFC8BlZWUKGH7sYx/j/vvvV1SqxC5QpCiVEvSoyIOdeazblGLl7THcHg0yPiRg39DQoJS5R0ZGlO09+uijZ76BCbzzvAVg1cdNpL9pg9Zy6BBBVJkLlFndNFjCMKcN7CH0+THScU2GXdyuI/3bdKZ/qk/B4iS8GoCLjfBKAOoWwa5OqBTKYQJyzNDfC7OmgcmYYR1v28uUrzjZYejFMpCAnZm5vJTI0o7o+bdvmvmX0QI4kguTPOASd6Uo5IdBmwTRxesugIH5YKgBf1cGgAvlgcAMQTEZH5PGlJGq0gzZ6vABKKnMzD02TYOYjepgkpvSe1ka66ZB5cz6sopf8mF9PgvCA8eN/UgZc9O+Piho5P6mZSzUOnlCU0boyT9BoQpKq9GUzcCuTYM1h9xtFXzH8CzN+dmVTCU7k9EiARYhiDXXFylmDm93+Fgydw5LJxsxaY+5/owHQuk+P6Sbxi/M1ahVRu4e6qEh5GbAZGEx7RQZj5G5sj4RJ1nwTAF4/OpErON/XhmkasY3lHE2GSeKxYKE/Z107P0ZK2ZXKuehssiGAKZkwE6vPCyqmFRi5/Xd3YoZxpObWlk+q0rR55bzNZH4zM/3suSqB077lmwAWNgECVGZIs2oXs2OIg2X9ifYk7RQbnNR7s/Mf3emzDy3PMRlLSkO5brpHN3AraEP02LXsbl8gFUHc3jLsoscXQX4ArjD7YxMixJRN9PYG2a5a6oyEjQWLkOcNnuQ+cMZO8o+rZ61zX4I5XLVQIgNRjsOqxezz0AooeOKkczI2ZqFam7bcixL2ZljoNmX+WydHwCsYXVFOa3qOCVXvsTvfhpD81iAZTclUYuUtFxqYTgLV9IOwRQ4YyLEkcu/WXL593AElydMqjcP9lbC2zaYfSXNRgffCezEEPfzkz9sZO3WA6e9/udygYULF/LjH/9Y+fxLCHtYAEzUrERC0uv1EggElCxWr9crPVbJME8V0lO95ZZbFHD87ne/q1gEzp8/n9WrVytvS/uFpXbmse6NBCs/FcI5klZKx+L/u3v3bmX/JOv+9Kc/rQD+BxHnLQBzSQV8uRAGGjNzsjIqZD8CFh+UBhRHI5U2hT4nTdynIbW/GB72ZLLfwkLoHYXPGSFmAkcEevJgZDKkJd2NgbYYEiLC4YW0ALuUhSOwbT+VX/Sw1thN40AMJBGzQzoK/sNavvrRcn7dMQlGrZAXhbgd9DHI6QKHB3rmQ7AEIsVglDJyKDMGlVMgQsgQi2SENoQEJrO+Si86BR1dmey4bjmUG+D5Guapurhv0u8U5vFEwqXS8byhgo/E+rAJsexdIQAkpel4YTH9Uxax5cVXCJvKWXhxGfk2PU0pD6g1aF166jVObPpjMpLZ7sdTBwspN3RziCsx5cY4kijCN5TLLWUblVKyTRMm4dn5DitYDBjuUV1Bl9VMwq/lsyMd1Jt+FniYAAAgAElEQVQHWWjNfhwg2317PwBYtiXa2vt70+zvS+PI0aNODtFQamDpDGHWZMaYBIRFY7qt34PbH1HaANKPl5LzmAWkgLNUKcaLnJzuWEQg5Ru/72bF1fefblGlRN7cfGoSVhQ1LWY9k2MR/EY4XKKiqMNIUTKGQeZVZc5ejgk9T1zspb4tn13FHuqH2rhhdDrrS0zsqPJx71s6NtleIyTm9oM9aCJB2ksNaCxl3HbkvZaWcXWakDaJXUh9Uo1VqRi1idKVloJoioMmA8OVEaZ1adFG1ZSKKI8A8LwoH9pjwaxJYI7CPoeWRldCIXhFA+dBCVpnZPWMD9EaGaV47n/zhxfc6F+LsPiKFKo6AWAtozYt3QYIGpP449Ab1KCabOeppJl1Lgh5dKSdDuh0wP4YzFiKLb+J+rdKweCn7cmf4z/05Gmv/7lc4FwAsBga2O12RYry29/+NgJSkgmL364CwDKxchax7o04K2/143KplIcFyX7Ff/j5559HjkdckX7yk59kvYXxLOis33R0wfMXgBdXwReKYKQRwrZMf9beAjYPlPhRNTghqsVQkCAeUJNsc0B/EgbyIGpGYXOUxGHEBglLphcr0+5jKllaWwYck2LQYM6oYWk98GYbzT8Z5o1X3JjtUVTlKqi20JJrI++ZIW7RLuLVtqbMfK68zPIoGwfjZqjuhSOfAEtl5oFBnJokqxYJTSF6yc0jJjcQUbeyZGZ943rwOWHr25A3G4oWQ3GEvx/dzk2aXZQo7ikT60ckUeFV6bCnZd7wxExpEZqIxJNs3t/HK293s2DuEm6YY8E8LkOd6Idp/PIbB5qYlDPAcwPz+ZVhAdGwgavVB6g0jHLIWc0/1D9FoaZDYWsLEAnH1ZmWKWQtSdSU40UrakinCClNi8a0QX1yE4QTvf39AuCxdUsZ2ajXnlIXWzLmqqKcUy4zkfMtD1C/eN1G05w7Tvu2bABYPmERtRpjOqWMunfZNCTdRhrUx4ucBDRRdhaHiRxoZFeNik+GhwmF9KybpmK02s+9L6nZVBHGPGgjb3AXRQWTiOlUygNnbiw7A4TxBySZbaIowry24/2it1SECCQLmBIP4fCr2F8BQb2KWT1p2kNBCjsP/3V7wKocVjs+T2uFmyLdn3lk+EksWxLMvw6QrkGliqFyO1832ngjFMQ3nCDWZSKeKCTaU0IqUgq60sxDvMYOXT3YZ83iXt9hmtxeoskYv/zjK7z21sRU4E77YZngAucCgEXUYvHixYqwhfRmZTZXxpHGIh3PTtr0ZIeybn2Mlbe48fl0CvAKe/mVV15RMm7J3J999ll8voxDWzYxfg54IgxoWff5C8ArCuAfJZMthoAF6vvQV3hQmRMYrWkWOwy0JRMMx6Jo1Rq8wRDxDju8XaOYG2iuPECy0w6tJeAXkKzMyFQK6UqAV7JPUdwR4NXnZEQ6dE7YcoQ5P3Pyxlo3npI47lINFOXSYsuhcP0g90Zm8WbnTFAJsUqXsT4UUI/sB1sENJeB/qg+sl5GnIR5bcpkvwKG8tNqBZMh088eDaFtO0Ay/1LSB7qpLq3AVOrj0/G3uFr1wZSXfvxiN/qqmXyqeohca6av9n6EmDEc8FXy274VuFQm3HoTHaOlfMi2h09Vva5UIGJhD1MKdZi1x3rJp9q2rHNEbeZpXQ32YSs35mxXMrSJxPsNwNls+93blJKdOxBVSncFOdn1tGQdMkJ1941zlOz6Jy+ZaZz9+dNuPhsAfvdKdmJjEmFyFfr/sejTu3h+VopbtxYzkjRQpQvREzcxUpQEWwyTW4vTDhcNJvH27D8rRS+3SUW3ykCZJkyh/xgA7ylLsztvBKuqiNJIkhJ3mi2TVdhCGuZ0wKGAl/q+TirLZir9aCXSKszxEz+MnvYEZrnAeCEOv9bG6tLP0WrpJt/Qzn9GfkPlFicLr4FImZpQpYrBUjv3Gqys9wcJDqSgxZKpnHXXgbYGcqrAlAsmi0LSzG+awX3d65iX6lYqJv/nD2/y9Obs2kNZHsKEFzsXAHy6nQinzm68bMP6KLeuHMEpc1/vQ4hxhGhKy7hUX18fvb29irBHNnH+AvA0PTxUDJ15osYBi1sxl8bQyFO6RstHLGa2p9J0RsLoNVq8oSCRtpwMAEcMqBa2kHaboaMW0lNAXZjJOKUEHHIe04cW4JUMOOYCvQd6Xdgbu/nVJS7WaLWsjZpI766VOlHG5CEiwClO2ZaM65JIXAqwutsz7OaSOcdsEI1HxTB0chcYu4GkQWeFoTwYyKG6+35Mtum02VeQ6N3PvEYt91meJF8eDM5xHEoW4w7a+eOGg/RPvZ2lPau5e/nZMQxll8fEM/xxE76YGXfMpgh62MxB1vRcRl6uh36tENJCrFBv4Es1B6jLGcjqaGWdm/VVNGt6KZIWwhnE+QDAcgNds3afciO9529EgT+7GD/D/IsXXaiKP3tagY4zAeCT7U1EFacrT03tqI5QUoP9XTPar5UYieTEuaw9iavnwAkBuC8PCrwqjOPm2HeWx2juOz5D7jbqcMSTmJPH3yg3VarZXNSuSFQqEwbRAFgMVLo15A2b6dmxjitLZlGcsvLkbLUyJlcyrGFZx9mR9053hY4DYJ2V1ZP/jlazGdS9XJb7O/6hYyMLrjXyP3k2tulBpmn2h+P4vRpSXRbYkZtpjUUKwTwpYz9qsIFBDz1d5E+fzn09rzIv3ntBA7BkotOnT1ecjyQznTVrFsXFxbz00kvKJdiTlpGUM4/t6yJ8deUIPreKmTNnKkzoXbt2KWzoyspKhoaGJiQnKSIc4qbU39+vvIRA1tnZmdUOnt8A/Fg+9OXCoBX14k4qi9TM0GhoRcXHdRoKgxEOGjRsRM0eV5jkWxXQVQIxS+bp0VwGGnE2mpRhHUtZ2DUMgwcgGQZ9LkTcRw0aRsEgPQYV6v37uPMbfl6MqTkijkV76qS+BcpIjBpiRRlAt5Vnsl3JhEXDubAc1ALQYn+YBvnyaTUQPWoIocg1qjCotdi3O7AfOExp8BHqlt7I3v4GmsJPoZoylY8bt1Gazr4EktWVftdCv1Qv4FFHPdXbzOh3r6by4usxtm3mwzWHTys/Obaqu7Z8gZ8vfC8JSGaMJSvd567hyWgzTqy8FptKg2mQ1nybCOfS4AywQnOQ5dq11OWlMOmzl7I8k+Md/57zAYDPJAN+93FL6fu/X/USt998ykzz/QTg0537gFbKzWCJpRkcODEAvzA1xOIOI/bosWu+ZmaQ2/YIK+lYxNUqNOm04Oc7sWaBllBagznowaHS4jHq8JgCRIxq8kJ68oYs+Db8icuaPowjAA9cLn5/aUUf5pbtH2AGLADcdCut1VXg3MsK639xz9DbXHqNkedzrBzQG9iGmrZUGnc0hW8oSnS3GbwV4JLS80zIrwe9EfQ6GOgjv2gW9w2vZZ6284IGYAE0cSgS+8H/+I//UErQQsISFrTE42lJgM489q+LcN9KJ/6RlLIdKXlPmTKFJ554QpGUlLL3pk2bst7A2BywSGaKEtYFMQc89yItN71Zyg/ccfwdRnSTXFyXl8t/kOCXWgNTkgn+pmcAjyOHL2mNPD4cJrWlDvoLMuNGhsbMzK3BirmwCKMwjVNxDJ4RPKPdhAWM9faMK5LIVIoIR7gd1B7Y2kH5ygpFKSXsLAaNG3TBzCiU+OrF5UZRBYXNioCHKZ1Cm4phLXRgiUYzvsWkiRmt9OsKSIY0mPwwV9/NReke1o/M5XeG3/CvD2/ha59YgjdtYtPQdBqiz7Gv/goWJTuoSr+/8ovv/jRtpJZfFDTzA/8r7Hx1+zt6zsJivvnS6QSSRnLlmE8Rrf4yGmzHC2mEU3q2eer5qWURrUkHVEiPXQWGJPYDZj6UOERDaieL1O1s39fJrLpCSvMtCjEpmUpnXsmU0p8Wz2H5eySWVHrF8rtBd2Jlr6y/LWcgRTmRdZ9oWSFMCdHq3WIoZ7teef8Ys31rTxnBZC4llctRa0zKfLCYSIge8/79f6GhYSlarQG1kOsU4p9IkEdRqTSKI5P8Tf4tP8UkYux3vbRRzjBO5IEcUcd5rOoIn+ycetxaDxbGaHSeukfcYdTz+KXipW1kdleKZn+EN4v19JUG8ZmDoNcrcqjaJ/5M6bKbmNGr4S+zU2jCKexhmN2jorn77Cs8Jzsdx2XABgurmz9Ot6OGaO92yoybKHOpuO+6tSxVu8BqJGjP50WNjv9GS6s/zkCHV3FRSrcWQUsjmGZlpiesFujpJl8/l/u8zytCLhdyCVoMEj772c8qXr0ibiHM6s9//vMKKUvmgL+XlpnQM4+OdRH+uHKYoDOpmCfcfvvtvPzyy4oa1ve+9z2+9rWvTWjl11xzDVdccYWynxs2bFC0q7ON8zYDnlZr4H/22Lguqme0XYeqysVFNhvf1Gt4WaUlJx7lFreXOoOWb5vN/LQ3SfxQEXRVQaA8A6oyz2pr4pOqAVZEBSjS2JJRfpQ/j20myZTFxCGe0TCWzHhot3BbYXMPXLwg48ErAh0iaalRUa3qJa7Kpx/RPS4A41RWRHqxRVVMtfWzNOGkepxIRFu6kH80XUNfKpd5g05WFOzlsnQr26I1TPFvZ9eR4XdmP4VQNDxwZEJawdle5BMtl0hraNPmUZ320N87QjyZYmplPve/0s9HF8zgJc9sbqt4NatN+BMm5FiPxIvYqS5nl66YrgofJJPKeJc2acK0p4CvR19XBDkkJAsVrWMRoRASlgBU32iA/pGAMjO7s20YMW0Q1rCwjQW85KYzEQnJk+38B5kByzEMuUMU50k1RMuQxkxxMoR2zJs6qzOc3UJyntbtHWFHp5pSh4OS0mm093SRZ1WjSnrR6vPockZwlC2hsnIOra0bsNtLOHJkM3PmfFQREhEXJq93gHDYTXn5zNPKOZ4quz4RAA/ovATMahq8p/eRHn/UER08VWzDnZtC7dGzzB3Eqolz2Gygr8LLYG48kylK5emZp6lc+lEqXWp21CSxu2MM29Nc3mqmufPcVVqOB2Azq6d9iquDftwxP9uMZrr8Tr537X/yldxehQMSt+fxmtbAr1Va9vri9Hb6CBt1pMUt7WAjGGZC6QwwOSjavZ9PFqa4MtZCud59QQOwzOXKq7m5WSk7S2lYMlMBYb/fz6fS2c3Ln+xbM7QuwvqVQ6S8GsX/V0hYkgnLeJT8/swzz2T3hTu6lGTsY2Vn0ZK+IOwIxdLrzjUhvlJvxvVWAem0FkNMi71xAFVhlGgIZhaaWKuO82gKvtCuI9htgb4p4G2E9CgYfVD4Ef451sqqcIasEFJp+U7hQp631kIkSlHUz+KEE8JBNiXUDEt/+I29sGRhZnyouDojiBHN5Su+DXgMetZoJoHeAOES/s61n0+othMzQHX8+FnVGBqcKqv4C5GXjChsXbHki6U1vPJWC9OqC5SZ0LH4IIFh/CdMRmLk5i1g99q+YaaU2bHY8k+ZAUufd5OhmuFRB88MXUygIUCgIknUIkYVMYgIwU0q7hZUPQ5m74/wkylrKDRkzpGwgn/257f5zNUz0GnVNFYV8HbrkPJatXwqLb1u5WXSayktsNA+4GVKZT5zJxef9MvxbgGP8wGA5aFhTOVKsVZUaZRqzHhbxgl920+zsDy4iHVkoT1D7BJnpRsvaVDMLw71uPjiA29wydK7mTnzw8p4kih2dXRsUfrIeXkV+P1OKitns2vXkyxadPtJrRglQ9679zls0bXsHcjlxhv/TZHklMjNLVfW5Xb3nhUJa/yh9uXD04U28rxqSn0pFoUD7JwExUMahgtCrJ8uDmUiNxuA555Dd/mHFPeqeH4ORcNRhqxJbt5tVkD5XEV72+vHtKD1ZlZPv4XKQ+V8u/Zx/jF2PW+ljvCVS37Jv9ccUvgiQzY7r6u1/GYsA+4cnwE3gWkmlE2jSZdg1ZvP8JFxrc8LOQO22WzIK5FIKO5HEtIDlt6sxMVpmeM68/CtC9O2cojkaFoZQ5KM2+VyIS5Msk2ZX842Llgt6KUzyrnhPyN8s1ZL+NkmGCkF2wjMbUFXO0oypKW81MwruhSvJ5Lcc9hAsD0HAtXgFlJLEAwhqnKauSvRydWRY4bv+wwOKuN+7OOITi6tiXsKl7LNm4K1a2HhLNBoyS+tQavXYo0ZuMOzDS96HtEXURbXUZ0Kc1mknbmqE5vJn+oiSvYnmZ5kfmMhgFNbap+QtV+2H5RTLTcegMdKmiIgIZmpWORJT1cacYajNnNj67rfMZ9fRReDIZWZz05owSg3Qg14RRJURrFSEDSQv8PGw6X/RZXZqWS2YkfoC8cUr2F5tQ9mgFnKzW19mXk/iavnT+LFtzqUn2N2fWd7zB/Eg45UGGR8bH+n85xWNeTaSURjSZ7Z0qb078dXCcY8l8fOmbQ9yosraPeU0t5zhOKyiwiHfTROv0H56fH0KQAs4FxTc7Gid32icLs6KU/+lr9ZXKwwsx9Zd5hF08uUtoHMPEftt1A/+aqsL5VHpyE3fvKxswM2PS9PU1PRaqQxECWoUeOpCVPTo2GkOMTGuqOSUqJn/vxzcMWVSkZsznEw+3CCQ8UxPv3m6aU+s97hEyx46OAL5IYfz5gxCADP+hitm69mw5xvcY/5WrZ5erjr4v/m/smHwGBil9HMa6h5LK2m1xfD2eElqjfB4VJonwu5zVBWxzy1j9s2/4mllcd65BcyABsMBoRZLAIeonwlc8ECiuIPLFGTOLsSdGR9BOeqYVIjKcXFSAQ4xMlI5Cdl/nhsu9l+Fi5ILWgB4Nt/EeALU4wEX66D9WbQ+2BKP+oiP+lRC5ZZdmYligijYk9fgkQiDonFULCUeeoAfSY7Dw6+Sn302A39ZCfVr9HzUM40EqEIh9auo+nS2cqi8wwpbOk49QnvcWXDB8PLmGdsZ54qe+Pm8ds+EQCPz5ayvfjvx3Ky3TFQGutTyk1V5CsVsQh1I9raEqrTbvxpE836Ltp0uVTHfVxrv4XhPAP4DfB2KSzoBKkEqFMZn2Otnjpfgi/xNivCXcruyrHLHKtk3WUOK811ReTZjOSY9RMSozjRsQ9jpYhTC5d8EAAsZXmfz4NOnZlzPpt4xLuAFbb9FKkzGtjj9b3HxD7kp1Qwxm9Les/9o4HjNMDH9kOWl/VI2T+RSDEUm0LSfgN2e3Yzlgd2/id3XxY8oX71M2+52e5cQF3D8qwO25vSsT7fzA2ek6udDes1bKpXU9+mozgRZ73NSmCaV1HDWrMiRSQaIiCiyuEQvLQWLr8cLBaqI8WUD6VQaxMs7BybScpqtya80N7dj1GYfPGoG5KR1Y1X0hq7nAdjz7GmopFtg700Nz/GfzTvYa5Ozxa9kZdQ8VJKxbAvxkinj6jWAgfLoHsu5DdDSc3/OgAWQpS8ZL724MGDSvYrZWjx6RVmdFnk7MaQYhsiuD4xitqtVljQUu6W8aFDhw5xxx13KIpb8u9sQ0C8vr5emVuWHvVE4rztAdeX5ZJcEaVnmprEgIz7FMNcUZyKQl8O9NbAkT4ImWFqNeQFoLIHvEugeBl3JtrZZi7j/xt9MysAVsqDag3GVJJHXz+olEFPFRsik6nWjVCtcU3kfL+z7PkEwGOgKBm5xpRPT8RBk7WbgbiaVpUFQ0cPWzpcBAIR8u02RU6yr6SGO+t0/FR1NU/mV9Ow0QJ5w7SWHYaRfAw1eSxmkMXxAeUGuCC/Fa1Sk0ZRhoolksTiKTQaFWaDTpFozNaQ4FQnPIoWw7tmV9+9/AcBwLJNkZkUucmJhFQbvHHzcdKbr/mnU4SfJlu3UroPRRKKxKWExag7KTHtRJ+xk+1L32iIX72uwpusOq1q1htv/Befmj/E0hnvbQcIM/t3m824mUN19UWnPfQIajZrc9DkRbjUefLSX1JcQHXiW6IihJpH8/NYrnXSMKRizbIEWk+QQeMYAL8Il61QxpSa+x2YPFrmeKKY3isKd9r9m8gCxwGwRsvq8um0Tr+CrxwaoMVi5/mQE/X0F5m2aDuFRi3OeAJXIo4/mSTuTxE9pCPtqoKBmWC/CIpr+ftICzf52xhp7WRWTcE7u3MhZ8CSkYoV4Q9/+EOee+45pRcsmamoYkmJ2BHM7iHxZNcuviGK/1Me0iNpBXxvvfVWhYClUqmUed6HHnpIIVRlG5KtL1iwgOrqarZu3XphkLAkA459TceOFT7i7XY4UAn1g6jMcRBrv75qVOoEKRnQ3xOAGXWoSr0siTZgyq3kPt9W5fxJSdXli2A4gS+uaPSKEtS7Q0T3pdcoNzsBJenT1hTblV7k+xVrt3dSU2JnSoUos2fig8yAx0aFZLsDkXwO9g2Sl6MhXFbN4XQJSUOKn+VczApaaPAOojEbsW3bSldiBasa9vPP3iZWDG7i/oLPQX0vhKvB7oSRNuYmqviN+s9ZnSopR4vn7ZEBj/JTiGBnyhYef0yn2vgHAcBjzGc5rjyrkbICi/IFP9M46KoixxSkZ2CYPZ09XHv5TPISUczqE8+LC5tc+uliRTmR0r2U+x/baaOx6VaKCt877pEUIZv+H3D7ZWI19t4QAP7NRj0e1VxqauYdt4A7oceVMDDJGFBAVKVO04JZIVLdEHa/Z973ZOfqsMbMkFXFUm+Q9oIEz8+MEwm6wd0LEQ9s3gkfug6KK5jeUUipW0Wz5/2bq5cRMjHeaNn3MOl0DFtOpjnb07OTBXVkMmBxQ6qYSWv9PKoO1bLIcpBHgm7Uzc+Tv3APOoOKSDRGJBEnnkyQ8qVJHbDBQAN450CpZL8VfMW7i497DnCkPUNYHH+vuFCFOKT/KyxokYacPXs2bW1tXHfddTzwwAOKWYLNc+xB5Ey+T8mNCcJ/54fRtFKClpnjm2++WZG6lIxYGNFjutPZrP+CBWDHpyxs/4yb3gENqZ5cVJVuDLY0apGADOuUD7EvGCH9/FwIzMM2fTGfTO7mkLGY+52vKpnWU5vblD7ricqAcqMf/6EeO9kCjoumlSnlUAEI6Wk9vamNr6+an831yGoZ2bdfvbCHe24+JsIwnjErZgbnMp7qXkiO3U+drZ87d9+BafowbTueJbHqCmyxCLZkhH6ZcVarKUom8KfU5L31OommZoo6wuwz9CrENLydYNfQVNOESdVG2egIVxktLE1kCBOnCgGpsRArPjknvlAsK1u+E613OGLPyrThXAPw+OvoUtkxRUaV4xKymVLSV8UpSk+sHOqK2vh13+WYQj2s7Y5RdPUMVni6yE+FqbP3Ua91KiKeYzG+r3+66/Du/1/bWckzm0eZNeNGDCIEcTQEfHs7X+cjjXuYWXPyh9G/7Bjkqd0FLLzkrmPvBdpjVkJxHXUWPy9r8sjLDdJTmiLUm8OysI/6aJQ4KoxHKyUn22/JmveVqJg7mGTTpCibayLgHgFfP7QcygjjXLQMiipweO3c9tapy4JuUYVNgj1L7o2wu7sO/oovXOVQ7hFjdp/PbW3HrNdmAFgy4KI8Wh1zIGc5+Izgfomc5Q/TNMetEMZ6EnG88ThRAWFvktTeHBiYAsGLoKgJ8kuoNiT4rHsP9bs2/a8BYBnpaWxsZM+ePUoPWMrPQpZ67LHHlP6sYeTszBhSmxIkPh1C59MpLGhxXxLw3bJlC9dee60yB9ze3p7112Z8CVoeGC4IFrRkwLP/1orry2GeGooScKvQFITQ6dUY9XqlYa7TaPC64iQ2XAovajH/zd9zTbIVgzrNP41sVUZZhBE6PsvM5qwOuoMMjAaPc6eRJ/vN+/sVMtCZhFj17WgZYtH0coVkJDdiybDlyyss1Z5hv7LuczkzKvs9HLfzW/cSnnbPJemI0Vx2iAHstOYb4eU/wTVXZ0azJFs7OkakyEmPuqCtFaZMho6XMyYWonGtaqDo0H7unlbPUmsnplQS0zuqX+89U3IeJcuSYxdbvtl1RcedZ6lYdA/7shYDOZNrca4BeIxM12F2UBXxKeQ1Oa5ILEGP08++slpWCZ9hApFOqwikDTyzsQVv2d+ysKSDQq2fm3Z+Hev0Qb6ReJnL84/pAp8NAIcSetp6R3ngpTCLln3rnb3cse23LCg/xMollackCkpv+Zk3u4k6vkJhYYaxGlep2J60i8cCaUOSQzY9uTkhDC4dhzRmZkeDXOIPIkYi5VmowO2sSTGjW8WrkyPssTjB1ZERwFn3BiycmZmfLa3G4bdx25ZTa4o/0aRh1BZQvGdv2/DeOWGxmOzt3aVkveL3vGhqHl/+cJ3CNB9f1fjpE9uVtkoGgNWsLiygtWIZ5FwErji0P0bpLS/xxaaw0iT5YzLFaCxGKBolNBojvc0BQ9NBPR8K6iAnH+w27nTtZOm2tf9rAFgATQwRBHxl7Egy4vEkLNXQWVYiNyVJfy6KalRUga3KdRcAlsqGMKJjsZiy7WzigmZBf+z6GnZ/upM/2eMEnSoctggOfQqb0UhArWZErWGwQ0Nq3208Gvax/rVdzLtqAfNCA4q924Gu0aw9Vsef7BPdvOQGKiMdp+sNj1/PK293KeU/KWeL7q+QjuR15dwaNuzpJZVK4w1FsZn0ypf50lmV5xyA94Uq+TfjMt4ebYDmATBFM+Mbag0c6QDnEDQ1ZWakYzGw54BIaYoN3LaXFCcqlW0Iq+UqHEV1LHV2cNHetRjCYeUGobCm40mF/CPnX7JaAVth54q4hkRVoY3FTeXK72KPKIAo+sZjca5L8ecKgCUDN+BneHT0uAcIv8qAT62nLBkgktLR0y+jFekJM94F2MRPWMRLJLYHa/m7Q1+AWj8/Vz+mkLQEqKfndGfFYzjdDUau29dXv4nNXk2JxcuymSVZPYDKQ+SoL8zvXj5Aj1tNYfEcSmffzmZLIyX6MFutZnTVPpIFYVIhAyW9OrQFAeZ2QYPr9Pq8bkuakGhuJNO8WhugT+6k3j5IxmDDFpg/FfLqwOqgIlzHLfvfW36WZ8qUCuJaeH1Smn0VfoxaI8e7Q4cAACAASURBVHe9dEwMRARKujrWs//t/+Ljy6pYPL38pIS6UDTB//xlL8Fw/CgA61ntKKO1bA5UTAOvFzY8Qu292/hBiQwmwrNqDS3JBCPRKH5PHNceG3HnZNLxZrBOArMDrLl80t/CgrfXMavWgTUVV8igF3IPeGwMSQhNwnwWFrQkXGNjSHSdXQbMmwm4M4TarUIYzAK6UtqWn/ISIwYB/mzjgmVBX31dNb/9mzaO5KapMyb4tTvAHHUSk1XDoaICbkmpOXDYTHz333K30cjUHetwlU/iKmuYR17cxZUX1ZxROfNEACys4KI884RGSoQEIyUqIZTJF0ZhnCZTCihJiVlekgHLjKZs8+alk885AI99qFYduZt9c1OQ54eoyGWKOYURNv0GrrxKKT0rZhFGTYZZune3YlxRZPLRZLbwEVOchfFhTKKPfdR6TwBi7Hf5KdmtlJbHSrLyt7Ey7Nh+yGyqPIx87loxSc3EuS7FnysAPlkJ/TVTDcMaKzf7DzIUy6FY54N0XBHokJBzdLqQz8+WA/0Ko1k+U/6YmbZkIT8avoF9/ipWqXfweLyZW0o3crdjLU+v3zOhh8WTbX+i1+Ldy49ZMT6wRYV/6lcxTrayw2gnp8JJuP8AcV0ZDEegNIW9rIyPbdRij55aMnJfRYrKURWPLIgT9YwSjXsgFoR4GNZthEuk7FsO9kI+criUhtH3gvqwUcOwLU17ZYy+SA8BTZD6ZBVXtFqwxjNqa4f2/Ynmwl1cP7/stLwEuTZSNZOHlkwPWM/q8hm01l4MkUngH4XWJ1h2x1peT/SAKkXKrGNQr6ZPo2IwZea7IzoO5qoIDmhhqAQGSiBQg81YgW0kyNRZ9dz5/7N3HuBxVlfe/02f0Wg0qqMuuUiusrGNC9hggimmhFASNiZfyIZNNoVs2GThCynO7ibxpuJNQjZsSEIgBIIhhGJaaAaMbXBvcpVkW71LI82MRtM033Pe8WuP5ZH0jiTnwzb3efRY8rzlvve+c8895/zP/9+9i2n9nee0AVZR0IsWLeL3v/+9kqO99NJL+fa3vx3zTA+PTY4QSUnc5cHii4WgJe8rZUjidasRjWRywOp3R0LZwgWdTPvAoqAlBL30umL+67pDRLMtzMnysrPJq/DMkqrDW5DFZRE9exrMhN/7JCvSSrmzbiOVLV563V4yUkzKjnU0LZEBHlxPqeW6EtIQMIwY2vjfxYtJtZnw9YcUGTtBAD/1ziE+tWy6YnyEdELAM2ey7fMV89XWT9OWp4f0IBxLUxRj6HgN17R0epgKGUGcR8209aTj6vgRqxanUBLtwqGL4ozLN6r9lGeVELO0wfXNxTkOrGbDaUAkWbhEpm+wETqT4zCSAZZFVI4ZzuMZPDdyvAq2CkbNMSTzcdIRv96IORpReI3jWzwATVISw5Ur7a5pp8+cxZxCMzZ9GFGFkjrj/9r/Sdr6MliSfoBHey9h9ZRHCHYdJhjwDEtacqberaGiF59d/QZ7RW/DZiYgIiVZVigrg9Y2mLcQIiHMC29nVr+XxTUGrKHEgLWHPyJkOv0UtA9QnR0Ejxf6umNqZiL9+da7cO31YE2HjHQ+vdVBfoLqpvczrFh6m9nywn/QK/rXt9+KcepCLql1UNSfQvXa3/DpBS04L5xJxGTCGQlSHhi64uE0A2y289C8j1Plm88XG/bRk9/DmqP7uexza3l7oDZGVyuMoOJwm/U0G5z8n14bO1xhertCRBsyoCoHWieCbZrCRZ+5cB6rW99WInznsgcs7+bkyZP5+Mc/zv/8z//w+c9/XsnTigEWT5i9eWN7fbcG4R43HI+2/Ou//qsiviCCCmLshX1LAGBa2znJBS0G+PqPTOL3Fx+h5sIwN1o8/KU3wGuuFF616NljtfNup5/wE1eDZSY356Xzg57tysIpZA7DMSaNNLASQt1zpF0hiJAccjLlHCNde6jPpWTluoWTlJKSkQzEaO8Rf16PX8/2nlmkmX08vN1Hpy2fps4cvpj6C/b3lbJ00URqjnppM0/GmWUjv+aPSXlU6kLc7e0fNmow0tieCXKSocZXNkl1bR5lEyGsW5JykLD59JLMU0LKErGQDZS6Wx6P+ZJIiPxIqD6e71qMtITyBTAonw3Vvrr/n/nVjN+dIDm55dKhy5/ea5lBfXoK81NqSI0GyYr6MYwAfNL6zg1lgK9f+SwVH7uajUe6cN/yCdi9G5zpsGkj5OTA++/HIi9paUzLmYtRZ6PDWMCl3TABk5JDlu3LL68XOdEAeMTjDcVwCn2iXt8OwpTkF+H6+TEDnJ3F11+3YZRY86D2xJRW3K/9Fe+sshiRzKtvwVXXMSGQTsXmt7lhageLKoqVUsZv51/GLT1VXOBvIT/oYbu9gBXd+0654obKRtq6+056wAYHD5XfQVX7PB7N+AM/Nc2ism4dpde9zms5dUwJ94Nw8KToGbCa2a9z8PluMwddIXrdQaJNTjjsguYJYJ0BXjHAF7K67dw3wOIBCz/zf//3f+P3+5U87ac+9SkefvhhOjs7YVuJ1tcx8XHb++GbHRh6dYqRF6O+bds2RFpRgFhi8FeuXKn5HuckF7QY4Osum8RD8+tovMaP72AbPqeFa6dkscnnwWlLwePrJ/TXxRC4gIrCyazp3aB50EY6UDUMQoUYH/ob6bzRfi6Lb+XRDoXFaDwW9OH6oZIwFGSlKp7nn9ZVUZjnoqujVflbQsJzylwcqu+iNZBDbkkKrkC7JgOshmHl/lqINWScZdFeOrsoYZfjw9daQrVaxn+o8ZW+S0h8bpnrFJCR9FFt0h/p78UzYmHJsSK3B/dXRYYLd7SUZUlfxTMuzU3T8mhK/2WDIOVzQ7WDvUU8YL+Y9elOynoDXHy0l2m2JubkVFNoHJq0ptFgJy0awjEwdEGt9D/RvFfW9bB6b5idk6cTXrYMurqgrg6E9q+gIIY3CAbA3YOrtpq2Aw1QOgv6jFzmHyA0eSkTskr485RKaBa0cxVk58D0qRD1xVTN9lfGrpVTBGY7ZBczpyeHC+qMRJSiggj5PXoExfxccD3eqblQXAg2J3T0wM6dGI16li4qZ2lqCBsRKq05rHNMZIXnMMZohOWemtjfgwzwC+/VKPOlhqDDRivPlN/MO2XlsKMUUtugeQ3Tr3yNHbZqrFI+JqnMTCv+zCz+2G/kxy1helxBer0BBtoccCQTjkwE/QzwWMlcOJ/Vne+ywB/7zpyrZUiLFy9WPF7Jy0reV7xhMcTr1q1TIolsHBsVJTv98N1WbP1mRURBKCiFhEP4oIX0Q2qAhVRDa5PzRDJRJAhra2NkQ1rbBzoEfd3SyTw0r566az30N3YSDcAtcwp40ePF4LUTrE8junUBpJbwW5ufxZFOrc897HHiAf/ime38w2VTFeSz0ENKWFrII5wpFsVTEbDRaBHRQ91cDXOfaSSwXP/p9Ye5pKJQWdgffHG3gkiW0Lg8o+Ry/+EjU3lrZx1lRS7auj1cNruQ3r7AsN6sXLejx5+U8o8sJHuOtnO0+dQ4oYyxAN7E+Kih2oYOz7igo4cywFqQw4KQFzT7dQsnEgwPKM871hrf+PdBFhiJ4Dz40m76A2FuvWyq8v5prSEeKaKg3muNYyarwsXQVUz5nhwaA5lMTWukVN/JqtmPJnxFf+KYy93e3cMKSQw1truj+fzZVMhLJRXgdkO/HwI9ICWF6XkxJSNBz/f7sWwWINVlOAf6aIvA7HdfpHNfJ75D1bjLsyEjDSblweYdYA/DtcVg0sM+L+ROhZwShYGN7EnYMvL5SKWBnZMiePwd2F55AX/rBnyXTgZXOURKIbMYbMJWplO6Iykhg68PqxFljoN6IzkD/cww9jPP00B91MR3+09doOX7pNfpThjgvgEHf3J8lj0LrGDKgd5u2Hc/M/5xK1vd3aTojhvgrJgBfqjfyH3NYdyuIB5fgIFWBxw9Pw3wiIv4uqkjHjLsAbv88P1GcGtDOo90M2HsktC1eNE33HDDuSFHKB7wJy+bykuudl5e4uHODD8HW6ezvv3jhI0O6NoIbqE6tII1hefsXsqEim6UTRbW9/c3c/WFpUrYWWp0xUBtOdiihKIlJH3b5dOUkKSQd3xUKu7Hub34fg1XzC1VPKsz7QWP1PXBOe+hjJNqMKS8RiqXhguTDnfPwOSjGGtLMEZ1RCMxcJp4E/F5/NEY+ET3HGpsH3ltn2JYh8rFSmhaQo3L5pQo5UTJPO+zdYuxmgNc5dql5G51uij+qAmzLoLfH6AvEFK87rXv1Sh8yrK5E3yAjIHkz+PJNNa0L2FFzul6pVo2EPHjsU2fQW/AwbqapWxzl/H10rX4+uzcMvndhFP1mR1f49F5vxj21RlqbFeFr2FN0TSwdEFDFQihh3jStgxIST9Z+iY5vp3b4fobY2IeYT//t3sbP8taCFErtNeCpwW8LRDqhUP7oHIfFDsVfmVeOwbZTigRdrxijEdryTZn0tG2n7DPCxVp8IkMuKALRGKp8mOQdgHoRK50IPavIyfmjYvOdyisbBKErS3HEKFWlpiuuljVQF8n820mPtJSxYTWemWTrnrAIUuUp6flsyHzRmiaB6n74ejPyP5iJbcGguj8AnJModOfwWafg7ZuK/0daQzIxsLgwua3c0ddNZkhE5hT6W/owDljCkv6m3GF+85pD1gkAoWRat++fQol5Cc/+Ul+8YtfKDSUSnt5xkjL1/Cf7+mDHzVg9usVcNfEiRMVxi2pPS4vL1fyv8lQUUoO+JprrlGAXILYPif0gFUD/H5KN09eECJosIApFwK3gckKrRuUXeUCs5UCU5S7bREy5cszyqby60opjSB1X3z/iFK3KXzIAq4RL0wMo4SZBGA0rSRzzBy/g7sav4AOFcob5eMlfZqgvismxqQCpYlnpYas1YuJkZTxkCYh07GQh7ySK/MXIJjSyaVHYlyvsphLiydLSTbEnYwBvv/ZHaeUQw0+VzYlkhuWMdH6vOp7pZKECHpZqDwrphXzZm8Bue3bIehXFlRBN0tEYvAGQB1nNbRb2VtKRdrpoS4pcVNlJZOZcLleW386C9KrlL6Foga6gg4KbadGlCp7SqlwDh1iUwkpEm1gXtLNYFX2pXh03VC7DUSPW0g+5N+MCTEAoBjlunqYOBGyRQZUD5EBXCEvbcKRLPKg3e3grgdPM5hrIK8NQh6o6oV3QiAh374IpBZD4UwQlL5vFywcAFsUIl3QZYJcP/is0HUVOCaDrz2mDR7qg5QsCDdCNA0MZsiYSKHdxjJ/A09EXYS9HSD64qE+bM58bju6iXmtR08xwD57hEcugg7vl3DtnULl1CPg/x5c0wzGMLjt4LFBSxq0OaErE/wZUDwNXJMoMKdye8chlocPKdzmgzc253IIWog3hIpSqCe/9a1vKfnY73//+woJh9KenZXM6336sZU+uK8Oow+lDEnQ1lL6JDSSy5cvp6WlhWee0cbkJxeXOuI777xTuY+QhSSDhP5Ah6DFAz484OGhpV68nizI13Nt+9WUmIxc23dYQRJm6nTYdFFso2f5UwZuMGJZaCrFGxGFFwk5Sm5WQlNmo0ExysNx8I727dh8sFkJY0mpyZmuhR2pj+JtvrzliMJlLMQZMg7xXpgstgIWEi8tHjQ00nWH+lwE+rzGKEFjgJz+mGC8tETlXwqJR7ZDWfBGAnlpNcDyjBdOyU24qZKxkHuKByzvgmwIhtIlluuoSHC5t8gsqrzNVe5CytMbEUPvD+uwORzcsbSEvEy7Mobq54n6vKfDRRZHhn3eZ96t4mOLJ49pIyT3jkT1BAeM2AzJkScn8n4rQ4UUG7roNKZwi/N2wmYPeGqhT0qHvLGfzMmxUHT1YcgrhvxCSLGBaCYrrHf+GDFMT2fM8Pq7QNJN9mMKPS02qVnvgzczIF3oLwOQOh2cJTEvu/t5KDsGBRL6NsGWOaCbCI48cE6EUDRG5BHwQrgvJkMaFlERPQhjWcF8yjKd/KnlVdp1Zt6wFLAmmoPL30mnwca/VL2D3e1W2M5UD9hrTOEhyz9xT+Fe1jVcyJppHhj4d1jkBXs/SiFz2BAzxEfSoTUTOu0K/zM5UyB/MhZ3On/s+QsVuubzygDLO/i5z31Oyctu3LhRMcSrV68+aYCfiAnljLrt98Ivj0FvWBF8EMDXb37zG8UGCKezeMEPPPCA5svLNb72ta/xhz/8gcsuu0wBi2ltH3gDXIuP393SSPfeFXwhw8FXA0fPmJbq4EETZPJF0wqQ3KMYxTPRZNLF2Evp0Tt76k94YONhgB+pv4LbCtZjMQxPxSfkDbLoGoWPL65J6YsweIkRFh7sZMpmxmusVAIUCf2LapIYM5XYQ72HgNekiceuZWMUbyhUzmTJscYj54cKrUt/3t5drxBNXLPgJCuayiteVphxynUSGVXpvxjykUhdRCBEmRddBE/ERmMog2nWJmUxtqWkkZuZSqpoLwspx+FWnHbzqFMAieZruA3B4OMTlY35o2YOhvKYYWqiX2fku7rreSvLSTQo+tvdsbpdW1bM8xQSjQ1b4OZbY96w1QIWS0xRqz8Q847dLdB9LFZyRBPYuqGkFXK90CHn58Yk/BDRlhmxUp/+Loh2QGpfzOuNdEP9LCymXAJpRZCRr2iB09sKtsxYLrizHqJ+dAEfqWEfprxZ3GD28H/dO1iXUswmQw612JgZ6WadzsW/71yD2xM4xQCHdCl0Zi5mSXYHbVYbn7GVg+dHMCOCPrOPqL2fqGwGxBB32KHFBgfzIWs65EyDgknQm83G7v/Fif+8MsASzhUQ1jvvvKMAsb75zW/y+OOPK8pISh3wIydJe0a1zhz0wq+PYA0ZueOOO5TrHjp0SKG7lPsK6OvBBx/UfGnxor/73e+yfft2RSzinApByyj86KI9NLivZ1n2Av7Lt3tYFKbmUdNwoHh5ggiWsGAyBliVgZNbDA7bxt9WFlIJUao1oPFI12QJEBI9zrqmOVSkH8OV4h72aaWmtNqbT6m97YTXI88uDF0qAlzC74OJIySsKs1lHVpGbrgby7UlbD0YdTzUORJilfFSOLoHDPgjZhwmWYxjLT4kPmtijKc3UTg03gDHh9bjuanVayYKNathcOmPquA0FK/4UM+ipa5cNIUlT+zQ97PONwOsYZYZDiuXPOi20+0Z4OJiv4LEFr5yeWY1lK3h9R7XQxJRqMb33z9g5mH3Uh7OqcBf2AGdreBzxzxbKckR7l1rWqyEyGKNgbLMJhB9X6MQxQQhHIS2w7Fwse4o2DthUgfk9sLrfsgvhqbZYMyC7JlU9DVQ2R8CXxNYc8AoutYmyCjlE/p2XLIBsNh5L2CiOhDBZrHRllYA3U0Ki5bDZuHOrm1MG/BSih9XxM/9zguwBvup1dupGzDSFjLxH7ufUlIxnb0nc8AeKUPK/wLXBrpos5tZk9MK1X+Ai0MYJ3cScfQR9ZjBb4YeOzRbYLd45FMhezoUlkNvPiu73mGFcdt5ZYAnTJigKAsJ8llQxeKRCj2kcDSLgeM3p4p8JP0iH/bA76ox9esU8JQoLdXV1SE6xBKK3rlzZ+w+STS1z8Lcdc5wQUsIWtprjgaen7KEBalLWO3ZSmZk9GCrJMZUOfSBtbsU46vFAEtoURZ8KQGRHxFJ31HdqiyQiZocO2NCFtlptoRhwzPNCx3fJzFmZn1YAQiJIRNk9Dc+uVCpQRWEcllhOs1dPoXlRw1Fi/pQlaeAivTkoPfqfYWr+/lN1dz7yYVDMg2JxykhXRmrh1+tVMZJ0Om1rR58wSiHak96knKcbFwERSzPsPtIO72+gPJ7vLcpHrN4y+KJynXV55mcf7J0R6/XDRtaFyMumysxwlrejcHzL/XGAuYTsJUWtSJ32E6qvv9ElELuL17vzUvKeP9AM/mZdqob3UzMdzKjNGtc0gLJfFdGelePhnL4VMOdeHMHiE49etwAd4BoeBst8NbbcPW14MhW+I8l96t4wWpu2NcXo0xt2hcDYIU7QRjF0nuh4hi80AXzy6FqNqRNwZU/mev667D06LgwtJtN+kxaA328kjIVciezseslnJEYqKcTM170GHTwiHze18srmTPJNMFTrX87wfYmxwYwENTp8esM+NGzJ2gltXI3eh2nGGC9wUhmwWRK0qK8nDqRH0T1cPhxWBxEX+ommuYj2i8sc1boSIX6FNhfCFnlkDMD8iZS3m3gO563mK+vO68M8Ijv3a+WjHjIsAdU9cAfDoE3Oe3eoa6p5n/Vz5MJX3/gQ9DyUOu7Qzx52U24CibzaPsbFIW183SObaZA8mqyqElNrJAviJhCoiaLuoRHRbpwtO2l1vksd+1UQo7S1DyrlgVa6z1VBiVB4Q7VxIj96Y39CiK7tduneJ3CYpWVZlNymumpJ3O0Wu+b6Lh44xqfg5eog+TZJd9+pNmtcEur4hWSIxdv7/YrZyh80wun5StzM1JJmHicMp5p9ljfVaTxWMZW+imAPdmUaC0TGjwOkjMWQy7MZ0PJMPaEU6gih/nGkxsd8XT/vO4A1180SdkgSUhcNh4SRUlWgnAscyjnytw1dfrIdtqGNPw/b/goz0bm0JMdJTK1BpqOga8VjLYY0Omd9+Cqq8BbDwUVkOGKgbDE++0TlqsozmAfPV0tiuQloQalrhebG2Ydgi0dMLcUDk0B8yXMzXUxJ+rh7s4tJx5vnaGc6pRUGk2pfK8rMdI7fiyqTE7KQ8NHdwSDIOV68t2I94BDpNBpv5TrJhzl4sAXwfQ7qNsAi6OQ54HsHiWiQWcqVOfAkRzoyIWiCsidAtZiVjQcYaXxb0qXzicQ1rx58/jJT37CzTffrKCUFy5cqHimwoQlnjC/uGJsr2x1NzxSiT1q4h/+4R9YsGABTzzxBIWFhcrvd999d1LXX7FixYmwc/zvWi5yVhjgWn+Yn066CGYvZZVnOzf5tEtFaRmE4Y6JR5bKoqcic4c7Z7iw83DnKSE7CasaT4ZVx7scyROyKWHmwfletV9q6FslgBCjIGQk0sQoCq/1WNDOQz1/PG+2RB3EOxZtYCEEEeMpHqv0Q8b23coGbry47ER4PB4QtbWnjAJLF4XWoWkDx2tM5d3YtL9JEfyIp95M9p2LR+APNsKNwQwea7icBWlVLMs+qXYkHueumjZlPOScUleassGQuRnMt51sf5I9Xgte4aXOC3HZu1jjnEHI1s26rj7oEtHzSMzIbj4KlwlvcjOUXqbU8DIQ48pWamj1Oip0/VT6ojED7K0BgwfsbmiuhmUBCGVBlRivy3EUTWNxn5vVXa+ceJyV5mtZZjxIRaANV8SX7GMmPF42g1UN3aRYjKeGoHVpPBT9Oj+b8jIrLRdSGXwBmnbCYiDHC1kesISgywE12XAsC9rzoWQ25JVTYErl9vpqbjfFdM3PJwMsz6sCrwTUJLlZKU1atWqVoorEfdeNbe5qOuFPO8Ebi0zedNNNCsBLUNBf/epX+eEPf5jU9SVc3tPTo5QhJcsHfVYYYBmNr+gdcPFNODNz2Vj3ZFIDNJaDk62tVI8fLy9kOFKO+7uv5q6M13ilcx5llhbKU5MjAk80LvHUj0LMIapSkqOVcGeJyzHupVdqH+KVox5784ByH5FtFBWpymOdSqjV6w8q3rC0L370AiU0LR6soNPV1hVKxaYPDovgHS8DLIZHNg4SJRAwl/RZVJ5GgwqXa725s1Ypc4qvpZbc6dauchZlHD4NTCchdBmPwZrWKmp7JH7psXwv4s/VQhcqXnzArOdlpvNoQQlt3T3QXhMzpA1tsVpglxEyGiCtDFKvA0t6LAfcfCBWrlQyK1aXK+e594G5BQSpvfUIfCoF3KnQfAG4LsaVU8R17jru8Zz0dKsM2bjNZmYG2kkR3uhxaILSV9+/0zzglKWKB1xlCfEZyzFoPwJTbDEZJnMYggZozIdeFwjyXyfMXgtxpjv59/b3uNRTT4ouZiTOVwMsTFVHjx5VaCLXrl0bq8/9yS1jm7madnh8C/gCXHLJJUop0iuvvILVah2VAb7nnnvYtGmT8iOgrnMKBa2O9M+DUaoXfRQmzOWRhpeZL0jKv0MTI3SgrhPJCc6fkkcwJGCN0zVDB3flB4+9p+RQR7MYD77W4C9fWKenw2jj1wOLqAqnUbV7EZdnV3Jf0eOjGpGheJtF3UVy2OLhibGThXZeee4pBm9UN0ziJC3hzSQul3AxS3R+AB09UQMu3fBgjPg0gfwuC7LWvK56XynB6tOZSI2G2HukTdlUyGbnb80LuLZgW8LHUw32cIQwjd19dLr7FD3s8XgPE45TEvrNbfpU2qIOVriuB08duGuhdS9U7YfLRPZSD7kdsVIhz+2xXKjwPdftjDFbFVeAwQj+fuiuB1819FfDsYPw0RRoyQLfYnBOxuYq5oddm7nKX5Ps65HU8cKAJVKiAsISMh+JTEhKImS2cKDkcpZY3PSbuvhC/i5obIByO/QbY0bYZ4K6IvBnowgEizLUzIVkOlNZ3fwGC/pObqjPJwM8Y8YMBfksqGJBKItIgvA1Cze0EoL+r9uSmqPTDj7aBk9swGm0Ih6o0WhUBBgEjHXbbbfx29/+lrfeekvzPQS1vWzZMoWKUoBj56QBfj8Ef6r4CCsKMrnJe4SK4PjQTo40yhKSVUk5hP9XQnzCSayq30geUm3iiajgHMkNCTn7UPWiI903/vPBpBxb9cX8JH8xBwWgIuG5vhIKg2b+oHucQkMM8dwYzuC1rFIWBBqp6E+8WRmJ1GKw96+FZziZ59JyrJbwppbrxB+j1QOW0h/xptWc/FD3kesJgEv+FSMsofJk5t2vM1KrS6NsoEdRBZKwplwjHhXfFnCeUFeSd1IN0QvSe6i2NWJhsj6EvzMmE6mVPCSZ8dQ6luo1K3X5rOj8IpRXQsN2OLgJTEdhRQjy3LG6WK8VOq+DsJSbOKGzFrytkJYNZkNMn1qMogj8cgAAIABJREFUtK8N9u2Aic2QbwDfHDCIkH0u01JNPND+lsIadSbbH1/fxwRXGsfaepVSwhSzUTHA/cYUHp9yAzuMpbhSW2mb+N9wpAmychR+a/rN0GeHzkwIpkHEDJYCmDGfTFsqq1tfZ0F/44mun08GeMT5+sE/jXjIsAccbYYn3wLf+IB57XY7n/jEJ9i9e7dizIWSUms7a0LQzQYbq6Zdz32pTVzTX6/1+cblOCmXue8v2/j0ldOVmlhpgmLde7Sdli7fibCoeC5CWCH8wIKM1VJqoqWDg43Qe/oS/q9tLm6TENhLSFbHnWEPdwS2YtOFeMQ4gzdrLmPPQiMPeZ5mfp/owJ3atNA6qjWyajhdFv61m2oYTmlHy/Mkc4yW8GYy15NjtRoNyckrtJGKDs/QTa53sK7rBHOYllrk4a4n47z6L9u4d8VC5bCq/jwCfVYqMo8pfwstquolDwf+8qDHRhRDNIYMT5Y+U8u4ah1L9Vo/0F/Fk7o54KiEuh3w3FOwIhty+6GoB9IDMaKKlhyoL4gxVYnHKMjniJBYeCDHAOGrYvW+W16FifVgnAhpV0JKBiV2A9/r2cb0QCepwwhHaHm+4Y7ZVdNOh+h5G/WKB7z3WDvB0IBigMM6G8+Y/ol3Ls4CWyPk/wwONYC5ELrN0G+DoB2CqRBOgagd7BOgYi6Z3Q5W97zMAv1J0N35ZIAFDHXFFVcowKji4mIFiLV+/XolFK20H981tqk70giPv4yhP8jcuXMRAyrXF89b9IGfe+45entjm1Yt7Zwm4lAHoAsTv5p4Oa5JRazpeF3LuIzbMZLn+/YfNvCvN889wdWs5kePtfYoRlk8Elk4xbBJTkhyea9tOzYi2YLWTooXHE7LodNi5pEd9Wx0ZhCYNBuXuZhvSG7Jryet4H3+2OdiW9ZiruwyUeMv4ZvR15ifEQvDjYa3+aXNR5hXlqsQcagtnrNaa/9Hc9yZEqXQYjSEBMOLhRSCw0r1ybsxEI0qdKUimjCeADWV2Up0o6UCR9WQFoGQkVDfQ423mh8ezC89mvkZqfRo8DUrrS5WBj9GdZbkQeug4QC8+whcLjW6EUgJQa44vd0KNkvxhus+BmEHmPZCSj34LZBSCqZrYuQcbz8JM4shbSJGaz4mo4nltLGqOwZeOpNNUPCKOs/xFp8DNhoN9GZczI9yU+gyV8GUjXC0CwyFIPW/YRME7BCyQ9geM8DWUqiYh9Pr5N873+ZK/aET7975ZIBdLhff+c53lB8xbkJLee+99/LFL34xNt4/1y4VmHD+q2vhj3/F4A8wZcoUhWtawtvixTY0NDBnzhx++tOfan51znkiDhmJEDr2ZpSSX1bMimDME/h7NBX5LLm9G5eUKTW94t2qsnSCDBawi/y/Slbh8QeVvyVke9PiMoUQYqxNrneXZzlbp6TBw/dDfhYsvYoCw1TubtnB1qCDNfP+BP4wdHyCBfoy7g1vJBwwU5FSfwpJRTKhSJVUJL7WVR0TCblryYeP9tm1GMrRXFvLdcMYqI5mU6rrwsbQgJ142UqVlGM0fUp0jqCja7q92HQ6jOho7PQSDg/wiaVT8OjN9EZtFEZHR4IymF862T6PlihmTe9FrJogwgqtsHMdtL8Mi22giA4YYEAkAmsgEAZ/CrQth0AfFG+NMV/tmQnmdChZBs0tULsDZi6CvEkURP3c3nuAwpCXZYGT4dtkn03L8fL8ohcdT/RS09xDu7sv5gEbLNTnL+LFKe9x0FUNxgHYLfzXuSgBFdNALAwtP6HjhBz+Upi+BJxFFLRZeDi0hkJdLKV0Phlged54+kkBSgnRxWOPPRabmgd+omWKhj7m8BF46HHweJXyJkE+//KXv+TWW29VQsiSZ3700cSKYIkuKh70lVdeqcgZiozhOUfEoT602WRgzmTXGV30Bw+wLKpCFiHgq2MtvVwyq5Ar55VqArXIAirnC4p4PNo9h3L5W0UmNL4Optl8Ns3IFZYoU4O9+PQRvprRReUF77JkwxV8SVfE7FAnBqIn6olHy9uciOZQnk2iABdMzhmPRzvtGmeiBlq9iRYDrPWhVAOckWoZsRZW6zXV476//+PMmPA811iCGMIDStmV0KJKfXRjNJ0mbzYLHNUnLitc1smoUQ0FvtPSz9Hk5iv7ilnZewvVeSmQ3Qnd++HhH8LHHWDOAE92LOeb0Q4FR6EtBzpngekIFDVAVzp05oA+AyZfCW+th0ULwZEGKXaWBxv5XtvGMxp2Vsemrq1XASWK9rK0bVWtChmHGoIWD3hjXjFPX7KZvlThoDbD+8SIRqQG3zIQU3sSJLT8eKzgngBTLonJKXrzeK7nUcp0MfzG+WSAhZHqe9/7Hr/61a8oKytj0qRJCkpZRBKU9pB2nuaE7/KhKvjf36PzehFvWwywUE9effXVCvBLaoOl5lhr+/SnP63oFosmsPBBd4nWtcZ21uSA5XkkFCcSgSqZgsZnHLfDRkN2/+q2Y0o9q1ZB9aE6+0DqTB442AFmN1j8lKd8hEeMW3HqTtYMr8GIK6WHZX3jz9scn3eU0iAxkM9tqKLXH1TIOWQhEsMgBjnDYR1TXexoFvdkJnm8DHBff4h9tZ3MnpRzYkM2lmvfb17MtaEqyqOxRfcR/TxKTE0s8Tay92jHiTIw4Yd+QV/ORTSQJ2L0x5tslKR0S22ijLR0VtEJsYfhxkgFFWrVNh7Lc64zlrHaOYvO7nq8jdugaTvk28GZA/2yoYvAlW9BqxOOzIbc/RDUQ7sYLz221FkEs5YQWbcOllwKjlTKTEGeq9WuYJPM+5LoWCkBa2j3KN5sdbNbIWLJTLWeEGOQvPD23BweKggRTq2FwnbYPhADkqUeR9Z3WsGXGssDCyXlQAlMXwTp+axoruOL/e+TI7XO55kBFi7myy+/HKF1FIrI2bNn093drSgNKRSRqic82kk8cAB+9SsMPh9LliyhoqJCobn0+XxKTvj5559X6nq1NjGiEoaWPorxPSdR0DIYIhYvFI+T4igDtQ7SeBw3Grk3ladXvpCD6zWT6dM6WxHf6V+I52Atjhl6ygZ83BvqocJ4eqgtntNYENvj0VTkrfyr5jnlecQQqwQdch9B8KrUmxJ6Hw1xx5mWYhyL8Ygfy0Q14sNJ8o1mHtT3R+ZRDXdKbXBtMJsyS+uwCG31XHleLakQFRU/EpHHeDyjByObIlZ2Bd08l9aKp1b4msNgnQqGAFxwBMJ6META6Yf906HRCVndLGMelUettBVOgHQnLpudmyJHuatj62iGeFTnbK9qpavHr6Cfsxw2stKspxBxCA4kN6+AtSnLecm0hbZ5r0JbE7iyYyhv2VD0Cg+0BQI28BuhJxfKlkBuKXgKWdFYxUrnC+edAR5xQp7664iHDHvA/n3w36uhV7uRHe568eQb5ywRhzoAVouRRdPyxzYBozw7WVIO9Taqos9I6jfDdUtqf982TeSxPfO5tWgtF6WGyFKKB09tqlSfLKLjCQiSu4hnKsY2nvVJQBGCCJc6YfEE1aZIBXr6lahF/P9rGfrxMpBD3Wu8rj/U+zBe15f3Rri4hd50LPSfEr0QHu/l8yeMOPxyT9HBFsS0hLMT1Q+P1/NJZxp1Fu6Iumiyvw1vHYMLpkDQAuV1kN0H2b3QmAFViyHQjss0n5tSLPx5Qy3ey68Co5Hf9m3lwmArFtHo/Tu0PiFgOdjM1sOtzCzJJMVqUu4aD8KSvyXqlZ+bxSpHMc9OfhEaD0P+cdlBMb7i9fZZY2AsqYjxZED5JZA7AXz5PNr1V+YZ685rAyz5X/GGS0pKuOuuu5Q6W55dO7ZZrqyE+36C2e9XWLDE477//vuV0LOEkX/9619TVSUsbWe+nVUhaBmO9h6/AkL5/9XUnF8y1IPx2rpj7bdaPhQfKtSyaI71viOdL4ZfDLQIAcQbfiEk+e6nLx7p9BOfj2VxF89MynNUoyEhYgkNSuQk1WZG/pbSKsmjjiYaEdAZsYjA+/EmBlh4qAdzQashdDF6x1p6FCKTZMFqMqfxYWfNA5jgQJVMRniz41nDRrqmzKmATuPR3ckin0e6xyZdGl+QUrr5L8Nz3XBFLjSlwZR2sIbgWAE0r4BwOwTruCtzGuuOeamctgDS05kc7uXB9nXkhceHWnKk/srnMi6/XruLyy8oJv04t3giA1yYm8HkPAfd5n7uvmALW6u6YYIjlg/utUBrCnhSIeCMecCBDJh+CWSXQEM+z0UeoszQdl4bYHl4oaIU4yt5YaW9dJJeVMt8nXbM3j3wox9CT88JEJZKPyk81BKSTgaENao+HD/prDPAbl8AIcRIJDM32oGQhTv+egIwUgk3Bn82GgMsCGrhMh6vPquhQkEzqxKBI4UNRzs2yZwn4zaYLzqZWmj1uUYTNhfEubASidehhlulhErGXMZf3pnatl4lJC79TCYasX4gBVvET6nFjmvgJPGKGFpVrjEe6a4ihOXdkd+T5QZPFHZOZh4GH6uSyUiNerLvoPosck31fUsGRT9Sv5dFc2greBNKWuCRENwZjYGU6rOgOwu6LgFdOaQ4cPlaucvQycrmVCgvh7R0bu+r4e6O9zBGBdF05pu8S+IEpKWYFf7n+DbYA850uZiel0KvtY+7L3yfrdUdUGaPlVIJ6KrBAZ0Z0J8BfhNEnDDjUsgqgBY7q3xPUqhrAXMmldUhlhWk0JZqxuUL4qKFVX9+n+c3nVmmr5FGVCgi77vvvhPlWOI5isEsKipSeJsllyo8yxMnTsRsNitUjSL3l0z78pe/rDBTHTx4MHba628kc/rpx+7eDat+AG73KQZYAF9Sc/zMM88klQMeS2fOOgMsDyteTDJMQ8MNkCq9J57TXTfHhJ5lIZeyG6FhLM5JO4UDWQsF4OD7JWOEtE6meIoCepJ6TlEqGq0aj9b7aTkuUThafXbpryhGSUvEmZzIs9dyTzlGzv3ZU1sVFSCDXq/Uy0q49Z4H32HmhCwFrX3TkjL++No+ZbyE33rVHZdovTztQsgRHSBTfzohx1AbMlWgXjYEydBAJht2DjDAxkiAC/UWnLoYIjdRE/zCjqpWbj0u8an54UHZRAjRhCg3LZqerzDBjbVVmrP4qXMeO9o2w5znoT0NHh2Az4iIdg9smQK+uZA5IyZDaDLz2/4d/NFcwcYWN8ydi1MX4Uet77K07+9DzCNrhbzDUvetop+HM8Ay96tz53CsoJiWwt/gr6qBkjToM4NsItpyIVQI1kLQSZ29BabOxOU1scr9GuXhZgySZtKbqTzSw/ySDPpNeqzhAXQh33lhgKXE5xvf+Ab/+Z//ebLm+u13xvb67doF//kfGL1ePvrRj/KVr3xFCTuL8ZWa46effpoNGzaM7R4azz4rDbDQPAoH7lhznLLYyaIsHofwPcviJAv3428e4GMXT+bnf92ugL5kYY+vg312YxXXLZykeWEdTwMcXzoiBni8yR+0vDeHvYVMsrcMCQCSEF1ff/iExJ6qZqSGfQUZPiHPqXAUq01yyKrsoJY+DD4m0UZK+iEbK/lM8pnyt/z78pYjJxjNtNxLQs1qkxBuvIShbCzSUiyKdzjY0Mr9SlyJDXBAZzgtZyljUNXoHlH0QkhC+gdMiqcY1PWznT6WYMfC0AZY+v/Iuhpu+8g0LPrkhQhUUpT48UxmYzF4nB92TOd/LVPpa3gRpm2C2ix4owem2CEjFfRG0M+JsUOJXrDBSrk5TFW/Dhrr4YK5YDQptJQ3u2v4QfvbWqZy1MdI+uKt3fVcWJ7LW7vqlKjG4DbYA34pexFvppdSUGahxfYY/s11EkYAcyRWgtSdCf58sBSB0REj45g2DacvjR+1v85S/ckSs/OpDGnESdqwacRDhj1gxw749++C+2TFwNguOPqzz0oDLBti0d4V4zhc8+hM2KIRjMrbnrglCl2q0nhi7KSEaDDBgroT1uqFj4cBTsTbfKbLdYYas0SyiYOPTSSx1xY1KLSZNn8fv315D3d/Yv6J08aS+1UvMjhdMFT/td5LDQUL33d86Fb+X7wb9f2T64mH6MrLI9euO2VjkuhebXqbDAOuyMkSMpXwRK47Upi40Z+JYmsNAxQaY0QN0irJp4LTaUfVz1dum8qy1EqWTTNR2TmRDFsvaUY/fqsewjpc+qF1tgc/h4q0H204utFg5zF7OX/q2wCT9sRyoo122GUEcz+keqE3ByJ54CyAsgvAmQHv/A0KLZA/FdJywJnLirZjrPRqJ88fzXIpqQYprxNgoXACJGpioIXDWzAB0nblLabJt5R7pz7M3aX72PpuAJzFYApAtgfcNujOB10JGFJhQELrMyDi4MaGXdxk3gqiAmdOp3KfjwV5mVQ4Y/SU8t0/H0LQwoRVXl6ugKI6OmIRNF7cMZopPHnO3u3w429g6vMyffp0JWQuDFg1NX//cP5ZaYAlJJaXaWfmBCncT9wepIC1mRV8vW8/V/aLePfQbTB4R8vsJmNUkzk20b2H4m0+E0pBWp5d6zGDJfYqDTn8NGjgPn0D9ATZuK+RJTMLFQT1UJ6i1nslc5xWAyz0ogK2k3dN9fYk/dHZ6+ed3fVKKkRy++LZS5i7qsVLRUkGNvNJTzSRZz/Y+9WqNCX9fnanlYp5V3NzacwLqHIXUp4eK0XrwYpTgdMmbm1BJ9sqD7LJeCmLixzsrZvC3bOf5s7gbdwVfYcKW+JQbiJSlNHQmg7u1Q/S5vFkjw9C1ZC9B5pyYvnRwmpwiyCDoOr1EMqLhWlT0+GJ/4Ur50J6LriDMOsSVvl2cpPuzIqzfP9P7/HtTy3ixc1HyIgDXqnPtPb9GoWOVELTqgHOzcvClelSGLzuLjrA1v1ucGXGctxSQNwucov5MQpKCUGH9JCTC94qbI4t2ITH2j0bCi+l/5iPiZ3z+FXRI7isPeeNAZ46daqiUnTLLbfwrW99KxaG/t2hZL7upx97aDM8+DUMfT0I77TksSORiBJ6/nu3s9IAyyCJPOCFU/JOA0LIZ89aS/luuABSM1kx0MLK3u3jPq7JliT9+InNXHZBsVKWI0xaIzWtC9yZYowSox8fYhQDo3IRJ8uoJWUwIlAgYWevIUq9LkTFgEUJOb+9u15B5kqIPz60Gz8+4n3sO9bJ56+bNdKwafpcqwHWArhTc9tXz5+A5FkH60APl9uWDYqwKYmHrYXbWQBAde0ebrtiDj0BO64UNxH0BKMGRYQjUesJ2nm1dS6b26fzzRlP4QlH+dLbZTQVzuBrtgMYZnXzqqWbeyK1zPennXYJLVGW0fBLtxntPEgJTwoLVM0uqK6G2QZI6YdZ/RAwxFSD2rPQuadiONBO+NA2+LQL1nsgYofSqWBOgbkLWWlqYYX3sKb5T/YgITjZXdOmqB2JTKQoXwnoMb7JHMrciF1VDbDOUcaaYj/rbXpIq4K2BihxQMgAIV1MPtFbBNZi0KdC1AqlxTh7fPwf/kamrQs6MqjQ2aCx7RTk/vniAcsYC1vVl770Jb7//e/HhvwHsdKsUbej78GTd4KvU8HOyHV//OMfK0Qcf+921hrg4VixJMS3wjSHtqiRFWYPK727xn1ck+VDVkOyYjClLGW4pvL0yjFaQnzjQYwQ3x81LP+F62cr4VAxMvK8apMQrNbwu5wjEQuVoCM+xBqPFpYFTGhGEwF8xlsGUasBTsSDPdS8ibEeCu2cCN2tvg8yvlpZ0jxY2NQzleXOPSfnImqlMZLONONxmr7jn4QHDOz0TmCnezLP91zIZF0HXyh+jZd65vJmeBq5dWvAuofqsjY8UQ9r8qdREbad9njJkKIkyy+95pCVVRnFsOU1yOwDZw9UdMFCE7SlQWsqdDlwHHRT6MvlYNsRmJAFUncr5+myoM0Hk2Zzd9vWUyRKhyKBUTnbk8GPSARL5vZwY7cSrREkfXz5kTpoz26sJj/TfsIAt2dcwP0XbqUruzlGKNLohqJ06LHFSDhaMsBXEvOAjc6YAS6bRqnHyD+37+Qm88l163zNAUv4WXiWX375ZWprj6tD3Xk8FD3aVb1xI7z2OfB3KGpLN9xwAw88MEZ6y1H25aw1wIoCjcOqLNqD2yvmIlamzSfgbsNptbHR++Yoh2f407R4SPFX0EJLqXq0yXqZWo3KSAMh91/1+Pt8atl0HnhhN/d9YalSxvPJj0zl/QPNY1J5ksVL+hkIRlhSUcjAQPREfr2506fU58aD3Ubq62g/T2aspM9jUR9S+6jeU8ZXQu+T8mLgvmTqg0UgoiPkIM90Mu8rgCyhphysWfwx6z/ibshhwGPjNusWZuma+Fv7XF7NmcgMWwNdR/IoynyHnrJ3+aI7SuuW071HAZEVu9KwmiR3f2qzmA1K+mBwvjoZfulPbh1g34wK2LEBsk3QuQtmdKEb6Ce6NB9qMqHPQsrzR8iZPItaaxT0TnD3QokdzEXQZ4Nj7XxiVgZ36U4K2MeTwKhjLu+d0HPecNHkpIhNxABfOquIvUfa2XKohctmFyV89U4zwOb53D+9ky5TL+QeheChGApaVJ585hizV/cEsJWBVdYxM5TO4OtNu/lUeMcpUY3z1QCL0P2iRYuUHK3IEypUlDePUeO5Yz1suV0hdpGaX6GQbGw8s+IdQ61VZ60BlgcSr2n5gokKMEJ2qOpiVmVwsiLzCgJ+D06/m3vMHdzsP64lOdpVe4jzksnvJpL2Uz1EAfHUNLuVBW0kEE6iroyljCf+enKd/3l+J7uq2xRjKKVZshBvP9yq9KunL4DVZNQUMh1qqNUFUeZs9sQcZd6kNEhYn0aKDozH9CVjgOV+yZKJDDU/GytjX3LZfIwFQTzSGFRFc/iv/Iuo8+XRcyAfW4afz3VvZ5qlmSeZR2dNPhfYj3HPrKdpM6TgHAichshWy6hkk5CoaUnBjMQvfdO7XqrnzIN9m6BQD0d2wHIdbOqKeb9hI6ReDO2NMMEKogQWKQavHzraoLQMCitAZ4DWfRRYDTxsdVMY7VciNlL3LaVXajpF3lsBb8p7LOkOSalo8YSl6kE2iE67maqmHi4fwgDvPdaBzx864QFLZOPVnOtpCJrZOPEJ2nxbYbJoABshYoC6dGicDJYpJw1w8Uy+3L6Pz4S244jL55+vBjjhy1f45ZG+AsN/HmiCrtdg4CQIcmwXHP3ZZ7UBli+YlIBIUbwgUuWFV8OGT5dcRJu3nxVOL027q7g4z6J8KROhmkc/fDGVEmlamJUSeczxRAdjra8cL5YiCdNt2t+kibpwtGMnRljCsNLUMPdQIejR3mOo87QaYBnPXTVtynulZX4T3S8+/C6LvYQvtcpTtvWlK3neZFubPpU/+S/i1ZQJNOWHcWwt4qbuQ1ycfoit7jK6BuzcXvQ209ITg660SA1qMcDS7+H4pVfWmXmutRN6aiBTD91N4OiPGd5oClw8GSIXwTPrYIoBpqSAvxD0KTEeX58NZi2CgQAEPSwwhlhtbCJzIKBEbaTJ5k7GXRTJVHUy+VvoNiWCJuvBSE3el5c3H1UAQCK+8blrKhKekoiK8n39dTT6Lbw662maApuhXLR/j59+NAvqysB4/JmCwKQZGC25LA10cqd3C9MGPmTCGml+zubPz2oDLAO/9r0aBYn62atnKgl1MXLyc+2l06lv7qa316fUVgqf7pZDzdy4uAy9Lgb6Ga+mxQuWXbiAkWaWZp3gjk1E9TeWPo3ktYzl2uN9rmoEZVMkkQFvf4jrFk4ctfcv3qWEdoXhSsZaCBNUeb54D168T/l7JIMqoecNlY0Ktaa8O6Npcp+9RzoUhSjJDcr7mYxmcCBiwmJIrmZXjO+DXcs46s1lb7CQopIGvDuK+P3MB8izdrPTO5GZqfU4DEPv/rUAr158v4Yr5pZqCqGrVKmD67y3WVx81lME7z4ElxqUsipyomAPQ4sZzEZwDMADvTDDAiW54M+CPDHak6EnDfSZUD4Z7Knc6GtgZe82Rb9ZgHu5GXYl1CylQWKI4zcNWjcQMu/S7wdf3E1bjx+71Ug4fJKQJcVqZH55rvJ6JDLAAjzsika529rA1sAhKHWAR3SADdCVCV4xvpkClIh59gUlkFMOGUV8trWaewKx+uYPPeDRfAM/+Oec1QZYiuMPNnQrKNpPXzlDKRkRr8Vg0CmsPfIly0qzKaUBEkqT3asYQHVHPF7To+XL/Mhr+04YGFnchyO7H2u/tHp4Y73PaM6PL52KRAbYfaRdmQ8RbBAjKp6xIIplziREqIXhS8KDwlom4WtBrAozmBhYIVIRQhVVEEIWZXkPhKN5KAOcLDI5fgxkA+T1h+jtC/K3/R3snzKX5WVOru07Dh6BE9rMQyG+RxpTMcp7eicwLbUBr85Cpsl7Cj+1nP+Z1n9mhyub0tZ+fp/zMN6+FModJ/Ojw91DJdwYSldYnnH1X7Zx74qFI3X1tM9lbuVHRRH/KO8SnlzzBkzPgaxOyDoMA1Ig7QNhHdMBT3lgVg709kJhHnTkQEErNEyDSAG0eWHRpWRZrfy48V2m+usVT1XQ5bJ5UsdZlWqUSJkQ2AjxjlpCNtKDyEZM3tVETdagN3bVUepKUwCTohmuoqBrUhfxu/Tb+bHpWX6f38jO0PNQmhJjwfKawOcAfwEYslB0VfqCUDgRsiZgc+ZwR8sh7gzGys3OBQMsOr//8i//wt69e0ca8vPmc6HZLC0tZfHixei+853vRAUVJmLEyYgKn4nRWjqrkE+OQJu3fm8jsydm09jpVTxa+VHJE2ZNzD6h3iOhJ8k3SumAGGlZZLWGAbU8mxZEtACw1EX/TPM2J4Nc1fJ8g48ZbWhUrqN6VzIGMi+J0KoSwVCbFmKKoTZAah5QlURUObnFCAw2wPFI72SQyWo/VVSz/K2EPSdNp9ts5uL+08Edo90gNXqz2dVexqacPDx+OzWFNpY5dvOFrp04omEE+Vzty+N3DVez3jqROzLe4Y60d7HpJbY5ctPCxa2S1AwVuvWGdotLAAAgAElEQVQIKnsgnWmGU1HZ8XdXSTzWNEVpCgTYNL0CT7gZyneCJQw5PggbwNcD9QOK6AJNfsjIh147pESgfTqYykF4hV2TybRZ+LfWzRSmRBXU/eDwskSpRMRFre0eicQnvr8vvFejpLkSNakFb+7yKpu6hnbvKShoeXd/H/kCFdTz9NRKDpofh+lG6LJDrxXcIsaQDqGMmCSh1wg5JZA2gYKUNJbrminsjLAiuuOcMMCimfvuu+8q3NAfttgIiL1taWn54Blgkfj62ecvHXKeRJRBdrXi/cpCK/lTlcv5/8fkjoSIll20eL6CHB2LtJyWZzvTBB2jCY2q/RbPRGqC393bwM2XlA8JRlK9yX21HdS3xRiahhJQ0BKBUI3/mztrFTT3YAMsRndOmetEuFLLOIu3qHrt00uyFFpQLV77SF5montv7JjOb45eS22pGd/CbgKCoHX0YaSe2/11TKqxsKFhNjtzs+hsy2bVlMfJM7uZba3DojtdtjLRPUbCEEi/BdQ0a2KO8pyD2yud8/DaDMwz1zLZGMtdDtUawyl8+fUA35vWxq5J0/mfUDuBvO2Q51GMk66gB93hHgamgq7dSvTJQpiRD84ucISgSxSE5sOAC9IK+HKois/4q4fcWAuQToyuePbzp+RqiqxI3yVSdbi+a0iwlqRO5Jii7FRe2XqMkhzHKSCsjMwCmnWp3J0bod74CANzQjGyEZEilH+9Fui2QLuUXpnBngvm6ZBfoZBylNUbeS700DlhgKWeV9DMH7ZTR6CysvKDZ4DFaxHeVfGER2pigCXfl5OeMtKhZ/TzwbngeDINCX2K5yV5QTHCf482HBfx3+P+g++hGp6OHr8SCpb0QDJNxlfa4pmFigFQc3uS+5WFVSt6fLQeqGygxOMRwg35GaoUR8szyUZEC4+3P2JmQ2sFX+9aAWWdMKEH7EEImiAUABFg2FkCe3NgZjdGe4BIVpAvdG1nT+ckflD4lGKIR2pauLiH2uhIKVT3QAq36z7Nv6Su41qfNi3VH6zr4iuXZnJ3azpbM4vAdgCKtoAxhLGgBVudnv4LBwi9mwvrJkPhBHAKYKsfOqxgXQaZUymxRfllx3rKgzFu3zd21CqbvKnFmSe0q1Ue8JHGYfDn2w630N3bjzlBKZYcK9ULde29ZDpsCqlMfB2weMCSA+6M2vl5tpn3Up+ia7aPkMcIHqkFlp8UcDvAbYYuE6TlobOUk5o9kew0OxMa9fwq+tcPDXCyE3cWHf+BNMBieGVRlVDXYNmvRGMri3pJbozJZzQhxLHMVzzSVdCWaog7EV+uFsDWWPoy+NxkjE1bfwxsJFR3Z6KpfRmrPGN8uFjNK4rcoBpqTtR3mSN1XuJrcocz2mo6Q86Nb8nKCybqjxagk5y3rmsW3wldhWdSA1gCCh2jUW/GVpWGJ2DDYeljQWc77xlLmeM4ytxQE0ZriEpbBo5mMyszXsBmGD4ErZXIRQywAOYWzyhQvMnG/kzCtliudr13Gt0uuMv7nuZXR74LN14+k6f1eTzgtuE5tg+mNqCfeZiMmTqstXpanRHC702DTSnyYkJmCdhKINIL2RVgT+O5zlcoC7oRwhYpSZQaekkDSM7/juWJEctaOikbxs0HmghHosPqKPcFwrR0+ZConPBEqzlgMcBe22xqden8eVovndaH6J7rw9elgw4HtKTBkWIYmAam7BgRx4QJZFps/Jt7G8v7jmIbiEUvzoUc8IcecOK37gNrgAVU09rtoyQn7TTqN/VRZAe6v66Tlu4+7rk1Ru4vC7wsmrKwpNktSv1eItIALV9CLcfIYio1yQLsCIYGmJjv5Fhrz2lShvIlauvuS4pFSsv9hztGi2ejni+hZWnJIm+19FElGJFjJRwvYuaSZhhLU/ORYkRl4d1d005Q0KQJWlGOQwFjidcpfRFSBnk3qhsTK6JIeqPT0883VyzE7e1XwDwSXhxrn9WujZQmEI7nB2uXs2OCjfa8GqKeOkgvgtQM0nuzuKGmgQnpzVxkPEpYp2dt94Xckb6eVGO/Qspxc/OXmdHpYeX0p4Y1wMlQmYr3LxzYQsl40axJbE27lmdyy7llYA/TPN0sNB8hHA6dCMuPpLmsbkbD6Hi7sY+v9XlAv4/UJV7MLToihXp63w8TzVwIB/pi5UfzPwaREKTnUZJi4v6O9ZSEPZijkRPIZ5ljaWPd7DZ2eNh2qFVzyujV7bU4U8wnDLDgHF70/Bsp072srTiERfcbvBf4CLUKECsNOsUIl4JhGlgESW2BskkURqP8oX4thQOxMr0PDfBYVokP/rkfWAMsICzZVb65s45r509IuPiJOHZfIKSgEGVBFQ90cBttrk7r1AnyVcoyLptdrJTCyM5XENfL5pTQ2xdQ8o0C0pEd+kcuKD6jJAyJ+pzMIqv1mdtI5f7qjzHB0MGFGdXUB7NZnrMTSwJOYtXby3ba2Hu0Y0S5veH6INfyB8PKZkeM4kjlROq1JBpxqL5LeVckh7l+b4MyX9urWk5IE8qCLZ6d/Dyx7gBlhRlKCUr7cTlDQc0KiG8822DPxhuycaC7hN9XXcPGtCK48DBE9oBZwEdlEDWRtcvJty2v8JHsSsz6MP/bdhWH+wr4xcRHTnRNNlM9oZRhoxnJbM7UC6tYh4Z2D9tTK6gqnMcPQ6+cuG98mPona7Zw963zT8ufipiFfG/FWxT0uxjg33nt/Pq1TVASJf2ODsLrPPQ70whvy1O0f+kPw+5uuPbjGC0msk16vuI/wM3ekwo26gZXcvnSNu1rVGRLR9v+tuWopjIr2ZhsPtjM1KJMJcWkesBy31XR1TRPcGCqeAyrGOBpAaIHXLBfktuTIH0KZE8iywO/aH6cuc7EkpIfesCjncUP/nkfaAOsDt+O6raE4WhBQqt5YvkiCBJ6OIRzPFo1WWKEoaZSFp31expOGH8xEA6bGdEtVg3En97Yz02Ly8YVfZ3Mq6U1zJjMNSsjBexsLef56GxsPTpWT30El+Hkrj3e+Km7eNkgac3VDu6LhBRbu/uUcg8xkslcR3K2MvcSql63q+4E+Ye8L+ocqQZYjWjI8TcuKeP5jdVKPnHp7KJxN8Dx81LZX8TD4YvYdGgOHpMVW56bjOlHaYpYIJAORzOU8pWlnlruKHmTBVmH8YctvNc5TfndYdTO7DOa90FSFCFvoxLtkXlMhCiON8AyfjLuKhmGysMscyigSbmGfAc9UT2rqiK8JPW1lhqIpqKbHiAqudHgYrA7wTyAy++jbeMult16Jf/qq8QxEMQVPpVAPz49IfOaDNWn+r559GY62rrZc7g5Iefz4PdSKFQNer1S3nSaAZ70HzRHitAXr0Xv/i3homzoLYXeyTGFp4w8CBSzvOkQ/+b/S0Iu9A894GRWpbPv2LPCAAvacHA4WhYCXyBM+XFdYDHABdmpI7LbqAhb8QCefvewAgYSIo/RtERkGnJ9KTtSaRWlJnnxzIIh1X5Gc9/RnDMaj2ek+7zqmc293bfyibQtrEx/IeHhsihKqkC8R63CA/EXkvOf3VDFVRdOUMBbGakWzSjWRB2SELjQXso8iVFVDbCMjyyisoES/mN5n8RASFhb/l+AOIK6H++mejfbOsv47OTlcDST8qCbCwaa2GosptaahsULTpuXtq4c7tW/xk2Fm3GY+hQD3NWfSmFqJ+L1buwr48LUozh1w8gSuvuUKEwytchVngJKUtqV9IRKzSkblV8+s51v3rYooQcsYfZub0Cpy5V6bhlvGb9Um/m0KNCa6Gyec1hg80tUFUwlkJaPKzOXJWE3z7pN0O3mt6526lt7yA/0sFRUhc5A6zFYOGJJ59gbm8i0Jy49GnzbGLjSrZDJxIeg5bgnp3yJ9QeX4cp5jx7/YwSmLAJnYUzFyWgCv5Pyxih369cy0Vv1oQE+A3P6Qb/kWWGAZRAlHH2grktZyAuy7MrvCwcxWg0nUzjURIgR3biviV5ROinMYO5kl4JwlZYo5Kgy+wxHpiHX7PEFmTM5h7Wbarjl0vIPxHsw3uHo13tm8e262xjwmFk1/TGuzThVeSo+dCacutctnKQpBC+Lu0ggrn2vWjEUw5UsJTuwyQDTkr32aI6PB2St65zFuqa53DVlLbtDRXzbfxP+7AhMckOol2t9R/nH3hraBtJYFj2JNu6JpPBk/3wezpzF4kAjq3kuYVfGYxMWn1uNZ/uS2tvXth1TMA7JRCcqo/n8NHUpyzY/xnVFIdakFPBG9hy+MnCM5d5jbNSns91ezOKqLeQbI9S1xSIZZ6L59UY2t/QTbWpSGPO0NiHkeGr9YWXzHx+Cri79GFsbFjFxxi6eaqojMPdisEhEIwgWK9SU8mTkUSYZYsRBQ9HRfhiC1joTZ99xZ40BVodWZMGkTXClnVYeIN6KhCcn5acnPRMSIvvty3uUL1H8AhKPeh2O23bwDQUxqoorjMbzS/oBNJ4wmvDjUJeWMpmn6y/BZAizonj9KYcNJnaQ+0oudjg+ZDWEqJ4rkYNkFnMtQ/BBM8CJuJcl3NsYyuTe0I00lfVDpBNMITClsaDPx/3tr+Awn1SFqfQX80vDpVxv2stH2X+aOpKMy3jN+2Bw01Byk1rmQj1G+ib0oarMZaMxlbSBoBJmjm9yjEhbSupAK3e6imaX77XMvbxPcr9E5Dx9kSjrD3di7u/THO0QCsojLW5F4WpwCLracSu/8tyMbekRPPXbYFIR+HvB7wF7OkQmsMzTSVl7ByW91Xy0rA2j/nQg4YcGOJm36ew69qwzwCMNr1AB3iBE7kk08WolLJmfZScvw37iTJXmUHhlheIwIzXmfWuhSHxg7S7lS37j4smajk+iu2M+dDw8IbUTwsB0pDefKekni+yHUmcaSjdXwGuiuHTTknKlxjcZKspkB2M8DbBcqzjHoZS+SJi8PxTh5iVlyrOIcpQA8SRSMhJYLBGP93M9F7Ky4FLofx18tVB0JRhspJqNfK91PcuDJykuZQzc0RRSCQxpfJMNOycaV3leEUARYfrxbFqjI0+vP6zkjuV7NZx6mBhYiZzIM6u56pZun4J+FyIOkQ5U6WlznDZFeETSDRJ1EaR3MmQ54hBkp9mIRjndAE+/mp/nC6FQx3HZRSsEm8HUApEcSJsNmWUQceB4V8eaKS9Qams/bWg/NMDj+bZ9sK51zhlgGd6hENFDDf2hhm6OtfScpgCkhgdFyEF2uCJnJvnBROUoYnQkLy2GXHbdUoYhX/7BRv2DMv3jEY4ODJh4quESlmbto9R+kv0okYGX/xMA1M1LTobjVTEGIU64duHEcRkaNdcYDA8oJTHildx62VSlTEUWVlmYBSQnm4HR3FfARZJHFmpDEdiQiIukKlSEsOT8hZBBkNqF2Q4y06wsnVWkMKE9s6FK4SgW2ToBCwohh5TJibCBgHlKXGmK0djmmcRna/8JFm2Apq2gM4PJChml4HQxd8DLL7reJity0gtWCDGiNvxG4/9r703A27rOM+EX+0KA+76vEiVRmyVZlmTLtrwojhNbTp3YmcR1Mksy4zaZmfhP80/j9O80aTudOpOOO9Om/TNJ02xO6sR2NttJLG+yLFuSJVkbJZLiIq7gCgIgNgKY5z3QpUAQywUIkiB9z/P4kSzce+653zn3vOfb3g/nUIG9wR5YQ17YHCEg4F6UJUEikUkl8lzOZNI/zJQv5vzLAT1yqkfGa8Sqny0VPqFsP3HHBhF8R3IOpqIxWPIP79+Op19tnyvQ8vBtrWJOCMByI5+ld2NN686hKVQXWeD2BWIA8DZ8Q18FeMaAS+1AbT3AQGetD9BXAkUtgLsJjQMu/IHnZ7it2gmDemEBDgWA5aym1XnNmgRgORHRkdP19WdO4DMf3DIvSpkfN4OHyAPLzTIygloidqAvivl+NIsx4pMtsqzecpT2W8yyy4RZ0hEwYdpvQpVxYm4osbRMmi4j/YOUYTrcvIneV+LllshYpPKUBEmJwYrpRCKdieUpa+e7G+TIUuqTbgX67ZiDzPXBDbyqyCJSnPjv7X0TICc5//7InRvFNRJI01fKMfH/qdHRf1pYU4tz3eNY31yC/2HZg5cCWsDZA6hIBFIMFBQCmnxoXXnYr7uCP51+GYWh65HP57Sl+Lp2PwbytbCNVeEz+lewp/s8nvbciCca3l5gzpXzrpJ5mbKj2TfT7gB+H0zPkyKik43pqWffXUA5K32nvJcR8pwHzhHHHlmilIckfsOUO9cn/+Qa4DvxG2eMCak283MMyYYx97vD7RM80OuqChZUQ+JFnfW1+IbKCOhVQJ8daN4J5JYCBjMQtAKjFWi7NItHcn6DbZa3FR+wbMmvnQvXLADLiYjmNFJjIZWltLnwBE2tiabFWJGi/N3JD2/cJTYPBmuw5JzYRGPkiVLzOXp+MGMaXqaXXqarM8WiwIxluqRJkKZaliGUY9KX894MhvnNyV7ctLFCUFVS42QEM03BL57onnsONS9uvrRORGrkcp7Ba6Qi71JEPeN1qE0zypeaNzWjP/veW7j3pkahJf/+XZuEaV0C4H957ZLQyI6cHcC6mgLcvaMeP/R/HHv1b+Oy0Yi/bzuAmVAAYNT1uAXwG4D8AOBV4z90nsPHC4+iIOSG6lpx2Q5dHj6btw82dR7gdaFFBQy77NCPVcHbbMR/dbyGg57rObNy35Nj53uRUnEpIsBTKWvIMccj14ikfeVcxKvmlOi9nzvaiYIUwJd9vXNpGNsaS0QsSnQ5QgHAW/fgG8FiILcM6LwCNDUA+YWA0QhMW4Df1eMrub/AwfLX4XI5FACWuzDX0HVrEoA5P8kioiPNXzQDenwB4a9L9QOmX4opR4lyDulbIjClQgS/3GssE9zR8WoSxypWsVimonTlk0kfcLIx/PVPjuPRuzcl1BxDIRWcsyb4VWoMQYuv6ptxrqgSUOsAlQZwh2Cy6qEN+GAxG/Hbru/FfOznrDvxWecl9M0a8IqpEi+ESgBLISz+UvzB2Ek8YjyWbLhzv/Nw8s1fnsGHbmpMC8ySPYjrJJ3sADlrRoo/4GFYbh4w1z7JRVKJfOY7RvIQxAJg4+ateKzoJngNOcDFdqC6CggFganu8J+s/WusB44X4JHp3+LxTaeUIKxki2eN/b5mAThZRHSk+YvkAJEmrFTmmOY5mhkTmdEkcysjMTNZCjGVccq5djGlDKVoXpoEI/mTGYAkgZ60IfL/2ZIFJ8kZc6rXLCcAyxkbg9h+ObgLv5rZiq71Qdg8JwB7P1C9HtZgCZqnLLg/7yS0UGG7egB1/uvFFSIjkPksh74M/1hyG9rLTGi2qOG+WoXHAm9jm6EPVerkRRnYB8GX/vJkpDZy3i3eNbQcMdAulbKAiTTg6OdIUfT8d8mFFG8s3CdOXBoWB/BUtPxeW5h0hix8bDEBuHoXvrFxL84ZzcDJd4DyMmBmFPBcEQF1yF0P5KxHnc+DppNjeKL5FEoNC+dJ8QEvZrVl971rFoAp9kQR0aSPYxEH+olosmLwSzqNmnSfzSGCbEitF69xY2M5vMXQ46UzvlTukTiKI1m8Et0v0XwyipmbKX3vpHiUytVRs+gcmBJkFjQJS42y+uyHtqYytIxdm20AzBd7y9OML+bvx5RqJBygM2AD6m+E9vVGbFf3Y6upD39Y9+sF2tHP3ugQ7o9j5a0wXNXg66NqOO/cjTs00/jjqSNoH6/H+cICWHJceMQxP0c7nkB5mCRtJ/NZ5bgGzvmrBANaqTpcNjJZ49wzQOqGlrKUAI/9MgiLLgu5vmgpiDLRek4n8lkcBl69hIdvWz/3urEAuL/iQ/gfW/bAq5oEjh8FGhsBrQHQqwGDCZioAl5pxGNlz+NA3mG0lOigET7/+U0B4GSravX+vqYBmNNCLeHWrTVznLSS3+7F490pkwYkmmaCzYxnNmFdWImgg6bobG/cJMMpNpq4G/H/8w+v4VMHNwlNNhVgo9+d5SNXQg6pjHOp5iiEEJzqAPxBLXomc/CV7pvhmH4TnuEy0CTt9l/EjcEh7LzxQTxQ+da8Ahk8JJFL+ULPONbftRdfzd2Jc30TYcrGxlrg8MswWKuxT5uHkwM7Ub2tC3/rfhalkFcInYcqRg0zwDAe9zUjrs/rC5Ef8OBz6odQY7Dhj7yvodqfHIRTLR8ZOQcE7+/+5rzIcrAYdXN5w9RckzF7xVvPdCExFSnVFml+5r2xfcB78Y0yVmQyA+0dwKaNgC4v7NO3mYCXq/DjLV9Ho7lLIeJIdQLWyPVrHoCp2VYUWYSmK5lJmYbAyFS5J2m5cx0ZKU0TXqwWLxdW7jOW6zpJVnxePNIDySeXTjS1HH/eUrxrNgDw6/pKvKTtwuyFSdSNGlBpMaOqtAk2TzXO6Uvxo5JWHBp5Fk29p9Fs9QDqEF4310CrCmLvdC/cKjOstZvxdE4eJhy5aK9cj9nhMhTUD2HQakTpxW7YJlzApAlPlZzEgZIweQ3XHlsinmR3SI+XLjiwvzYUF4Dbtfn4q/wdcM8GcU67CbD40ebpx2eGj+AAwuUsz6kr0BYcmjeFmXQ9RH5r0kMSlSKNXM/MXOC1dB9xTKlEPkvPkgPApzao8a3cCsC7DbD5gU1tEHFz/hCgMQO2UhywjWC7vRt3F7+oBGEtxQef5X2ueQCm/Ol7ZO4uI2JZruz7L19Mm/852XxKGjb9aLFyW2mmZboDiQCSndqTPWs5fpeiwiVWr8hnSiCaDqi9nwD4BV0V7vEPzIluXG3Cse5+1Js0aC6wznN/OEJGPDz4GHz9GhQFulFlzYOhdRTlJcP4iOui0DJnQxqcuupGY4UBKujg0FkQ9GoxZdWgF/nYGRhEn8OEPO8Ujh8/KXLXO1QleKf8djxqbUfn629ga1NpzPX5id6H0KJ9AZ+tmUVF8HqeceS8/9y0Dn9SsBOzCAIOJ0D3gs+HksF38BXrLLyoxI9y2/DP0z+Zuy1dEg9qvbSYkCaWlamYi09GLNLFkliD5Cc0l3N9XrU5RP41U814yJDujRw77+dvTB1s7xtHdXF6pCJyADinxIgfr78FLzhzgEsXgeoSwD8DsM6vpQwoWQdoalDV7cW3fX+jAPBybGhZ9ow1DcDM46X/kdHNZMcigw61gGAohN2tFUs6FYkAhhoj/cbME03X97ykg4/ReTTpAd/vodvWY3DcBZYaTPU9JG1suSPD0zksLEbWNuhggx5tuF65h9qbFLg3rjHhP5UchL+9BM25Q7jb04EfTOzDMV0dNsycwq3lnbgzfwAt3klRcGHQocIF5wzKakuxM3g995pjpPZ6xLUONxqugCQppQa7+LenRg8iVzuDO4veQ0toVPz2oyubYbz6Q/Fq9NlXbduAb+ZtRu7IVbygLkdLdRH+3vEWXEELxmat2K3rDgM/qvHv8++H1+gBPEPARB/AlCmvAyhrQWmOGfAW4B8mf40WVZjViX7W7mG7ILyQs05+8tolnLkyii9/fLdI6/rFtXKfLDHIWAOmRzHnl4FTBNl/c8/mBZo2v68NtYUiziPSGkUwp0WHB+XzPWOC+U6jUafsj5YDwK7CInTVbcA/eAzAlW6goiAMvio1kFsJFDfDgDJsHBzFf3P+kwLAi/nQVum9axaAZwTZgl98XDQx+QNB3HlDncjdTScCM9X5TabhyeFGTvWZS319JDkJua65GUqcuqma8yMjeOOZ65fifZYbgGO9QyTxy3dMO/ErYyvun7yE7aF+2FyF+J+2D2CX9jIO5h6FdqoTs16vkPMlVwOOqhrwYHUvWtUj87p2BE343tQ+zAa0eDj3LQG+bATNEX8uynTTczSVNm+eSHu6VJiLCa0Je8a68OmJKgxOjgKuPmDDzUBBFVr1wCenbGJcdZoJtPsq8Ix5Iw5bi2ELOgHHGKA3AB4noDUBhZWATouv2d/BoWu1etNZ52Ss4gGFFJFskumafUWuM0bt008di1Dl8Kk+kXEQyeUuCYxBZszhJXHKlPN65ShWRpPb5ERB89mqikIcmtQBg9NAfT2gMQJ51UARTdPlONA1gcd1z0HrG1EAWK7w19B1axKAOwanoFGpBN2cVNSEpl+evndvqMDX/+UEvvTwjUs6jVLZtkQPSVUzWNIBy+z8h4cvYkNtkYiUpSWBf2ehe26MqRIgSOlZDIhjxaPlSEtaaQBmIB6BZN+mKiHxzxbfj5vHBvF7wfegCQXxk979+JZ3H4z9L+Ju9duo0vWhMl8j3Ci+kB690z587MYqaDGftP9L3Z9EqXkSny15GTpVAB3ucjw1fA8+3/QLlHpmYPfnoMUyKJ75VM4u/E5txmh+JXzBEMoCLvRNuwCPHXBPAhWbAG0eVK4S3G69gK+OvoqrnmJYVR48Xr4b7eZCwOcGAkGRq1zqHIfdmAuvyYwDgRH8ue2IYN5K19LDQDOpHCT/7nT7hQvJ65sVAYHM8ff4ZufKR5IsRI5mLS3xX7zVhUv9E9hUWyT65bMCgSAGJ13isC7XJ3yhb1wAPK+PFYQVBuBiHHJYgSEnUF8H6HPE4QYFpcBQGb4y9Sru0xxVgrBk7j9r7bI1A8A+fwCkhrs8MCUqGnUOTgrTaENZHvgbYx8YLVlblivA45bN1cIHSxMWidRphiONXaYaoyup2SWrhJSubyxT40y1nytDdkFaQO5iggj5nck0RQ7sdPmcpXQm+vkyTfQf/X4rDcDRlpEng3fgFXUzvqX6ETRuNZ7u3Q97TQAV9vNoHH5d1KsmkFHe5Iw+2TE8x94VCKlxcaYK/+vKvRg0WfFPLf8LPyrYgJ6rtXhBVw+UBmGxa/DRvk782/KXkccawiotPpazB92aHMBaGCaEYPPMoA0eeP356MjLBWYsMOVPYL97AAUeB6ptanxKewwvGGvwRM0d8MIEQ9CP4rE+fN57Gd8N7oKxxIUnR15F6eyMALXoWIc3c6rh9npx2+w4tPQfr0BjXXFqxwTel0/14a4b6qYpzUYAACAASURBVMRBknuDUaeFy+sXFjLGizBYK1Gji4sgzEZfcnQ1JAHA1RU4hM3AwCjQ2AChERhN4f/GC9CicaHNPoStkxfwYPl8q4b0bCUNaQUWyjI9ck0AMHlceYI1GXQwG7R47Ww/DFqNAEB+WPQnsZUX5gifElMYeIJmwQRuiOtrChOWyUtnLmhCkzh0k92fyejQZM9a7O8MLmN+pcR/LJV3o18tVTN09Fi4MTKAJtV+JH5mHqASlTvk87INgNuDZWhXl+Ig2mFCmIifgEsyCYm7WCqfx3xWysZkKcJR5zqc05fhLX0NOt3lMJmcaLWewSmtHrOTTqC4EAg24Ev97+KQ5SSsag9Y7/Y7lg34Tk4r3MS/mSHAMwpU7ADUVqEp21Q6QIBjCNqJyzBZCuAwV+Kp8ZdxYKZbjO97+ZvxvG4z7nVdQpvvKgZclZid1WJ/3gUBvmzR0f7HzRX4K+tWDEw48ZjGgQe952EKzS52OaZ0P3m7eSiIPGhfvDohDui0MPAwLh3KA4GQ+DeJPIb7SkWhJaavmOZoasDsJ7Ie8BwA+5uAK11AjRHQjgLeIkCdHw7EKmsQEdGPXT6Mx3L6Yr6PAsApTfOqunhVAzBPoPygS3JNgrNWar84dkWYqW7fUi1OuvzIGJSxa10ZXjlzFbUlVsHFKwEwzZ/8+FLd+BPNdCoAzH44vukZ77KYYRe7Ql860SMIICJLN2aCU5qa8H//8TuCpEPuXPAARV80/2PA3ZmuUVEggXMbq2UbAEeOMREPuVRijz7En7h34VvWHRiv9ANBN+B2A1M9wOxJwKUBDDVoK6rDH81cwg3BcPQ1o6D/rnQzjiAPbvsoMN4DqAcAfR1Q0ArkNQF6DzDjAEbeBbydQIj/XoHPa8fxGcd7c0MNQI1xtRmFwRloEMJkwIxctWfOx8xAJ9Zyjozyf8bSjL80b4E3UIFdmj7c6e7EJxwXF7sUZd9Pfu4Tl4cx7fLF1WxpQZMarWLUjMmSd7JjRDDdne6y4eO3xV5XLHHIKlgLALgqF4c8U0CXC1gXBHJcwEQ5MFsNGEqBogYgpxiFXQHc6DDjyeofLHgnBYBlT/Oqu3DVATA/DP9sAKPTJKOH8MFENkYnbm8uwbH2MFE6k+ypIecYdAKs6a9hxZreEYdgsqHfkmUE0zWfJprxWBzIia5fDeZoar8E4P1bqmPmidIMRyBh7eRU+HgluUjmaAIOzYBSoYtIudEnyIhYPusrn9wTU6TxiP5XEoBpPWD6WWSwj9xCAqw69c/tOehp3YsX8moB6wTgdQKBAcB1DND3ADoVMHkAVXnN+LR7EB/xd0KvCmuZ3pAWD+ffhY7xXsA1HA4G0swCmlzAVADUtAJqDTAzBVx5GjBOQ2v8GB7RjOIPPe0whAJwwIhXQi24T3U2pszjpdg51Hp8ufRmHA4VID+kw+7QEF7Nq8eh8W58ZfL1Zdk0aXo+1WGTzQ8dOajfnerD9qYSUcbyRMeIiC2R2N74zuPTbjDok2UmowH43Sodvlp6Cej0AK0GwKsF+osBTymgLgfyG4C8Kmj7TSjuasXvtv1XBYCXZUVkx0NWHQBzsbPlW4wLzEH8CI61D6E0zywqFjk8fty1vTampJk/SDC5Y3vtkvEzpwrAHGi6ZtjlWk4091JToIk0UfRyKny88cYezXUsXUezYLKALak0YTTpxEoCcOTcRsqH7yWV0osliwm/BX/a91G8XuDFbJUjDJoaJ6B5GbC+DkzrAVstYNgDaFuxx6XDZMCKu4vexb92nsYpTx1ecrfh6dJ6wP9bYPoUoGXBh7OAehPQ9EFUQoUqzyiO+3NgdUzArbXgkZATn5k9JuoKz0KD10NN2KbqRyFi5wfT5cJsA8ZgRLbnLE14Qr8R8PmhnRmHKbcAJnMJnho8jDbMJ+tYqnX87JGOuMQiyZ7JQz3T5ZhVQcDlgV5qUklDHhZj+YB/vG0KT69vB04FgYZcYNQMdNUBPh6iakQqEgxWWM8CnzEP4NO5bygAnGxC1tDvqwaAuej5X1WhJa4JiR+H2zcLahVS46k1VqOfmMFD+zZVyuK8TWfO0wFgaoBnu8dEMJJcM2w6Y0v3HgnAkqVZRW5Qom6u0yMiVVONlE53nLwvlvxXEoCl8dDiIlkI6CpJFsH7in0TnnXtwL7a0/jqiBWo0AHWFwHNIGC/Gy3BWnRo81GqzoW9qwbewiBQP4G24BiqusL5we5iD47n6AD3CDDrQF5OHmpG34W3oAWPYgp1M07UBcfxBe19+OhMOzYYBlEVtMOAsAZN+kkPtDBidq4MYuTcEHwIRlJxe+m3p3Jvwo/9KtjH+gG9FTDmA+ZcfNE3jEe91/mpaSJnjjLbOVUFSkMO2fSZydbIm+cGxNiSBVXF6yeS91kK9uThvv5aIQbeFy8K2lFnwO9rrgKTI8Ats2EN+HIJMMoDUDNQuhnIKQAu5+Bh9RSeKPi5AsDJJnQN/Z71ACz5eVNJD4g3P8RlBl+d7RnDjevLk5YsXOw8c7Onb5cE8qk0gjCjimnqyrfILxCeyjO4ITENioxCbPTXJasGI4EXNR0Gs3z01utk9HKeHenjlKJMMxl5Hj2GbABgavFcw2w03dMsT/N9skbAO60vQ+PsJI6Ob0BxuQ2PW+9AYNoG+2A7DLVq1ARacMDrxaPBd3BGXYWnZ24U4OVbN4UNU3bcOtmPvJAH+3SdAsyesOxEG6ZxVZ+LNt84anzTqCEYB6/7PpONK/r3ZMVI/iFnI/52KgjMkDQkBBS1YI/VhA/4+nDEUos/G30D2mAI72iroNL5sc5rx79ot+DdwkL8xdirqJiVx2Edb9yMTfjtyd60+J7ZJ2tMX7g6gZ0tC/nbB8bD8Sc6rUakEcXSgDWVpfiEuwgz3ecQ2KoGAiFgmqboHMBYCZAr2lKIuk4HvmToxH7DZQWAU12Eq/j6rAXgB29ZN5ckn0qCfKK5uDwQ5sTlyZVFtBm0w6IA25pKl2wKqSke2F6bsjZLEyXp8jIRXSy9nNQnQUEygbJ/mpXj+XQj72V1KSl3N9n1iQQqEXpEXpOsbFw6E7SSABzrHZn+tq25VJYpdFalFilDzKdlGwjl4fvjt6BOM4CzRgc26004oOqZq0L0umc93pppxrQnB/trzmCvvxe92ny0BcP8z+k0mp1HQhaUqZwL8o6l/hipTasTo8+jD1PHDaV4PHc3JqangOnhMFlHaQNatbPwaw2YndVgm7sHB91D+FV+A9y+AHpnrWjNcaMu6MS9011wqA1o89jmhj+gs6Aw4IGJjFJJGg98b18cxGwgnGYUq1Gj7blWWpCWCKm8oHTtz4914b6bmmLeK8zR14g8plw+QZUZ6QNmpkBZdRkuWarxVxeHMFBZGU5DYgsGAGMuUNIMmHJx/+WzeMJ6cS4SPvKBShBWsplevb9nLQDf3FY1d7qU1my6Yqbp+mLfhKB+ZFm8yI+RHxH5YZfKNJquSZkf3YnLI+gcmBT+TubIplo9SLpfkluB1SiCmoT2qVGLQBISGyQzlVOL+PlbXUJum+qKE1Z8SmWOIrXDpTBTExyo5fOdpbaUJmgpAI3PYiWpSC1/MWX4pLGTQjLI/Ts4i6tDEyKgi63DV4YijVOwXrGcnUXjwbPqLcjVzOCD/vZUpmTuWvZZrZ+ALWRFrWoyJbOz1Mkzuevwl4EaeGkBUGvDua8Gowj2MjDFNhTARscwKg1BdGjycMXhx2wIqFD78Be+83ixsBUGnxfTAeCL06dhRAB/U3IjrH43HptMXF6Rc0HNl5Wj1Nc2kLoy6wKAJSMWKSvZmONud/lEUKYU3Nlcmbcg0DNaoLRwjDvc6BmengfAvI7fLQ+5h/ry0VlZA2j1grwEwXDKGXLLhUl+f183/tLwHvJwnZkr3pql9eprPzyG5492pTW3mbppz549ePLJJ+dcfh0dHSgoKEB1dTU8Hg/sdjucTicaGhpQWlqK/v7+TD16zfSTtQD8UIrmTW7gv323F7dvrRF5vkw/ovmIH/+Ew43akty4PiB+nw3l+QKIl6IRhGmy3dxQMhc9Ges5BCSanvmfRCgvRQVzQzFcOzzs31wdl+CDgMNax0zF2bGuTNbBgqBkm5wR2pnUSGpPcnuppaPFpyNLyUzNewlgBDKp0YeXqsn62Tc78MEbG+f8rJkAYI6RaS1s5BmnJYUtUV3pS/2T6Bm2z9ErpiObyHu4HmpLc2P6j58NbkWedgYHgh1pPeacrxqeoBY7jT0x75einR0qE/atK5rzE0defN5QgocqP4I8dwD53l4MaK2YLShGnscOO3SATofSgBtt7hEcNtcC9inANQ3BikNeaaMVqKoHPEyNmkHL7DTu0U3i+3kbcNe3/zsqvXZRfzs6EFAK3HvlVJ9w30hAKpFm8P9Ffq9eiyvDduQYtEkBVo4QY/mA5wHwQCk6y8oBtRrQMGVSBQR8YS3YUoi20XH8ka4bNwQXgpSiAcuZgdV5zZoBYOb6UkPTqtXiNCol1BdZTYKAg4n08Rrz/Xg9P+hUN3i5004tkyfXeP4/aePgxhCLPUsi66CJ7OiFQWHSjiad4DXcaJKRUcQaM+/l+KTGMUhBYJkALblyirwusoRcrPsTRQ5L19MUzOo5PECwpfouix0DTf2cL7a9GyszGnEf710Oa1pwIJAa+DpggAmzcU3NkfLnWnYUN2K6uAl7Q90xg6XaDUX4nnE79juvYm/oCv5b8R70mYpR4JrAYUsNoLn2PbIwgdMJkIc6wLzmWYAEHfllQG4B4PcBrhmhOR/EKLa5hzH5zz8Uhw9yQEdHXHO+nz/aiepiC8yG69wA0vhJmsEDlNTWVYWtCIttyQD4iZE8PFdSH2YeIwDP+gD3OKA1A+ZywJgDqLfinOuvFwxFAeDFzk723r/qADjSPBQp1tfe6wfN1gRhfmDUSqhBJYswlfqgFpyXEzbRLkXjRv4XP3wbf/LI/LxVbhgsUs7vkhoro59pFo7VIsk6aF5lPjNNyVLbu6lKpLPIfWc575lI05JzfyaviTRZs99I7TP6OZER15FF4OOBVqS5nilqNP3TfKjXqudt2HwO+5bMmpHPZS65RD5BMgqanZmWc2NrBerLYmuri5EP++daX2y0vBdajIVyUKmajmlqjhyjRLKhzskT11pwPSUn+l3c0EGPADQIostQgFf0Ffj7/K3w0hwdYEk+K+DxhgGY+ckaQ/jfC2iWJTCZw78Hg2jx+1HnHcBt/hHcbrsQlz6W4Mt4Aq4Vfv+xmhSMKeYxjm841XlJBsAneifxqapbwgCs5Xv6w9zbOjOQUw4YzGgxFOHZie8rAJyq8Ffx9asGgHly5eZ2umsUNSUWYVLmx8OcVGqNZKIhsQbNzka9FtNun9gk+Zvc9AOC+4f3NCc0E6c711KdYFYRou+OkcRs3Dz3tVXJBk2JrCPTQBvrvThm+sUkX2O6774S90WasiemPXOaL33ZRr1GgCvr5EpNrrk+0btIoMtr0vHZpyonvuOw3QdrUSFy4IfhGulGon4IivwvF15MwIwiuARAzkItWK0IqrEav6vzveOLrmP94ar7MezXwE1gzc2D1uNGwDEOuKdQoNVhOr9S+LJB8DSZwkFLWi3aXCMogQd/O3w4oZge+5+/w8Fd9bILKqQq83jXJwNgfrcPV90a1n4JwDwF8D9DDmDOR51jGl/SdGO/N0z3GdkUDThTs5R9/awaAKboyOlMv83BHfXCpMxF/6t3ruCG5lJMOLzYv7kKjFpsLM8XZQdbqvKFxLc2ytdq6d+iX4kRjItpEhFErD5ilUhL5VmLMTXLfY5kepVj5pXb50pdJ9Ue5vPlkHis1DhTfe7rhnq85SyGyT6FhwtH5iKiGUHdqctHnX96Ht+yRKYhCiGoQphQmXEw1C7ckS+ZmtHqGUdr8HrEsTQeWmlocVnsumV/Nk0OvmTZjVMqC0xBPw65u3Dcr4EttwZf8Hfgp7oG8ZuomZtvFZlLUKvw8PRlPDF+LKGIWPuXwUnS/pCqPBdzvSwAbrgnrPEarrH3BQKATg8YzTgwcBl/rjsvSE8UAF7MTKyue1cVAJORZtQ+I6KB6QtlWgwLfZOakMBJACZt3Ob6YkEZx/8/1Tkq/kylMYCL/uB0Tbk02zLlhCZhqUVGHacylnjXLnUpQx4gGNjGCM7V3iJJQ1L1AWfbu9Nc/Ky2Dc/mrMeorxBVgWl8tOP7uK/uutviiLkaP8nZgP8y+da8PFrqt04Y8Jq/BWWqaWzX9qNbn4u/y7sJx7xN+C/OV3Ff8Ny8V063pKAUPEjz/+cfuAEnL4/APuPF6VAR9taZ8dRkHlqr8/G1wlGcVBfAbrTAZijADtcgjqnz8VTRDqH9GrQqPOC6gjtcvdgzE/alx2p8HstaUqnkntBaXYCfH7syL8AqVhR0puZXFgBv/zfhICytNqz90gpgMAA6Ez7TcQSfy+mJaYFQNOBMzVL29bNqAJg5vCQ7P3J+EE0VeWiuyBekGic6bKL0YHNlAfJy9MizGARbFsuEMaUgVfDlFDFtiSZJlhhLp8mpBZxOv9H3SJsjNf1I4vvF9s3NrM82LSuCerHPWur7lyIKeqnHHBdkQjqcDNbgCcvtsCEP6wITGCudwZ9Mvo3aS6dFetigMR9/VnwzPjp9CQddC9NUbEEr8lRudOsK4Naq8HjFQbjH8/Bxz2l81n8MhogKRcOTLgyNuwS7lZzDKM3UvznZi5s2VqAs3yxIaOinJrMbv11G1vNwy0DBu3bUgXEbn7p7k3hdu9qIq7pctHltIv/5r/K246e56/H77g58cfRt2LQ5KJ11xRQN+2PBBOfM9UILPIDzIMwcfwZkuTx+TDq92BBFk5mpuZQDwI/u/xy8M96wVm82w6TXQDVhhbfTgP/k+ik+XRs76lwB4EzNUvb1syoAmNotF6FGrcbQpAtWow6b6osEObrE/3xga01M6fLerqEpoSFzEyCjFgGW9w5NOMX9TRX5c4Fb7ITXUAPc1FA8Lw1G7vTJpWmU21+i6zJpHpSes9q1xEh5UT6nOm1zEcjx3q3XXyQoG5t1trmqPpmYn0z2cW62Eg9bPolK2DGpN6AO43jMfwT7PVfFen3ZUYzDrbtxr7MDez1XY5ozpfEcNlXj5Zxa2Kar8HHfGRzAfAamdNwcktuFcQ38j8UnaPKnJYUgSbcG3TuMf+C/06wdWbWKRRtYorBTm4vnzQ2YNlrwH8dPYkJrwjP5G/HE8EKeZL7PsYuDmHR4F2Q68JvnN37s4vC1/UKX9qE62TzGA+Dc8jpsLwuK/esfdz2Iwzm1gN8vop93OSZhMnvQ7rbi7y7+AK2lsTM1FABOJv3V+/uqAGApanE2eL2IN6sbMQiLQUIklIgXCer0+AWJBLmIGyvyUVmYI0CX6Ua8r9BiFP7iQCgkfMkk7NizoULMKPtnreBUo0yXE4A5Tikvk9HTqZJ1xNKqqe1kUqNe6c9Dihi/b0+TiJyOVchhJmhAACpY1N6kkcAr9T40P7+ibsbm0BB8Ko1gTSoOuaANBfF/VDfCZR/D75kHUKW97kf0qjSwawxzdXo59s+Zb8Qn/N1YF3BAHVQhH+ECJ2yS6ZhBZIzIT7URZCWiG7qGGAXOUqH8N4IwA+A8voD4czSow7m8KthVehyY6cMxcxX2u/rwA8t6WFQB3O3swUVtGV7Jq8O/mjoLS9CLw+YaPODoFNWZ2MjzzDEnolGlNYyH6ujKaam+W6Lr4wFwYWE+NtdYBQA/t/0ePG1ZFy4faTTBpNWC5ZcL3NP49unvxXX3KACcyZnKrr5WBQDHExnJEC4NTAotleQbsdp73aOipifpLJ954zI+e+8WvHVhCLs3lGNkYkbwQpNq7lSXTaQxMWfzlk1VIpJaBGBq1NhYXyTI8+U2mr5o/l4sGMp9nnSd5Hu+dUvNHMtVKn2Q13dw3IXiPJMsk2MqfWfDtYxS5kHsY7euX7J875V4z0OlhzAZAP7t1WO4L9SL3BwjnGodjpkr8JJhAx6aOo9NsyMwq3w4rCkTftV93vkUlVKU/itn+rBvU1XKh85E792uL0SXxoo7Pf1zwMnrv5ffhtP6YryqL8chbx8+4OhCr8aCD8/0iEODIRjEd0034POuo+BB4sslN+OPxo+jNBCuxsQSgzRj09ydqNE0fqZ7bO5gvRRzFA+AefjYub5cAPCjt/5neOn39XoBsynsB2ZT6/DYpdfxmKUv5tAUAF6KGcuOPlc1ANOU3N43Icxa8U7ATFN67s1OzAZDwtRMnzBTmgjY5LCVcgWZNyyx49BUXVFomeuTfqtIYgo5U7fcWrA0psjo60TlAmO9w1oKvIo3R0wDa6rMj8ldLGdes+kaphO9pa3Dc9pm3BvswF5fP3p7BtDUUI7vFLThuLkSDw71wO80oFU/hFZNbF7oxayZZPI4bK7Hr3Ia8YXxY6gKzi9jOKEx4vGiW9BrKsDTA7+EP6RCYdA7F7l92NCEA96wH9umNeOcrhAH3GGmKHIwv9M+LA5SibRfAuOV4SkRz0AteKlaPABWG80Y33AbTndN4vVb9sMGA6AOAkEqDF5AFUSddxr/rvMNHMoNpyZGNwWAl2rWVr7fVQ3AjIJmRZJkgRXcYKjNUqtNp9EUTfOZxKYU2UefLhdHzVV42H5xXtfURknlGOuedMaQyj2SNkMfHMkh5LbL/ZMikCcdNjDJdMngNWqapNKkKbtzYEoEtNGknQ2BXe9dGRUmS7EhL1GlKbnyTvU6rimOmxsy2b02rK/BuLUC641evHHkjJA5f++1OZBfxwq/wP8evwsP57yNFq1N5PvGar881oV0rSaJ3uHpgk34taYVT06+iNLAwgAqRmWPakzwqTWo9l+nPZX69Kq084LCIp/1zOuXRVGLROArcpf7xgVbVryypKnOQbzr4wEwGa76NhxEb9cAvJs34U1THfJswA5tL85V5+CcuhKP9R/BvcPHUFcUW5NXADhTs5R9/WQlAO9oKcO/PhiOjkzUqN0OTbiQKTq5RM+in5WmWW5ykSxINJX9RckebHWP4E5n75x5bDlKCiaTDyNQj10cEuxeNNORj/hHhy/iD+7fLkyMBEpGuDJIiVGi3Mwig2KS9c9UqPFpN+rL80R1JRHlatCJ4g4MkiPYPXRbK37y2iVBwXm605ZS/8men87v5Mnm/C0mzSyd56Zzj8QNTusLDzCRVhX+nZHELDhA3yYPT5Q555NWHQY+zeQ3CuCN1bieyU19pmsUH7mlJZ3hJb3HpraIcohOjQ5v5NTidmcP8gLxmbOSdnjNR/3amatJXSQE3xdO9OD3bl6ad4seqxwT9HM33Y+nzVvwtZ43sMlnE3PToSlC9cxIwpQ/BYDlrIzVeU1WAjBzfB+6bd2CyiXRIl5OAOazyRldUWRZwD/L6M1/zG3DcUMZ/nTiGFr94bKHDO56/b1+EVyxUmZPqQQhizMQGO/f14zvvHgOT3ziJkE28r3fXUBVkQWVxZaUAZLRrEwxueMaz/JzRzvFnB0+3QcWjKB1gloKrQf8k0xjqQD8UnxSnA9G4Erm+QFPIX5juwG78jvQltu7FI9Mu0+JR5o55LSkPPXsu7hlc7Uwn9OUzn9jjWECNQPNKHOJa5xxD/FIVKTIec5/rDKCaQ84zo1d+kL4ocag3ooDzoVMT3KfRzcRD3E8LMaiApX66R9zwOH2z2U9yO1/Mde922kDSxtGliNkf2pdDhobm/HTQcC6owr/WLAFn7ZfxGfG3xWPe9q6GU2uAVTa+pQgrMVMwCq9NysBmH5alg7kyT6R32a5AZhzzLiJfKsR265xRgvflLEEO2aG8PXcbdBPjKH52Msi0IKgK+US94zYBUHAvzqwYUWWSv+oAz870gHmdrI6EDcKmppJlMAxnu0eRXmhJaXAMWpR1DQYTc7iQNS4Se/omw0KDUUivadmTT+60+1b8ehqanzcyEmvSa3SHdBj2FuAQp0Debr5PsrlniiaXO0qI0qD14vQC5nqtUKeBE5qt5Q3Qchi0otNn+8jWA11GhFdzGj4WDSikpvAoNeISPB4ke42WEQZwjbVUMZEcNjSIAKrHrDPL49o05iQF/TNC86K99A3zw/CP8tY9cSNhVl4qCQn9HI0Hiz7Rh0ivzcagI0GA7a0VOPjPTvwv9efxf9bfis00zn48thraNGP4FDdR1HlsuG+3uM4mBN7/Ska8HLM4so8I2sB+MO7G9E/7hSEG/EI08mMlQ7RxmJFzc2OGmNuRRH+Q9Gt6CiqwxcHj2Bv33t44eIoHt1RHndz+9kbHbhvb1NaftbFjpv30+wcCAbnfH70o2eC0D8TY1uOPqSqTzx0VBTlLMcjkz7DHdLhuKYGf2O+RaRCfXPmZ6gITie9jwcgAjA1+lhNKqTBAxBTguREONvA1KNQzApHSQeU4gXvGUtwxliKj9nbEwIwDxivnk5udubjl/tQTvmfvjIqAjwp72gAlqKgD3Xtwbdb3sXj1l047qnHTv8gmo02vGBtgn0WaJvqxx/p+3GDe2SBFBUATnFhraLLsxaAWQ+YpiSSbzAqOboxAppmt1R4njM5LzwUvJlXiu9X3QDrTAiHJtpxb2gkZo5p5HNptqV/bntz6YqBcGTU61riRpYzv9zMmFJ2ussmzNCp5njLeUaq1zzn3o7nZ7eiKX8Ae7VXsMfXB1PoWsH2GJ1JbgVqufx7Iu7yZ9p9osRglcq+oHZurHGeC1VkVPONJ4tzxlKcMpbg0HQHrEFfXJHxkMG5mnJ4ZH0vywnAEslPTbFVcAvEA+CKdevx/W4j/l3DKB53F+K4ugBQa8J812y+WUCfD2xsw7mObysAnOoHtIqvz2oA5gJn0AzrqEa3ty4OYWdLmexKR0sxR1qjHs/5DDhjrsE3a9xo1F+vpxvveXynd9qHxGaSappQJt+BmzeDr1jhhvnKscgpMvm8bOlL0iZoc+nFdAAAIABJREFU2uXfaYZd6XefCOZgJqRHidohq6IR540+dUZxX7hWoYh57tGN1o6rjiD2bijHpgpz3DKXyz03BF+bLgf7nFfjRjlLY6LPlwdtzlOcKp3zhr+cAEySH5qfWyoLxKE6HgCXrNuI4Z4etNQX4HFvEY6rCwGtUfBAtwSmYQsacI9jEGhswhOjbykAvNwLcgWfl9UALMnlnUvD2NZYAn1E+bhMmp9pUmaAFYk9PP5ZaNXh3EKClEGvFQEf/Ht0WUNq4V1DduQfvAN5FSW4c6ZPdpQnP1b6tKZdXuTmGECWJjb6UOkvXeo2MBYOkKIGLKW13L2zXuRCxzNpLvWYlqP/aHMeA9Poq6csVkOj9YJBbjxAcF1Gl7Pkv5ME5uj5AZGCRuCKnOtseEfyOjMaOpJ3OnpcJIVhhgMjnlNhsMrkvpBIVox9uHB1QigBbPGioOlvp5WO+0RlUzUeL78dTTMOPDF5RNzXYSjEWeRh98BZJQgrGxbnMo9hVQAwN52rYw7hZyEw0tzDCGNSR6bbqInS98myhuxfKvZAxpwNNQWwTblFABjpLyN5pKXncQwvnezBA3ubhY+6o6FNpOMccKYeSStFpUp98/9JIr9UlYjilRqMLNu3ktp5unMq577VDsDx5i6RW4Fmavr6l2o9yZF7KtcQfJkixQj7VChRl8stFWv/iQfAPLQzNax/zImmxnJ8p3ALrJ4gHnGenhNJMgIcxQecyupZXdeuCgCmhtoxOClOwmSwIv9zgdWIgkUQKXSP2AWBO8uWefwB0KR95/Za/ODwRZFWw0je0akZsXHxWbvXl8+b2WgOakakGixmtFWmzp8b2TEPBSwgT/83/cWZKBQfvSQTffD8jQxhvznRI3KeV9o8m+nPabUDcCx5SIF1LH9JwIpFTrGaCmzQOnSxdxy5ZnlmZ0kmy+WWirX/yAFgfktutRahkArmCB+/AsCZ/spXT3+rAoAjPzCWIuRpkjV/o03CqYidJqSOwSlsrC0SqQ38O0sZHrswhA21hULLZqOGTJNwjkE7ZwrjgaC9f0KUOYtk2GH6R21ZLupKrRnztzFthr4+kjFkqsndjNeiaTr63fn/3OhjFR6wB00gW5NF5U27QtIsNHAGDfCFtCjVJI9sljvHsUzNye6VO+/J+lmq32lpEvzOKZqdOR5ajeiTbSzPW6rhiX5Z0pA59WSMi2xxqSi1WlTVVsMxNoqtDYUxx6YA8JJOWVZ3vqoAmCam373bh9u3VoviCivVJJM1KTAj/dIcD83RZQU5Is80E40bC2kHM0Vpyf7YUon+XUum6VggFIu32xE0otMf9u8160ZgVXtSns7jqlqwH5MvKPKND5gvpNxH9A2LiWCnL5i5sSTgyLZGyw+jnYfHXWlRhJ65MioOqUvJ98z9h8xv5InnwVwOAHs0ZgzV7MX6iZPY02BRADjbFt4Kj2dVATBl9fxbXUL7jT6BLqcck0VaRpN1LGZs/OBJM7gnRiR4qv0SfNMtNRhpmo4O/El1HCt5vVwAng1poFEFF1WacAJhbt88eOLyMMuVBeeOpClkxUpkak7UXzZXu6LLg0FlzA6QE+0c62DyXvcYdrfOdxXJla+c6xKZuONpwFqtBo115Rgdm8SW+iIFgOUI+n10zaoD4CPnBwCosKmOJQKXrrpJojUgzF1uf8JDQDzu6FTXFk2NTDXZ3FAi0pfoj2Zy/7sdIwKUqZ2yfNyLJ7pxx/a6uDVcM7n5SmAQCkLwTHNMqyWKOJ4ZdqWqV8VbD1w/nHs2glOmDj2LOYSlunblXE/N98SlYZFlsNh2omNEaKZ0K2WyRcegxOpbrg841r2KCTqTs7W6+lp1AEzt8/Wz/YJzuLrEuqQmp3hT+ezRThzcUb/ADBV9PVObaCon8X86TYqOltJImHN47+5GkSbEajBMn+F/vI6Rrgzaise1nOwjT2d83DQ7B6fEs9mWi1s4nbFK92Q7AEeSbEhjznREerb4gqdnvMK9QhBOxO2cynz//FiXqO+dycbvyzsbQGVEidLo/hUABjo6OlBQUIDq6mp4PB7Y7XY4nU40NDSgtLQU/f3hUpJKuy6BVQfAPI06PT7Q50MtgTl2S+n3iV4sPGWTwF7uMzlGNkYUp+J35T3cmAi0pLcjkH/tB8fwwRsbUFpgxrNHOvCBXQ3CPF1TYgVLD3KjjucrXkypQTkfDIkIGJzCoDES/GS6qLucMci5JlsBmJG/Jy+PCGsCrQrMx04lBUfOu0vXcF2tdGlIl8eHF4/3CMtJpsCX75fpPGAeegm+tSW5SesOxyLiYEQ6fdMM3op3EE92OFbSkFJZ3avr2qwEYALOLZurUF+aKyrp8APghkSiDPqIqFlyYX/rxXPYt6kS66sK4vJFZ2o6CDBdQ1PYVFuUMlEGA7NIqE+/9WKCx9ItcbjcG65E+k/NgeQebPHSYzI1P3L7yRYAlnzqdGWQNKO5qiClQhhy3zfedUt9IIv3XB6gGelMKxZLZGayRZNjLLZvief5xqgUxFj9xq0HfG3t8xhO+tlYTQHgxc7U6r0/KwF4S2MxyAVNLZORh6xpS/Ai6DI/12rSiQo+R84PYnjCKYqQLxUnND+sK8NTYoYby/NRlJs+YxIPEExTotk43SaZKEmqIEejXmkShsgIar7zSpupYwEw/01YKeqL050WWffFMi+vFBd3PEIPWS+yiItouRoYdYgDaax85XS7lkoQMjMhE43g22ObFkpAdKaDAsBhCezZswdPPvkkGF/CppigU195WQnANPH+54/cMPc2//8LZ4WZVaNRC4acW7dUY11VAV462Su4WGe8fsFIlQplnRxRXegbFzVtt9SXCFPZYvKOpedx4yNj1mJAmBoma8N+8WO7kr5GttAQMqCI5njJTM0KN5kKLEoqhIgLogH48Kk+1JRaxSFuKZoUsOb1BebMyywpmA2Un8u9Nt48NwCPb1bkyGcSfDlvmS5BeGXYLkh/5Bxy+XxFA1YAOJ39I2sB+EM3NaKlMl8ALP06BNedLaU40WGbe0+zUYuSPBNKck349fEeYY6mWSte+cJUBJRpc1bks2lyamssRkmeWaQFyW00g9PXS01KDkNWMtOW3Ocu1XXxwInPWypO7EgA5hyzGAV9c6nMQ7Q8qAHQlOy/Fsm70oeMVOZrOQKy6EY62TEC54wvI4fYWO/Xa5uG2aAT+8FiGg+JfaPTMGg1KR3oFQBWADiddZeVAEwTNE+eciKNpZfmh0NzZ2ttoewAqUQCy3QwR/SzaFrnoaK1plA2McKv3r6SEkd0NhMvRMsjlnk2+hrKa7F8xgR9SasRfv3BqZSrUkVzd0ePc6XN7KlsBOkQs6TS/5jdjQu9Y3B5ZpNmDaTSb6xrM/HNJiqBmmh8CgArAJzO+s1KAGYQ1od2NwrWnlRMVfQV22d8OLijLh1ZzN3D0/SU07tkfuXIwfHgcGNrBSym5BWQaC5lBLRcX+VyaDeLEnSCm2lmd3nm18QlWPK/RC2WWfvE5RF0DkyK6kCsJMQIbUYcN1TkiXS2yOpP5FWW8m/jPYcm6w0RuaaM4uX8MUBwNbalWCeMd6C/lznstEplwn2TTLaLBWBaRPrHnWiuyE/ZiqYAsALAydZnrN+zEoD3b64SQVipNqmi0cW+iQXlC2P1xUCL45dHhG/SZNCIakvcKFgGrbrIknK0c6rjla6nmZ0VUzbUFYH+wXiNwMDo1RtayhIeTOhnJmF8pugw032vlbgv0qwtPZ/pWqwrzXmlVeUXzBXd24Tn3+xckOojlfBbibGv1DN52KGmWlmUkxEOc5rjr45Oi7UqN10vE+/+0yMdIgc4HbBfrMtJAWAFgNNZw2sKgCU+WLNemzSCkZsxN+uKwhxhkuQHNO5wCxkWWU2LinZOZyIYR0gWH/LMUsOK12hWJmAnImdY7uCadN53Oe+h35z+cIm0hCZi/j83arnWhOUc70o8KxNrhr7w4QmXqC/NYibLCb6UGd06/Kal70iu9Uz69hnYmW5LBMBkrlOpVdhxrXZw9DOSxWooecDpzkr237dmAJgnWHLBbmsqESkOiXL4CGAsuUdmm2wqPi/lN1cUWRJG5VITlkyp0VGamdZmsn8JJx8h1wZLTjIX+WLfuLiBcpMb4Zr8Cav/ikxYTUhE0d43IWIaVCskElHO0+FB97Ade2Xwpy/G7Bz5iokAmFHfRr1GuJpiNQWAV2ixZMFj1wwAS0QZu9bNJ2M/emEQu1srhMmWfqnBCSd6RxwiYjpbG03ihblGrKsujBu4wo3m1TNXRRBXeWHOXBQvwZm/KeASe3apTUja8Grhr16udUoArS3NTTkifMrJ6Pwh8M9MpwIu5t0jv/1Y/TA6m8x2ezbEBsZUnp0IgNmP0aAV+5ACwKlIde1fu2YAOF6FIonH1e8PYjYYJnyXm1y/ktPPPFlq8tzQ4uUMS5HDfEee9ql5LEVAzUrKIdPPlohBaHrOJutHpt8z3f5SXT9nu0cxNO4SAWhyTb7pji3V+5gbLJH2RN9LE/nQhFMw02XCVK4AsOIDTnV98vo1A8DU+hi93FCWNy8IQ6pkMuOZxbqq/LQDq1iKrKIoR8iYAStS/jHzkuvKrBi1u7Ezjo8nnYmR7uF7kYmHlY/i5aoOT7rEJkifJgklFpPTupixroZ7X3+vXwBvpgscrIZ3lzNGuRaUq6MOkdtrpX9zCYg15Iw12TVvnh/ErnVlC5isqPky15d1u0m2kYmmALACwOmsozUDwHx5RkEX55rmSuPxQ2NgBpmyWEdVDqm6JETee+TCgOB+pjn3u789j3t2NQg/M+sRv3y6D8V5JhDY6d8hS9dd22vTmQNZ93BjZNrM+prCmJHSDKJ57b2ruH1rrShormh3scXKVK50CmPImqQ1clGigCxqjldt0+gesmftGksU/8HvusdmFyQ4mdB8pSlXAFgB4HQ+/zUFwPwI3u0awV3b60QUJk1MNI0x15MtWVmxyChKUgWOOzxzEdHHLw+LiOnLA1PiT+YJb2sswekroyJimqkXN8QhW09nYmLdwxQljUa1IFJa4vWV/JvMn6bGrIDwfClSPix/F69kY6bmabX3E4s/XIpw7hiYwqTTk1HwSiQvfnfkYOe6n5j2iHiHUfuM0FxNBh3oqiHg8k9mENAMLmVDRANsps3OkeNWAFgB4HS++zUFwBQA+ZvNRh0CgeACExPN0fx4XV6/MFVHN5qZ2+qL0D/mFNzTpKOTcgp5cibFJfvVaTXwzwbm/qT2ywCvdPIPU500KVJao1ZjX1uVuJ1BRawuQy3/9m014jBAbfhDGa6LmupYs+V6qToTKw6xBq2SepR8ZiJ9wSwdePKyTRCULHeE83NHu7CxrlB8r7891YvW6kLxfW5uKBa84iNTM+LbY9Aiv1lSofSOOgRXfKRPeinMzgoAK8UYkn9Jia9YcwDM173UPwmVCuIjjNXi1fjkv1/omxD+3aWqrrTYCeP9UvRmQ3muANsCi1FwQxv0GpQXhP3UbD97o0PUlmXxh2wLkMmEHBL1QY2NNVhJBvHG2X48evcm4UpINchoqceZbf1LhzkyfT1/tFN8C9Q6e0bsSWviZvpdeCAmV/eBrTUCXH/1TrcA4z6bA7durkb3iB09I9Pw+AKCSGd/WzXebh8GiXwiWybNziwmwZS28z3jgsBHr1WL1EdSbcaqByyNgzEiD+5fF1NEShpSplfO6ulvTQJwvIjoyGlJZo7O5imkqZxEIjSDk+aPGnhLVT46B6fwyJ0b54ZO0/SpThv4J03S76f23Jud4nXLCszz3l0B4MSrgGBAGTHQkEFW5N7uGrKjra4IgWBQlAFdrsZ1LpmdaWImwNEcTb5mFrkPBEJiTMzptxj1IuL5XO+4SM0jGQdbps3OL57oES4oicBHKoNIudEUThrdWI2lDR+9a5MCwMu1eFbJc963ACyZowlachL2s2k+mbvIAwS1E5682VqrCzAbDOETd2yYN1SCL7XkV86EOZBXKj/4BVMtmmftaPHbl1SUlMt3f3Men7xjY8xgNAWAE4ufEfXfeOakoDHtGJxCca5RlE4kkDHmQU5t3CWd4CSd0+pB0zTrh5Nko71/UrxLJqKd+d2xVOoC37LHL+JFGLyWCIAND34UbTPjaPOPzHsLRQNeyRWzss9ekwDMj5Ak8PQTMSApWXvn0vCq2Fwi34MHCPqDWbeUZRulNj3jE5zSlYU581KuIv2g1ApXIlXphKEExmAAbf6JZFOS8PcTpnJ0GgrR7J3ATvfw3LW0CJABibza8d5PAeCFouU6cs74wZzePtv0AjINmnCXI75hUYvi2s2S9Ytc7heuTmQ0NTBRsYdkQVjUgH/9+/8fPms7gwOBDgWAMzHZa6CPNQnA9M10DU0J8xVzd6Uo6HjzRdMRP5DVQNAhvYM0ZgbGRLN/UVsh/ywrJ1UVWeaVO5QipTNR2i+b1j81X2og1FAYKBSvKQA8XzLM5yV/8+jUjCB+iRUrIH0b2TTf8cZCbZJR0HkWAzbUFGZ0yOyXKX6x9hM5AKyYoPszOh9robM1CcDSxPDk/trZfuxcV5Y0bSJR7mA2TvTAuBPUdukDjkepyIMIW4HViO0RKVJSIXqptB/zYld7ZPBf/+Q4Pv/ADUk1ewWAw6uZhzQGp2nVKtCakkjD5XfE7IFsopmM9006PcwA6MctbVWyrF+pfNuSHGiKzs8xilvzcvTYWFskvsVEQViKD7gU/f0KAEevtzUNwHxZmqSYtsD0BUZGJ2s0R5Nog9qAnOuT9bcUv0sbgZ8pURq1IB8h2JJqk2UI7S6feCyJR5rK84Q/LJ5pmteRnpF0l6uNG1kyq1P7ZRlBAsod2+sS5j+/nwE4mak50VrlgY8R9tkaTc/1z2Cs9qsTAngZJGU1JXc/Lfb7JPvemStj2LexUgHgjg4UFBSguroaHo8HdrsdTqcTDQ0NKC1VADjWWlvzAEzNlpywTEmSQ0whmXYZaLFSAUuJNgVqLm6vX3DYstEsFvle9H1KJrLDZ67iptaKeRGhNE3n5ujFNdSM2VYbOxQDyxg8R8IIvrukvUsRvIl4nt+PAEx5McVuZHImoak50bojwLHYQr7FmHUgzLGxyIooslGRL9xPNcVWWd/7YgGY9//8WBf2baxKCsAf2dcS0z2iBGFlYhZWZx9rHoA5LaSoTOVEzA+aXLEk4sg2s9v4tFuc7COjUXloYCpSpHbCTYH+UJrHohs1aKZ1WEx6kSf8yumruPOGOlhMmeHFXepP4b0ro8LHzTkl6Upk42b28qneuCQk7zcApun45OURwQiHJKZmypFrg0Q1dFOQrjHy72d7xsSh59Yt1Us9xSn1z3zgHINubrw8bLRUFiyLBYsaMIP/mJ6VzAR95/Y6kdYV3RQATmm619TF7wsAlk6pd26rTakYA9MwSOjQXJEvWLBWuhFoaVKXtN9Y46E59s0Lg1hfXRATfKPvISD5AyF84kArcnMMSX2oKykDKaXqn397Xvh7E7WnX2mPSTn5fgBgBubRHHvk7IBgbEt2iKTflMDKeAL+/Y1zAwJk6UutK7WKfOAP7GwQpfsqi3KE5YQBiyvdpLiN6mLL3DvK4QBY7Lj5XLp3KDMSbJC0R04QlgLAig94wf577hz27t0L1Ze//OVQTU0N/viP/xgTE4tLE1nsAieTzUO3rl9sNwvupyZcZDUJ7ma5jR/WuMMtzNGZJG+X+/zI66j9kv9WIhmI1Ue02TnZc6QNiyY7Ro5Soyy0GFFTunyEC8nGyN9TJRV5vwEwLRoskEAXxeCYQ9SElmsuJqkLGaWY50tgebfTJog3mHZDcGOOK10W1PbYNtUXrTgA86BJoo7ozIWlAmDKldHijLOgxkoLFL9Dyd2jALDCBS1nH3tfAzA5YzuHpkT5tMjc2WSCozluYMKZ8QoqyZ4b/bucdJBEuYqxnhe5YTEalkCn16nh8wdRkGsU/tVUc4a5ORIA926qQufApDi82Ge88PoCYggMmDp6flD8KbelSqv5fgFgAu35njEBjvlmgwAIFu1IpfG7YD8MPKTFh3+nO4NrgaZrgjJNvDRHsxGQV1IDpomZdJDM9Y0mBlkqAOahhBYCxk9o1eoFQZoKACsAnMo3J12blSZossk8fOv6JUv+5wcsCN1TiHaWyNwLrSYUWAwpyZo+ZZZEJF0eI6tpwmKCEI3a3NzMBp0guifjUKzoa95PhiLm9CZqPCic6R7Dnjh0eLHuFSlJfePY0lASE2g5rtrSXMEnzc04np+Y4zt2YQh376gTmyN5hKkd8N8/fFMTGLH99sUhwVn963e68am7Y9PycYzUMGhCJWBTbme6RvGRW1qSypxyopXgtTNXsa25VNRGXnDi7BkTVIUEGB7EekemRRQ4WcJePNGNzQ0lIN8v/cuvnrkqqCyTRVYnHVgGL2Aks8vtF0D79oUhjNhnUFVoWbJvJdbQ+S2wqAW/heXMFOBBgcUXPP7ZmMVUONalAGCppjhN+fEYtRQAVgA4nc88KwF4S2Mx7txeK8qLJTK3pvPC0j1SdDS1M262cppkhuK1JKiXOzYWBp9yeYSviMEajFxmo3mP5d1aawsFKDWU52FHc+mCU32swKtY46X2S9mlaiqPV75NegaBzen2icCnwlyTeG/WJo7UtAhk1HypMRM8WfieASckx2BaCDW0bU2lIjCMgHcgonYy72VOMiOaCfJSdPOEwyPSo3iPCCJK0t66MCiio3mQIVdwLLIRcmPzOXzGrvXlYiwk7hgcc4KpNg/esg5PPfuuqLt8ussmruG4YwXPJBtPJn8nvSIPM6QV5d9dHv+Kpo3JXZOZkkFkqVCp7KDUN11LbFz31Ii5njJZTEUOb7wCwAoAp7PWsxKA6QO+d3ejqGRDjuPoSNd0XjTWPQTh/nEnjLrUop1JdTnhcIvqMMko+qht/+5UHw5sqxFBLZ84sEGkRbGiy8EddXMR2ic6bCgvMIuqL5GnbLnaBjcoPitW1HMyeVHjfK97DLtby5NdKqKnaYKbmvGKP3dvqBAmZpouCdQESv5JzTkvxwCvb1ZomryPmgQ1aP5OszYDop490gFW3tm/pXpOK2VuM6/jfak0bryHT1PWtQJUCer8j1q3pA0zgpomVo6Pkd8EYP5bdYlVHBru29sk7uFh6NjFIbGRk6gkkylpkfnLfL9ERCinu0aFGZ+HHlpHlqvsZTK5y7XKJOtHzu9c24zmpqYfuRfw3y/2TYgSomzvXRkLW5T0WuxoKVvwbfIQ2DviENfWlVmTMuRJY3vmjQ48sK85YfqVHADmt0nrSzRTmxIFLWcVrM1rshaApSAsptNsqisSG6Bkws30VKTDBS19/OSbpsaViKCAJdW40R/a1yxO6byXPjX6le1Or/BHE4BjbQrUdGi+jaXVchN8u31IgPmG2kIBvskOBIlkl64c+D7cWBidzQIRBGECbCKtldotAe/gzvolz9ckwPIwUFtqFeXtVoL1SzKP0yLwy2NdeODmlrlx8CDClDASqoQjvX041z22IublVL4tHviYqrSYNZfoeTx8Rh4sI5/DaO2RSVfMQzCBlt8ND7O0GJAffDYQmvd9RYJxeWHYCmbUaRe8C100cjil5QAwv3PylDM4LrIpAJzKqltb12Y9AFPcjNKkdsMWr9rIYqZlMVzQkvkrEY80N19qPXJN1pHvkijwiqXQNGq1bBN6MhktRg7smyb6YDAIs1EvKPoIwtRYCCyxTv0vnegRmu9SM3BJxB08KNFHuNwATBMmtWoSYfDARrO61Pjv9Jn/6PBF3L61RgAHx5so1SzZPC7n73ICA9MZj5R9EEksI/VD8GSJxEiSmehnJDJZR18rPYtAGG26lhvUqABw2ASdk5MDn88nGLC8Xi/Ky8sVJqwEH8CqAGCOn+DAU++l/kmh7aXq50y2CcTKKUx2D3+nWZVBOyQpuHF9chOunD6la5JpGKkSjMh5dqY4sRksRHMpCUK4sbERaOk7lsy5BB9SZEbyVMsZYzrXENRYIYssSQ/sSx7QlewZ//Sb85h2ecW7RJq4o++jdnvi8ggO7W0WZnVqY0PjLuEvZwvTiAbhcPvF2Ha2lCV7dFb9nshCk+5AqXXSNcQgvsgIfOblU3b8/qkNZ3oPYE4vg/4iiy0oABx/Fvfs2YMnn3xSuJ/YCMBqtVqALg/ibGVlZZidnVWoKOOIMSsBmFruI1F1baXx0yz11sVBETm8sbYw4/7hSFadFF2QOHphUPgOma6wWOIOOUEuSwHAkpyPnB8QtH5yA9TkbrbUTPgfU2YKc43Ch/d7t7SIgC76fJeajYvASZ9/ZKMGet+eJlmvwAAoRmVvbiye8ysTYGkOvaG5DAa9RmiwtHg88/pl0NROTY0uimQRy3I3e1kDXcaLEq1Vfq8M8qN1hI1yYKBgZOMa8PjC5BbMYR53eGMeRMxG7ZIeUBjbcenqhDhIS9/vWxeHxDOTFas42zMqUvcS1QN+P5igtVotbrrpJrjdbly+fBkGg0GAsMIFHfuDzEoA5gdKH3CiEy7NUNzkUiXWSLYvSbyyTLqn35BNLi807x2acIrNZjHEHXJ5dwnANGszsjrTjVor+2dJt6Usws55vNA7IYLU6DMmGQj/ZJUeBh2Jv2vUGYtCjsWERW1UcnEkkyNN6VJUNsGYAMvGIhjUYDlubt5jdg+aK/OSEqdEPi8dophk412O36P5ySOf+frZfvEdSaZdiUAj8hq6b+YOZivIwc7vjrEazEqQ9h6OK1lUNa9hnjCDv97vAEzTM5mdWIjh6NGjuPXWWwUIKwC8igCYUdAf2t0YN/hIehWJWIMJ+ZmMlOaHSNOoVhOOwqVp6p32YezZWCErcpImNPrGmLaTrBZxrGmRQznJ+3jd88e68NFb1i3JPruUGrY04GjOar4TNWFaH+jf5p9qlUrkf7JRpqzJykMBzZP8L1Zfm2GOAAAFIElEQVS+bzyBpEpFyet50OO4uC4Iuvx/Nh5+aIlhoxmZ65FjTzcoKV2imCWZ/BQ7jeULlgNefAwpLumeiEWskeIwFn054014kLp5U9VcX0+/egkP3xafmY+uIq4NBtglAmBWJmupLhS55ZFtLQVhTU5O4oYbbsCFCxfEK27btg3UihUAlgHA9fX1+OY3vykc6CvZaPZsrsoXEcIE1kQbGq/hh868z6VucsYTOQaenBkVnOrhYGjciYokpBvSc1K5Nh35LGX/mZg7mji5AUY25v/Wp7ge2A/J9LmWIttyrKvoeWHxBHIuy10D6czrUtwTvVbkfC/pfiNLMX6pT8qffn0535j0jryW+xS5s2O1wXGXmFOr2YDcqDKJdIFI8QSR95I7gD526V7pt7AbLpz9sJJt69at+MIXviB8vGz0ATPwijjS1dUFUhtXVlYKf7ACwDIAmKYDOtCNRvlcySu5AJRnKxJQJKBIQJHAykmAgDszE7ZOsYYAgdZqnX8ImZ6eRkVFBfr7lWIM0TM1zwd8zz33rNxMKk9WJKBIQJGAIoE1KYHq6moFgGPMrALAa3K5Ky+lSECRgCKB7JGAAsAyTNA7duyAzWbLnllTRqJIQJGAIgFFAlkrgbq6ugUm51iDVQBYBgDTaR4IBIQPWK/XCyf60NAQNm2KX7kma1eGMjBFAooEFAkoEsiYBM6fPy8wgQFWDLyir7exsREeTzgVL1FTAFgmAFssFiFkOtPPnDkj8rluvvlmMLxcaYoEFAkoElAk8P6TACOcSTF5xx13CLargYEBMLiKWME/kzUFgGUCcGFhYTiXUacTUW1+v18B4GSrS/ldkYAiAUUCa1gCEgBTGaMGPD4+LjTglpYWOBzJ06EUAJYJwBqNBvyP4Et/cFNTEzZu3IjOzs41vLyUV1MkoEhAkYAigXgSGB0dhdlsRl5eHgYHB1FSUiKspLW1tYoGvIhlMy8KmmBLk0JubpjUwuVyiT9Jti3nlLOIcSi3KhJQJKBIQJFAFkuAuMBqR1JjnBAtpVNTU0lHXVVVhStXriS97v12wcWLF7F//36onnjiidCHP/xhmEwmoQErTZGAIgFFAooEFAkkkgCDseimTNbo1jx79myyy953v1PJPXDgAFTvvPNOiBqw0hQJKBJQJKBIQJFAJiXA7BqJsjKT/a6Fvph1pBofGw0XdVSaIgFFAooEFAkoElAkkBEJ0IXrcvsRCMwiEPBDo9bA5/ejt68PbRs3wGjQKwCcEUkrnSgSUCSgSECRgCKBCAlMTLvxgxfeRXNlLoJ+J7wB1j4HHH4DKvNU2L9rgwLAyopRJKBIQJGAIgFFApmWAKuEff8Xb6KpJFznfHRiEuta1qN5w3acv9COXZuqFQDOtNCV/hQJKBJQJKBIQJFA99A0vvL9CzBbLNCqQ9AigBn7KPbWz2LXts2oqyxUAFhZJooEFAkoElAkoEgg0xLoG5nGV5++BJ8uH9MzPgSDIQT9bhicXfjAzio8dM+NCgBnWuhKf4oEFAkoElAkoEigf9SJP//xJbjVuWEAFuHOIWhCfhzcaMCjB9crAKwsE0UCigQUCSgSUCSQaQkM2Oz4+nNdGPNb4JAAOBSEVh3Ew7usePDWRgWAMy10pT9FAooEFAkoElAk8O6Zi/g/v+3DtLoYvtmg0H5DIUCrCuDO9Wp88p7tCgAry0SRgCIBRQKKBBQJZFoCk5NT6BsaF+AbCAShUqug0+qg1+tQnGdGaXE+/i8b4R1KWKBnIAAAAABJRU5ErkJggg=="/>
          <p:cNvSpPr>
            <a:spLocks noChangeAspect="1" noChangeArrowheads="1"/>
          </p:cNvSpPr>
          <p:nvPr/>
        </p:nvSpPr>
        <p:spPr bwMode="auto">
          <a:xfrm>
            <a:off x="207434"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2050" name="Picture 2" descr="C:\Users\tahminweb\Desktop\radar kastamonu.gif"/>
          <p:cNvPicPr>
            <a:picLocks noChangeAspect="1" noChangeArrowheads="1" noCrop="1"/>
          </p:cNvPicPr>
          <p:nvPr/>
        </p:nvPicPr>
        <p:blipFill>
          <a:blip r:embed="rId2" cstate="print"/>
          <a:srcRect/>
          <a:stretch>
            <a:fillRect/>
          </a:stretch>
        </p:blipFill>
        <p:spPr bwMode="auto">
          <a:xfrm>
            <a:off x="1534381" y="649750"/>
            <a:ext cx="8640960" cy="4464495"/>
          </a:xfrm>
          <a:prstGeom prst="rect">
            <a:avLst/>
          </a:prstGeom>
          <a:noFill/>
        </p:spPr>
      </p:pic>
      <p:sp>
        <p:nvSpPr>
          <p:cNvPr id="7" name="6 Metin kutusu"/>
          <p:cNvSpPr txBox="1"/>
          <p:nvPr/>
        </p:nvSpPr>
        <p:spPr>
          <a:xfrm>
            <a:off x="658601" y="5131544"/>
            <a:ext cx="11137237" cy="1200329"/>
          </a:xfrm>
          <a:prstGeom prst="rect">
            <a:avLst/>
          </a:prstGeom>
          <a:noFill/>
        </p:spPr>
        <p:txBody>
          <a:bodyPr wrap="square" rtlCol="0">
            <a:spAutoFit/>
          </a:bodyPr>
          <a:lstStyle/>
          <a:p>
            <a:r>
              <a:rPr lang="tr-TR" sz="2400" b="0" dirty="0" smtClean="0">
                <a:solidFill>
                  <a:schemeClr val="bg1"/>
                </a:solidFill>
                <a:latin typeface="+mj-lt"/>
                <a:cs typeface="Arial" pitchFamily="34" charset="0"/>
              </a:rPr>
              <a:t>Radar görüntülerinde Kastamonu üzerinde 70 </a:t>
            </a:r>
            <a:r>
              <a:rPr lang="tr-TR" sz="2400" b="0" dirty="0" err="1" smtClean="0">
                <a:solidFill>
                  <a:schemeClr val="bg1"/>
                </a:solidFill>
                <a:latin typeface="+mj-lt"/>
                <a:cs typeface="Arial" pitchFamily="34" charset="0"/>
              </a:rPr>
              <a:t>dBZ’e</a:t>
            </a:r>
            <a:r>
              <a:rPr lang="tr-TR" sz="2400" b="0" dirty="0" smtClean="0">
                <a:solidFill>
                  <a:schemeClr val="bg1"/>
                </a:solidFill>
                <a:latin typeface="+mj-lt"/>
                <a:cs typeface="Arial" pitchFamily="34" charset="0"/>
              </a:rPr>
              <a:t>, tepesi 12 km’ ye ulaşan, kesit görüntülerinde süper hücre göstergelerinden olan zayıf eko alanları belirgin kuvvetli </a:t>
            </a:r>
            <a:r>
              <a:rPr lang="tr-TR" sz="2400" b="0" dirty="0" err="1" smtClean="0">
                <a:solidFill>
                  <a:schemeClr val="bg1"/>
                </a:solidFill>
                <a:latin typeface="+mj-lt"/>
                <a:cs typeface="Arial" pitchFamily="34" charset="0"/>
              </a:rPr>
              <a:t>konvektif</a:t>
            </a:r>
            <a:r>
              <a:rPr lang="tr-TR" sz="2400" b="0" dirty="0" smtClean="0">
                <a:solidFill>
                  <a:schemeClr val="bg1"/>
                </a:solidFill>
                <a:latin typeface="+mj-lt"/>
                <a:cs typeface="Arial" pitchFamily="34" charset="0"/>
              </a:rPr>
              <a:t> yapı görülmektedir. </a:t>
            </a:r>
            <a:endParaRPr lang="tr-TR" sz="2400" b="0" dirty="0">
              <a:solidFill>
                <a:schemeClr val="bg1"/>
              </a:solidFill>
              <a:latin typeface="+mj-lt"/>
              <a:cs typeface="Arial" pitchFamily="34" charset="0"/>
            </a:endParaRPr>
          </a:p>
        </p:txBody>
      </p:sp>
      <p:sp>
        <p:nvSpPr>
          <p:cNvPr id="5" name="Rectangle 29"/>
          <p:cNvSpPr>
            <a:spLocks noChangeArrowheads="1"/>
          </p:cNvSpPr>
          <p:nvPr/>
        </p:nvSpPr>
        <p:spPr bwMode="auto">
          <a:xfrm>
            <a:off x="2827551"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3 Grup"/>
          <p:cNvGrpSpPr/>
          <p:nvPr/>
        </p:nvGrpSpPr>
        <p:grpSpPr>
          <a:xfrm>
            <a:off x="69484" y="635768"/>
            <a:ext cx="7048966" cy="5766409"/>
            <a:chOff x="0" y="260648"/>
            <a:chExt cx="5138885" cy="5109168"/>
          </a:xfrm>
        </p:grpSpPr>
        <p:pic>
          <p:nvPicPr>
            <p:cNvPr id="18435" name="Picture 3" descr="C:\Users\tahminweb\Desktop\Kastamonu Dolu\Kastamonu-radar\KASTAMONUkesit2.png"/>
            <p:cNvPicPr>
              <a:picLocks noChangeAspect="1" noChangeArrowheads="1"/>
            </p:cNvPicPr>
            <p:nvPr/>
          </p:nvPicPr>
          <p:blipFill>
            <a:blip r:embed="rId2" cstate="print"/>
            <a:srcRect/>
            <a:stretch>
              <a:fillRect/>
            </a:stretch>
          </p:blipFill>
          <p:spPr bwMode="auto">
            <a:xfrm>
              <a:off x="0" y="260648"/>
              <a:ext cx="5109017" cy="4026699"/>
            </a:xfrm>
            <a:prstGeom prst="rect">
              <a:avLst/>
            </a:prstGeom>
            <a:noFill/>
          </p:spPr>
        </p:pic>
        <p:sp>
          <p:nvSpPr>
            <p:cNvPr id="6" name="5 Metin kutusu"/>
            <p:cNvSpPr txBox="1"/>
            <p:nvPr/>
          </p:nvSpPr>
          <p:spPr>
            <a:xfrm>
              <a:off x="3548844" y="4797152"/>
              <a:ext cx="1590041" cy="572664"/>
            </a:xfrm>
            <a:prstGeom prst="rect">
              <a:avLst/>
            </a:prstGeom>
            <a:noFill/>
          </p:spPr>
          <p:txBody>
            <a:bodyPr wrap="none" rtlCol="0">
              <a:spAutoFit/>
            </a:bodyPr>
            <a:lstStyle/>
            <a:p>
              <a:r>
                <a:rPr lang="tr-TR" b="0" dirty="0" smtClean="0">
                  <a:solidFill>
                    <a:schemeClr val="bg1"/>
                  </a:solidFill>
                  <a:latin typeface="Arial" pitchFamily="34" charset="0"/>
                  <a:cs typeface="Arial" pitchFamily="34" charset="0"/>
                </a:rPr>
                <a:t>Zayıf eko alanı </a:t>
              </a:r>
            </a:p>
            <a:p>
              <a:r>
                <a:rPr lang="tr-TR" b="0" dirty="0" smtClean="0">
                  <a:solidFill>
                    <a:schemeClr val="bg1"/>
                  </a:solidFill>
                  <a:latin typeface="Arial" pitchFamily="34" charset="0"/>
                  <a:cs typeface="Arial" pitchFamily="34" charset="0"/>
                </a:rPr>
                <a:t>(</a:t>
              </a:r>
              <a:r>
                <a:rPr lang="tr-TR" b="0" dirty="0" err="1" smtClean="0">
                  <a:solidFill>
                    <a:schemeClr val="bg1"/>
                  </a:solidFill>
                  <a:latin typeface="Arial" pitchFamily="34" charset="0"/>
                  <a:cs typeface="Arial" pitchFamily="34" charset="0"/>
                </a:rPr>
                <a:t>Weak</a:t>
              </a:r>
              <a:r>
                <a:rPr lang="tr-TR" b="0" dirty="0" smtClean="0">
                  <a:solidFill>
                    <a:schemeClr val="bg1"/>
                  </a:solidFill>
                  <a:latin typeface="Arial" pitchFamily="34" charset="0"/>
                  <a:cs typeface="Arial" pitchFamily="34" charset="0"/>
                </a:rPr>
                <a:t> Eko </a:t>
              </a:r>
              <a:r>
                <a:rPr lang="tr-TR" b="0" dirty="0" err="1" smtClean="0">
                  <a:solidFill>
                    <a:schemeClr val="bg1"/>
                  </a:solidFill>
                  <a:latin typeface="Arial" pitchFamily="34" charset="0"/>
                  <a:cs typeface="Arial" pitchFamily="34" charset="0"/>
                </a:rPr>
                <a:t>Region</a:t>
              </a:r>
              <a:r>
                <a:rPr lang="tr-TR" b="0" dirty="0" smtClean="0">
                  <a:solidFill>
                    <a:schemeClr val="bg1"/>
                  </a:solidFill>
                  <a:latin typeface="Arial" pitchFamily="34" charset="0"/>
                  <a:cs typeface="Arial" pitchFamily="34" charset="0"/>
                </a:rPr>
                <a:t>)</a:t>
              </a:r>
              <a:endParaRPr lang="tr-TR" b="0" dirty="0">
                <a:solidFill>
                  <a:schemeClr val="bg1"/>
                </a:solidFill>
                <a:latin typeface="Arial" pitchFamily="34" charset="0"/>
                <a:cs typeface="Arial" pitchFamily="34" charset="0"/>
              </a:endParaRPr>
            </a:p>
          </p:txBody>
        </p:sp>
        <p:cxnSp>
          <p:nvCxnSpPr>
            <p:cNvPr id="8" name="7 Düz Ok Bağlayıcısı"/>
            <p:cNvCxnSpPr/>
            <p:nvPr/>
          </p:nvCxnSpPr>
          <p:spPr>
            <a:xfrm flipH="1">
              <a:off x="2066679" y="3645024"/>
              <a:ext cx="1248139" cy="936104"/>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9" name="8 Metin kutusu"/>
            <p:cNvSpPr txBox="1"/>
            <p:nvPr/>
          </p:nvSpPr>
          <p:spPr>
            <a:xfrm>
              <a:off x="1286593" y="4533708"/>
              <a:ext cx="1872208" cy="327236"/>
            </a:xfrm>
            <a:prstGeom prst="rect">
              <a:avLst/>
            </a:prstGeom>
            <a:noFill/>
          </p:spPr>
          <p:txBody>
            <a:bodyPr wrap="square" rtlCol="0">
              <a:spAutoFit/>
            </a:bodyPr>
            <a:lstStyle/>
            <a:p>
              <a:r>
                <a:rPr lang="tr-TR" b="0" dirty="0" smtClean="0">
                  <a:solidFill>
                    <a:schemeClr val="bg1"/>
                  </a:solidFill>
                  <a:latin typeface="Arial" pitchFamily="34" charset="0"/>
                  <a:cs typeface="Arial" pitchFamily="34" charset="0"/>
                </a:rPr>
                <a:t>70 </a:t>
              </a:r>
              <a:r>
                <a:rPr lang="tr-TR" b="0" dirty="0" err="1" smtClean="0">
                  <a:solidFill>
                    <a:schemeClr val="bg1"/>
                  </a:solidFill>
                  <a:latin typeface="Arial" pitchFamily="34" charset="0"/>
                  <a:cs typeface="Arial" pitchFamily="34" charset="0"/>
                </a:rPr>
                <a:t>dBZ</a:t>
              </a:r>
              <a:r>
                <a:rPr lang="tr-TR" b="0" dirty="0" smtClean="0">
                  <a:solidFill>
                    <a:schemeClr val="bg1"/>
                  </a:solidFill>
                  <a:latin typeface="Arial" pitchFamily="34" charset="0"/>
                  <a:cs typeface="Arial" pitchFamily="34" charset="0"/>
                </a:rPr>
                <a:t> eko kesiti</a:t>
              </a:r>
              <a:endParaRPr lang="tr-TR" b="0" dirty="0">
                <a:solidFill>
                  <a:schemeClr val="bg1"/>
                </a:solidFill>
                <a:latin typeface="Arial" pitchFamily="34" charset="0"/>
                <a:cs typeface="Arial" pitchFamily="34" charset="0"/>
              </a:endParaRPr>
            </a:p>
          </p:txBody>
        </p:sp>
        <p:cxnSp>
          <p:nvCxnSpPr>
            <p:cNvPr id="12" name="11 Düz Ok Bağlayıcısı"/>
            <p:cNvCxnSpPr/>
            <p:nvPr/>
          </p:nvCxnSpPr>
          <p:spPr>
            <a:xfrm>
              <a:off x="3896884" y="3645024"/>
              <a:ext cx="1056116" cy="1224136"/>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grpSp>
      <p:pic>
        <p:nvPicPr>
          <p:cNvPr id="15" name="Picture 4" descr="ecrsxsct"/>
          <p:cNvPicPr>
            <a:picLocks noGrp="1" noChangeAspect="1" noChangeArrowheads="1"/>
          </p:cNvPicPr>
          <p:nvPr>
            <p:ph idx="1"/>
          </p:nvPr>
        </p:nvPicPr>
        <p:blipFill>
          <a:blip r:embed="rId3" cstate="print"/>
          <a:srcRect/>
          <a:stretch>
            <a:fillRect/>
          </a:stretch>
        </p:blipFill>
        <p:spPr bwMode="auto">
          <a:xfrm>
            <a:off x="7343643" y="1733208"/>
            <a:ext cx="4848357" cy="2727201"/>
          </a:xfrm>
          <a:prstGeom prst="rect">
            <a:avLst/>
          </a:prstGeom>
          <a:noFill/>
        </p:spPr>
      </p:pic>
      <p:sp>
        <p:nvSpPr>
          <p:cNvPr id="10" name="Rectangle 29"/>
          <p:cNvSpPr>
            <a:spLocks noChangeArrowheads="1"/>
          </p:cNvSpPr>
          <p:nvPr/>
        </p:nvSpPr>
        <p:spPr bwMode="auto">
          <a:xfrm>
            <a:off x="2827551"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tahminweb\Desktop\Kastamonu Dolu\Kastamonu-radar\kesit zonguldak.png"/>
          <p:cNvPicPr>
            <a:picLocks noGrp="1" noChangeAspect="1" noChangeArrowheads="1"/>
          </p:cNvPicPr>
          <p:nvPr>
            <p:ph idx="1"/>
          </p:nvPr>
        </p:nvPicPr>
        <p:blipFill>
          <a:blip r:embed="rId2" cstate="print"/>
          <a:srcRect/>
          <a:stretch>
            <a:fillRect/>
          </a:stretch>
        </p:blipFill>
        <p:spPr bwMode="auto">
          <a:xfrm>
            <a:off x="0" y="1216323"/>
            <a:ext cx="6192011" cy="3960440"/>
          </a:xfrm>
          <a:prstGeom prst="rect">
            <a:avLst/>
          </a:prstGeom>
          <a:noFill/>
        </p:spPr>
      </p:pic>
      <p:pic>
        <p:nvPicPr>
          <p:cNvPr id="5" name="Picture 3" descr="C:\Users\tahminweb\Desktop\Kastamonu Dolu\Kastamonu-radar\KASTAMONUkesit2.png"/>
          <p:cNvPicPr>
            <a:picLocks noChangeAspect="1" noChangeArrowheads="1"/>
          </p:cNvPicPr>
          <p:nvPr/>
        </p:nvPicPr>
        <p:blipFill>
          <a:blip r:embed="rId3" cstate="print"/>
          <a:srcRect/>
          <a:stretch>
            <a:fillRect/>
          </a:stretch>
        </p:blipFill>
        <p:spPr bwMode="auto">
          <a:xfrm>
            <a:off x="6192011" y="1216324"/>
            <a:ext cx="5999989" cy="4026699"/>
          </a:xfrm>
          <a:prstGeom prst="rect">
            <a:avLst/>
          </a:prstGeom>
          <a:noFill/>
        </p:spPr>
      </p:pic>
      <p:sp>
        <p:nvSpPr>
          <p:cNvPr id="4" name="Rectangle 29"/>
          <p:cNvSpPr>
            <a:spLocks noChangeArrowheads="1"/>
          </p:cNvSpPr>
          <p:nvPr/>
        </p:nvSpPr>
        <p:spPr bwMode="auto">
          <a:xfrm>
            <a:off x="2827551"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p:cNvPicPr>
            <a:picLocks noChangeAspect="1" noChangeArrowheads="1"/>
          </p:cNvPicPr>
          <p:nvPr/>
        </p:nvPicPr>
        <p:blipFill>
          <a:blip r:embed="rId2" cstate="print"/>
          <a:srcRect/>
          <a:stretch>
            <a:fillRect/>
          </a:stretch>
        </p:blipFill>
        <p:spPr bwMode="auto">
          <a:xfrm>
            <a:off x="177251" y="980728"/>
            <a:ext cx="5741499" cy="3687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6659" name="Picture 3"/>
          <p:cNvPicPr>
            <a:picLocks noChangeAspect="1" noChangeArrowheads="1"/>
          </p:cNvPicPr>
          <p:nvPr/>
        </p:nvPicPr>
        <p:blipFill>
          <a:blip r:embed="rId3" cstate="print"/>
          <a:srcRect/>
          <a:stretch>
            <a:fillRect/>
          </a:stretch>
        </p:blipFill>
        <p:spPr bwMode="auto">
          <a:xfrm>
            <a:off x="6184625" y="980728"/>
            <a:ext cx="5849265" cy="3672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29"/>
          <p:cNvSpPr>
            <a:spLocks noChangeArrowheads="1"/>
          </p:cNvSpPr>
          <p:nvPr/>
        </p:nvSpPr>
        <p:spPr bwMode="auto">
          <a:xfrm>
            <a:off x="2827551"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ahminweb\Desktop\Kastamonu Dolu\kastamonu temp12.JPG"/>
          <p:cNvPicPr>
            <a:picLocks noGrp="1" noChangeAspect="1" noChangeArrowheads="1"/>
          </p:cNvPicPr>
          <p:nvPr>
            <p:ph idx="1"/>
          </p:nvPr>
        </p:nvPicPr>
        <p:blipFill>
          <a:blip r:embed="rId2" cstate="print"/>
          <a:srcRect/>
          <a:stretch>
            <a:fillRect/>
          </a:stretch>
        </p:blipFill>
        <p:spPr bwMode="auto">
          <a:xfrm>
            <a:off x="731440" y="811068"/>
            <a:ext cx="9905298" cy="4615186"/>
          </a:xfrm>
          <a:prstGeom prst="rect">
            <a:avLst/>
          </a:prstGeom>
          <a:noFill/>
        </p:spPr>
      </p:pic>
      <p:sp>
        <p:nvSpPr>
          <p:cNvPr id="4" name="3 Metin kutusu"/>
          <p:cNvSpPr txBox="1"/>
          <p:nvPr/>
        </p:nvSpPr>
        <p:spPr>
          <a:xfrm>
            <a:off x="158110" y="5445224"/>
            <a:ext cx="9635971" cy="400110"/>
          </a:xfrm>
          <a:prstGeom prst="rect">
            <a:avLst/>
          </a:prstGeom>
          <a:noFill/>
        </p:spPr>
        <p:txBody>
          <a:bodyPr wrap="none" rtlCol="0">
            <a:spAutoFit/>
          </a:bodyPr>
          <a:lstStyle/>
          <a:p>
            <a:r>
              <a:rPr lang="tr-TR" sz="2000" b="0" dirty="0" smtClean="0">
                <a:solidFill>
                  <a:schemeClr val="bg1"/>
                </a:solidFill>
                <a:latin typeface="Arial" pitchFamily="34" charset="0"/>
                <a:cs typeface="Arial" pitchFamily="34" charset="0"/>
              </a:rPr>
              <a:t>Saat yönünde dönüş, yukarı doğru artan rüzgar hızı, yüksek Cape alanı, Kararsızlık</a:t>
            </a:r>
            <a:endParaRPr lang="tr-TR" sz="2000" b="0" dirty="0">
              <a:solidFill>
                <a:schemeClr val="bg1"/>
              </a:solidFill>
              <a:latin typeface="Arial" pitchFamily="34" charset="0"/>
              <a:cs typeface="Arial" pitchFamily="34" charset="0"/>
            </a:endParaRPr>
          </a:p>
        </p:txBody>
      </p:sp>
      <p:sp>
        <p:nvSpPr>
          <p:cNvPr id="5" name="Rectangle 29"/>
          <p:cNvSpPr>
            <a:spLocks noChangeArrowheads="1"/>
          </p:cNvSpPr>
          <p:nvPr/>
        </p:nvSpPr>
        <p:spPr bwMode="auto">
          <a:xfrm>
            <a:off x="2827551" y="-31131"/>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21612" y="779052"/>
            <a:ext cx="9219742" cy="4862428"/>
          </a:xfrm>
          <a:prstGeom prst="rect">
            <a:avLst/>
          </a:prstGeom>
          <a:noFill/>
          <a:ln w="9525">
            <a:noFill/>
            <a:miter lim="800000"/>
            <a:headEnd/>
            <a:tailEnd/>
          </a:ln>
        </p:spPr>
      </p:pic>
      <p:sp>
        <p:nvSpPr>
          <p:cNvPr id="3" name="Rectangle 29"/>
          <p:cNvSpPr>
            <a:spLocks noChangeArrowheads="1"/>
          </p:cNvSpPr>
          <p:nvPr/>
        </p:nvSpPr>
        <p:spPr bwMode="auto">
          <a:xfrm>
            <a:off x="2796290" y="-39075"/>
            <a:ext cx="7012070"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METEOROLOJİ RADARLARI</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Image result for geostationary satellites gif"/>
          <p:cNvPicPr>
            <a:picLocks noChangeAspect="1" noChangeArrowheads="1" noCrop="1"/>
          </p:cNvPicPr>
          <p:nvPr/>
        </p:nvPicPr>
        <p:blipFill>
          <a:blip r:embed="rId2" cstate="print"/>
          <a:srcRect/>
          <a:stretch>
            <a:fillRect/>
          </a:stretch>
        </p:blipFill>
        <p:spPr bwMode="auto">
          <a:xfrm>
            <a:off x="622025" y="2024651"/>
            <a:ext cx="5317515" cy="2808312"/>
          </a:xfrm>
          <a:prstGeom prst="rect">
            <a:avLst/>
          </a:prstGeom>
          <a:noFill/>
        </p:spPr>
      </p:pic>
      <p:sp>
        <p:nvSpPr>
          <p:cNvPr id="3" name="2 Metin kutusu"/>
          <p:cNvSpPr txBox="1"/>
          <p:nvPr/>
        </p:nvSpPr>
        <p:spPr>
          <a:xfrm>
            <a:off x="2310608" y="5041172"/>
            <a:ext cx="2363724" cy="369332"/>
          </a:xfrm>
          <a:prstGeom prst="rect">
            <a:avLst/>
          </a:prstGeom>
          <a:noFill/>
        </p:spPr>
        <p:txBody>
          <a:bodyPr wrap="none" rtlCol="0">
            <a:spAutoFit/>
          </a:bodyPr>
          <a:lstStyle/>
          <a:p>
            <a:r>
              <a:rPr lang="tr-TR" dirty="0" smtClean="0">
                <a:solidFill>
                  <a:schemeClr val="bg1"/>
                </a:solidFill>
                <a:latin typeface="+mj-lt"/>
                <a:cs typeface="Arial" pitchFamily="34" charset="0"/>
              </a:rPr>
              <a:t>Sabit Yörüngeli Uydular</a:t>
            </a:r>
            <a:endParaRPr lang="tr-TR" dirty="0">
              <a:solidFill>
                <a:schemeClr val="bg1"/>
              </a:solidFill>
              <a:latin typeface="+mj-lt"/>
              <a:cs typeface="Arial" pitchFamily="34" charset="0"/>
            </a:endParaRPr>
          </a:p>
        </p:txBody>
      </p:sp>
      <p:pic>
        <p:nvPicPr>
          <p:cNvPr id="416772" name="Picture 4" descr="Image result for polar orbiting satellites gif"/>
          <p:cNvPicPr>
            <a:picLocks noChangeAspect="1" noChangeArrowheads="1" noCrop="1"/>
          </p:cNvPicPr>
          <p:nvPr/>
        </p:nvPicPr>
        <p:blipFill>
          <a:blip r:embed="rId3" cstate="print"/>
          <a:srcRect/>
          <a:stretch>
            <a:fillRect/>
          </a:stretch>
        </p:blipFill>
        <p:spPr bwMode="auto">
          <a:xfrm>
            <a:off x="6580859" y="1993389"/>
            <a:ext cx="4874388" cy="2808314"/>
          </a:xfrm>
          <a:prstGeom prst="rect">
            <a:avLst/>
          </a:prstGeom>
          <a:noFill/>
        </p:spPr>
      </p:pic>
      <p:sp>
        <p:nvSpPr>
          <p:cNvPr id="5" name="4 Metin kutusu"/>
          <p:cNvSpPr txBox="1"/>
          <p:nvPr/>
        </p:nvSpPr>
        <p:spPr>
          <a:xfrm>
            <a:off x="7247518" y="5033357"/>
            <a:ext cx="3437801" cy="369332"/>
          </a:xfrm>
          <a:prstGeom prst="rect">
            <a:avLst/>
          </a:prstGeom>
          <a:noFill/>
        </p:spPr>
        <p:txBody>
          <a:bodyPr wrap="none" rtlCol="0">
            <a:spAutoFit/>
          </a:bodyPr>
          <a:lstStyle/>
          <a:p>
            <a:pPr lvl="1"/>
            <a:r>
              <a:rPr lang="tr-TR" dirty="0" smtClean="0">
                <a:solidFill>
                  <a:schemeClr val="bg1"/>
                </a:solidFill>
                <a:latin typeface="Arial" pitchFamily="34" charset="0"/>
                <a:cs typeface="Arial" pitchFamily="34" charset="0"/>
              </a:rPr>
              <a:t>Kutupsal Yörüngeli Uydular</a:t>
            </a:r>
            <a:endParaRPr lang="tr-TR" dirty="0">
              <a:solidFill>
                <a:schemeClr val="bg1"/>
              </a:solidFill>
              <a:latin typeface="Arial" pitchFamily="34" charset="0"/>
              <a:cs typeface="Arial" pitchFamily="34" charset="0"/>
            </a:endParaRPr>
          </a:p>
        </p:txBody>
      </p:sp>
      <p:sp>
        <p:nvSpPr>
          <p:cNvPr id="6" name="TextBox 7"/>
          <p:cNvSpPr txBox="1"/>
          <p:nvPr/>
        </p:nvSpPr>
        <p:spPr>
          <a:xfrm>
            <a:off x="0" y="-26774"/>
            <a:ext cx="12192000" cy="1446550"/>
          </a:xfrm>
          <a:prstGeom prst="rect">
            <a:avLst/>
          </a:prstGeom>
          <a:noFill/>
        </p:spPr>
        <p:txBody>
          <a:bodyPr wrap="square" rtlCol="0">
            <a:spAutoFit/>
          </a:bodyPr>
          <a:lstStyle/>
          <a:p>
            <a:pPr algn="ctr"/>
            <a:r>
              <a:rPr lang="tr-TR" sz="4400" b="1" dirty="0" smtClean="0">
                <a:solidFill>
                  <a:schemeClr val="bg1"/>
                </a:solidFill>
                <a:ea typeface="Roboto Condensed Light" charset="0"/>
                <a:cs typeface="Roboto Condensed Light" charset="0"/>
              </a:rPr>
              <a:t>METEOROLOJİK UYDULAR</a:t>
            </a:r>
          </a:p>
          <a:p>
            <a:pPr algn="ctr"/>
            <a:endParaRPr lang="tr-TR" sz="4400" b="1" dirty="0">
              <a:solidFill>
                <a:schemeClr val="bg1"/>
              </a:solidFill>
              <a:latin typeface="+mj-lt"/>
              <a:ea typeface="Roboto Condensed Light" charset="0"/>
              <a:cs typeface="Roboto Condensed Light"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9"/>
          <p:cNvSpPr>
            <a:spLocks noChangeArrowheads="1"/>
          </p:cNvSpPr>
          <p:nvPr/>
        </p:nvSpPr>
        <p:spPr bwMode="auto">
          <a:xfrm>
            <a:off x="1594368" y="-31131"/>
            <a:ext cx="9237784"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YILDIRIM TESPİT VE TAKİP SİSTEMLERİ</a:t>
            </a:r>
          </a:p>
        </p:txBody>
      </p:sp>
      <p:sp>
        <p:nvSpPr>
          <p:cNvPr id="9" name="8 Dikdörtgen"/>
          <p:cNvSpPr/>
          <p:nvPr/>
        </p:nvSpPr>
        <p:spPr>
          <a:xfrm>
            <a:off x="296984" y="999960"/>
            <a:ext cx="7244862" cy="1809791"/>
          </a:xfrm>
          <a:prstGeom prst="rect">
            <a:avLst/>
          </a:prstGeom>
        </p:spPr>
        <p:txBody>
          <a:bodyPr wrap="square">
            <a:spAutoFit/>
          </a:bodyPr>
          <a:lstStyle/>
          <a:p>
            <a:pPr>
              <a:lnSpc>
                <a:spcPct val="93000"/>
              </a:lnSpc>
              <a:spcBef>
                <a:spcPts val="600"/>
              </a:spcBef>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altLang="tr-TR" sz="2400" dirty="0" smtClean="0">
                <a:solidFill>
                  <a:schemeClr val="bg1"/>
                </a:solidFill>
                <a:ea typeface="Microsoft YaHei" charset="-122"/>
              </a:rPr>
              <a:t>Y</a:t>
            </a:r>
            <a:r>
              <a:rPr lang="de-DE" altLang="tr-TR" sz="2400" dirty="0" err="1" smtClean="0">
                <a:solidFill>
                  <a:schemeClr val="bg1"/>
                </a:solidFill>
                <a:ea typeface="Microsoft YaHei" charset="-122"/>
              </a:rPr>
              <a:t>ıldırım</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kaynağından</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gözlenebilen</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herhangi</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bir</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elektromanyetik</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sinyal</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kendisini</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yaratan</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yıldırım</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sürecini</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tespit</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etmek</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ve</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yerini</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bulmak</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için</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kullanılabilir</a:t>
            </a:r>
            <a:r>
              <a:rPr lang="de-DE" altLang="tr-TR" sz="2400" dirty="0" smtClean="0">
                <a:solidFill>
                  <a:schemeClr val="bg1"/>
                </a:solidFill>
                <a:ea typeface="Microsoft YaHei" charset="-122"/>
              </a:rPr>
              <a:t>.</a:t>
            </a:r>
            <a:r>
              <a:rPr lang="tr-TR" altLang="tr-TR" sz="2400" dirty="0" smtClean="0">
                <a:solidFill>
                  <a:schemeClr val="bg1"/>
                </a:solidFill>
                <a:ea typeface="Microsoft YaHei" charset="-122"/>
              </a:rPr>
              <a:t> </a:t>
            </a:r>
            <a:r>
              <a:rPr lang="de-DE" altLang="tr-TR" sz="2400" dirty="0" err="1" smtClean="0">
                <a:solidFill>
                  <a:schemeClr val="bg1"/>
                </a:solidFill>
                <a:ea typeface="Microsoft YaHei" charset="-122"/>
              </a:rPr>
              <a:t>Elektromanyetik</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radyasyona</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ek</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olarak</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yıldırım</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yıldırım</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konumu</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için</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kullanılabilecek</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akustik</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sinyali</a:t>
            </a:r>
            <a:r>
              <a:rPr lang="de-DE" altLang="tr-TR" sz="2400" dirty="0" smtClean="0">
                <a:solidFill>
                  <a:schemeClr val="bg1"/>
                </a:solidFill>
                <a:ea typeface="Microsoft YaHei" charset="-122"/>
              </a:rPr>
              <a:t> </a:t>
            </a:r>
            <a:r>
              <a:rPr lang="de-DE" altLang="tr-TR" sz="2400" dirty="0" err="1" smtClean="0">
                <a:solidFill>
                  <a:schemeClr val="bg1"/>
                </a:solidFill>
                <a:ea typeface="Microsoft YaHei" charset="-122"/>
              </a:rPr>
              <a:t>üretir</a:t>
            </a:r>
            <a:r>
              <a:rPr lang="de-DE" altLang="tr-TR" sz="2400" dirty="0" smtClean="0">
                <a:solidFill>
                  <a:schemeClr val="bg1"/>
                </a:solidFill>
                <a:ea typeface="Microsoft YaHei" charset="-122"/>
              </a:rPr>
              <a:t>.</a:t>
            </a:r>
            <a:endParaRPr lang="de-DE" altLang="tr-TR" sz="2400" dirty="0">
              <a:solidFill>
                <a:schemeClr val="bg1"/>
              </a:solidFill>
              <a:ea typeface="Microsoft YaHei" charset="-122"/>
            </a:endParaRPr>
          </a:p>
        </p:txBody>
      </p:sp>
      <p:pic>
        <p:nvPicPr>
          <p:cNvPr id="10" name="Picture 2"/>
          <p:cNvPicPr>
            <a:picLocks noChangeAspect="1" noChangeArrowheads="1"/>
          </p:cNvPicPr>
          <p:nvPr/>
        </p:nvPicPr>
        <p:blipFill>
          <a:blip r:embed="rId2" cstate="print"/>
          <a:srcRect/>
          <a:stretch>
            <a:fillRect/>
          </a:stretch>
        </p:blipFill>
        <p:spPr bwMode="auto">
          <a:xfrm>
            <a:off x="407254" y="3107836"/>
            <a:ext cx="6837607" cy="2990850"/>
          </a:xfrm>
          <a:prstGeom prst="rect">
            <a:avLst/>
          </a:prstGeom>
          <a:noFill/>
          <a:ln w="9525">
            <a:noFill/>
            <a:round/>
            <a:headEnd/>
            <a:tailEnd/>
          </a:ln>
          <a:effectLst/>
        </p:spPr>
      </p:pic>
      <p:pic>
        <p:nvPicPr>
          <p:cNvPr id="11" name="Picture 2"/>
          <p:cNvPicPr>
            <a:picLocks noChangeAspect="1" noChangeArrowheads="1"/>
          </p:cNvPicPr>
          <p:nvPr/>
        </p:nvPicPr>
        <p:blipFill>
          <a:blip r:embed="rId3" cstate="print"/>
          <a:srcRect/>
          <a:stretch>
            <a:fillRect/>
          </a:stretch>
        </p:blipFill>
        <p:spPr bwMode="auto">
          <a:xfrm>
            <a:off x="7878764" y="799980"/>
            <a:ext cx="3797421" cy="2563648"/>
          </a:xfrm>
          <a:prstGeom prst="rect">
            <a:avLst/>
          </a:prstGeom>
          <a:noFill/>
          <a:ln w="9525">
            <a:noFill/>
            <a:round/>
            <a:headEnd/>
            <a:tailEnd/>
          </a:ln>
          <a:effectLst/>
        </p:spPr>
      </p:pic>
      <p:pic>
        <p:nvPicPr>
          <p:cNvPr id="12" name="Picture 3"/>
          <p:cNvPicPr>
            <a:picLocks noChangeAspect="1" noChangeArrowheads="1"/>
          </p:cNvPicPr>
          <p:nvPr/>
        </p:nvPicPr>
        <p:blipFill>
          <a:blip r:embed="rId4" cstate="print"/>
          <a:srcRect/>
          <a:stretch>
            <a:fillRect/>
          </a:stretch>
        </p:blipFill>
        <p:spPr bwMode="auto">
          <a:xfrm>
            <a:off x="7877908" y="3457209"/>
            <a:ext cx="3813907" cy="2683255"/>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9"/>
          <p:cNvSpPr>
            <a:spLocks noChangeArrowheads="1"/>
          </p:cNvSpPr>
          <p:nvPr/>
        </p:nvSpPr>
        <p:spPr bwMode="auto">
          <a:xfrm>
            <a:off x="1594368" y="-31131"/>
            <a:ext cx="9237784"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YILDIRIM TESPİT VE TAKİP SİSTEMLERİ</a:t>
            </a:r>
          </a:p>
        </p:txBody>
      </p:sp>
      <p:pic>
        <p:nvPicPr>
          <p:cNvPr id="6" name="Picture 2"/>
          <p:cNvPicPr>
            <a:picLocks noChangeAspect="1" noChangeArrowheads="1"/>
          </p:cNvPicPr>
          <p:nvPr/>
        </p:nvPicPr>
        <p:blipFill>
          <a:blip r:embed="rId2" cstate="print"/>
          <a:srcRect/>
          <a:stretch>
            <a:fillRect/>
          </a:stretch>
        </p:blipFill>
        <p:spPr bwMode="auto">
          <a:xfrm>
            <a:off x="6756038" y="1170680"/>
            <a:ext cx="5354537" cy="4182858"/>
          </a:xfrm>
          <a:prstGeom prst="rect">
            <a:avLst/>
          </a:prstGeom>
          <a:ln>
            <a:noFill/>
          </a:ln>
          <a:effectLst>
            <a:outerShdw blurRad="292100" dist="139700" dir="2700000" algn="tl" rotWithShape="0">
              <a:srgbClr val="333333">
                <a:alpha val="65000"/>
              </a:srgbClr>
            </a:outerShdw>
          </a:effectLst>
        </p:spPr>
      </p:pic>
      <p:sp>
        <p:nvSpPr>
          <p:cNvPr id="7" name="Text Box 4"/>
          <p:cNvSpPr txBox="1">
            <a:spLocks noGrp="1" noChangeArrowheads="1"/>
          </p:cNvSpPr>
          <p:nvPr>
            <p:ph type="body" sz="half" idx="1"/>
          </p:nvPr>
        </p:nvSpPr>
        <p:spPr bwMode="auto">
          <a:xfrm>
            <a:off x="164873" y="1283098"/>
            <a:ext cx="9487130" cy="6548255"/>
          </a:xfrm>
          <a:prstGeom prst="rect">
            <a:avLst/>
          </a:prstGeom>
          <a:noFill/>
          <a:ln w="9525">
            <a:noFill/>
            <a:round/>
            <a:headEnd/>
            <a:tailEnd/>
          </a:ln>
          <a:effectLst/>
        </p:spPr>
        <p:txBody>
          <a:bodyPr lIns="90000" tIns="45000" rIns="90000" bIns="45000">
            <a:noAutofit/>
          </a:bodyPr>
          <a:lstStyle/>
          <a:p>
            <a:pPr>
              <a:lnSpc>
                <a:spcPct val="93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tr-TR" sz="2800" dirty="0" err="1">
                <a:ea typeface="Microsoft YaHei" charset="-122"/>
              </a:rPr>
              <a:t>Yıldırım</a:t>
            </a:r>
            <a:r>
              <a:rPr lang="de-DE" altLang="tr-TR" sz="2800" dirty="0">
                <a:ea typeface="Microsoft YaHei" charset="-122"/>
              </a:rPr>
              <a:t> </a:t>
            </a:r>
            <a:r>
              <a:rPr lang="de-DE" altLang="tr-TR" sz="2800" dirty="0" err="1" smtClean="0">
                <a:ea typeface="Microsoft YaHei" charset="-122"/>
              </a:rPr>
              <a:t>orman</a:t>
            </a:r>
            <a:r>
              <a:rPr lang="de-DE" altLang="tr-TR" sz="2800" dirty="0" smtClean="0">
                <a:ea typeface="Microsoft YaHei" charset="-122"/>
              </a:rPr>
              <a:t> </a:t>
            </a:r>
            <a:r>
              <a:rPr lang="de-DE" altLang="tr-TR" sz="2800" dirty="0" err="1" smtClean="0">
                <a:ea typeface="Microsoft YaHei" charset="-122"/>
              </a:rPr>
              <a:t>yangın</a:t>
            </a:r>
            <a:r>
              <a:rPr lang="tr-TR" altLang="tr-TR" sz="2800" dirty="0" err="1" smtClean="0">
                <a:ea typeface="Microsoft YaHei" charset="-122"/>
              </a:rPr>
              <a:t>ları</a:t>
            </a:r>
            <a:r>
              <a:rPr lang="tr-TR" altLang="tr-TR" sz="2800" dirty="0" smtClean="0">
                <a:ea typeface="Microsoft YaHei" charset="-122"/>
              </a:rPr>
              <a:t> neden olabilir.</a:t>
            </a:r>
            <a:r>
              <a:rPr lang="de-DE" altLang="tr-TR" sz="2800" dirty="0" smtClean="0">
                <a:ea typeface="Microsoft YaHei" charset="-122"/>
              </a:rPr>
              <a:t> </a:t>
            </a:r>
            <a:endParaRPr lang="tr-TR" altLang="tr-TR" sz="2800" dirty="0" smtClean="0">
              <a:ea typeface="Microsoft YaHei" charset="-122"/>
            </a:endParaRPr>
          </a:p>
          <a:p>
            <a:pPr>
              <a:lnSpc>
                <a:spcPct val="93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altLang="tr-TR" sz="2800" dirty="0" smtClean="0">
                <a:ea typeface="Microsoft YaHei" charset="-122"/>
              </a:rPr>
              <a:t>E</a:t>
            </a:r>
            <a:r>
              <a:rPr lang="de-DE" altLang="tr-TR" sz="2800" dirty="0" err="1" smtClean="0">
                <a:ea typeface="Microsoft YaHei" charset="-122"/>
              </a:rPr>
              <a:t>lektrik</a:t>
            </a:r>
            <a:r>
              <a:rPr lang="de-DE" altLang="tr-TR" sz="2800" dirty="0" smtClean="0">
                <a:ea typeface="Microsoft YaHei" charset="-122"/>
              </a:rPr>
              <a:t> </a:t>
            </a:r>
            <a:r>
              <a:rPr lang="de-DE" altLang="tr-TR" sz="2800" dirty="0" err="1" smtClean="0">
                <a:ea typeface="Microsoft YaHei" charset="-122"/>
              </a:rPr>
              <a:t>hattı</a:t>
            </a:r>
            <a:r>
              <a:rPr lang="tr-TR" altLang="tr-TR" sz="2800" dirty="0" smtClean="0">
                <a:ea typeface="Microsoft YaHei" charset="-122"/>
              </a:rPr>
              <a:t> </a:t>
            </a:r>
            <a:r>
              <a:rPr lang="de-DE" altLang="tr-TR" sz="2800" dirty="0" err="1" smtClean="0">
                <a:ea typeface="Microsoft YaHei" charset="-122"/>
              </a:rPr>
              <a:t>arızaları</a:t>
            </a:r>
            <a:r>
              <a:rPr lang="tr-TR" altLang="tr-TR" sz="2800" dirty="0" err="1" smtClean="0">
                <a:ea typeface="Microsoft YaHei" charset="-122"/>
              </a:rPr>
              <a:t>nın</a:t>
            </a:r>
            <a:r>
              <a:rPr lang="tr-TR" altLang="tr-TR" sz="2800" dirty="0" smtClean="0">
                <a:ea typeface="Microsoft YaHei" charset="-122"/>
              </a:rPr>
              <a:t> %30’undan </a:t>
            </a:r>
          </a:p>
          <a:p>
            <a:pPr>
              <a:lnSpc>
                <a:spcPct val="93000"/>
              </a:lnSpc>
              <a:buClr>
                <a:srgbClr val="000000"/>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altLang="tr-TR" sz="2800" dirty="0" smtClean="0">
                <a:ea typeface="Microsoft YaHei" charset="-122"/>
              </a:rPr>
              <a:t>Fazlası </a:t>
            </a:r>
            <a:r>
              <a:rPr lang="de-DE" altLang="tr-TR" sz="2800" dirty="0" err="1" smtClean="0">
                <a:ea typeface="Microsoft YaHei" charset="-122"/>
              </a:rPr>
              <a:t>yıldırım</a:t>
            </a:r>
            <a:r>
              <a:rPr lang="de-DE" altLang="tr-TR" sz="2800" dirty="0" smtClean="0">
                <a:ea typeface="Microsoft YaHei" charset="-122"/>
              </a:rPr>
              <a:t> </a:t>
            </a:r>
            <a:r>
              <a:rPr lang="de-DE" altLang="tr-TR" sz="2800" dirty="0" err="1">
                <a:ea typeface="Microsoft YaHei" charset="-122"/>
              </a:rPr>
              <a:t>kaynaklıdır</a:t>
            </a:r>
            <a:r>
              <a:rPr lang="de-DE" altLang="tr-TR" sz="2800" dirty="0">
                <a:ea typeface="Microsoft YaHei" charset="-122"/>
              </a:rPr>
              <a:t>.</a:t>
            </a:r>
          </a:p>
          <a:p>
            <a:pPr>
              <a:lnSpc>
                <a:spcPct val="93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tr-TR" sz="2800" dirty="0" smtClean="0">
                <a:ea typeface="Microsoft YaHei" charset="-122"/>
              </a:rPr>
              <a:t>Her </a:t>
            </a:r>
            <a:r>
              <a:rPr lang="de-DE" altLang="tr-TR" sz="2800" dirty="0" err="1">
                <a:ea typeface="Microsoft YaHei" charset="-122"/>
              </a:rPr>
              <a:t>ticari</a:t>
            </a:r>
            <a:r>
              <a:rPr lang="de-DE" altLang="tr-TR" sz="2800" dirty="0">
                <a:ea typeface="Microsoft YaHei" charset="-122"/>
              </a:rPr>
              <a:t> </a:t>
            </a:r>
            <a:r>
              <a:rPr lang="de-DE" altLang="tr-TR" sz="2800" dirty="0" err="1">
                <a:ea typeface="Microsoft YaHei" charset="-122"/>
              </a:rPr>
              <a:t>uçağa</a:t>
            </a:r>
            <a:r>
              <a:rPr lang="de-DE" altLang="tr-TR" sz="2800" dirty="0">
                <a:ea typeface="Microsoft YaHei" charset="-122"/>
              </a:rPr>
              <a:t> </a:t>
            </a:r>
            <a:r>
              <a:rPr lang="de-DE" altLang="tr-TR" sz="2800" dirty="0" err="1">
                <a:ea typeface="Microsoft YaHei" charset="-122"/>
              </a:rPr>
              <a:t>yılda</a:t>
            </a:r>
            <a:r>
              <a:rPr lang="de-DE" altLang="tr-TR" sz="2800" dirty="0">
                <a:ea typeface="Microsoft YaHei" charset="-122"/>
              </a:rPr>
              <a:t> </a:t>
            </a:r>
            <a:r>
              <a:rPr lang="de-DE" altLang="tr-TR" sz="2800" dirty="0" err="1">
                <a:ea typeface="Microsoft YaHei" charset="-122"/>
              </a:rPr>
              <a:t>ortalama</a:t>
            </a:r>
            <a:r>
              <a:rPr lang="de-DE" altLang="tr-TR" sz="2800" dirty="0">
                <a:ea typeface="Microsoft YaHei" charset="-122"/>
              </a:rPr>
              <a:t> </a:t>
            </a:r>
            <a:r>
              <a:rPr lang="de-DE" altLang="tr-TR" sz="2800" dirty="0" smtClean="0">
                <a:ea typeface="Microsoft YaHei" charset="-122"/>
              </a:rPr>
              <a:t>en</a:t>
            </a:r>
            <a:r>
              <a:rPr lang="tr-TR" altLang="tr-TR" sz="2800" dirty="0" smtClean="0">
                <a:ea typeface="Microsoft YaHei" charset="-122"/>
              </a:rPr>
              <a:t> </a:t>
            </a:r>
            <a:r>
              <a:rPr lang="de-DE" altLang="tr-TR" sz="2800" dirty="0" err="1" smtClean="0">
                <a:ea typeface="Microsoft YaHei" charset="-122"/>
              </a:rPr>
              <a:t>az</a:t>
            </a:r>
            <a:r>
              <a:rPr lang="de-DE" altLang="tr-TR" sz="2800" dirty="0" smtClean="0">
                <a:ea typeface="Microsoft YaHei" charset="-122"/>
              </a:rPr>
              <a:t> </a:t>
            </a:r>
            <a:r>
              <a:rPr lang="de-DE" altLang="tr-TR" sz="2800" dirty="0" err="1">
                <a:ea typeface="Microsoft YaHei" charset="-122"/>
              </a:rPr>
              <a:t>bir</a:t>
            </a:r>
            <a:r>
              <a:rPr lang="de-DE" altLang="tr-TR" sz="2800" dirty="0">
                <a:ea typeface="Microsoft YaHei" charset="-122"/>
              </a:rPr>
              <a:t> </a:t>
            </a:r>
            <a:r>
              <a:rPr lang="de-DE" altLang="tr-TR" sz="2800" dirty="0" err="1">
                <a:ea typeface="Microsoft YaHei" charset="-122"/>
              </a:rPr>
              <a:t>kez</a:t>
            </a:r>
            <a:r>
              <a:rPr lang="de-DE" altLang="tr-TR" sz="2800" dirty="0">
                <a:ea typeface="Microsoft YaHei" charset="-122"/>
              </a:rPr>
              <a:t> </a:t>
            </a:r>
            <a:endParaRPr lang="tr-TR" altLang="tr-TR" sz="2800" dirty="0" smtClean="0">
              <a:ea typeface="Microsoft YaHei" charset="-122"/>
            </a:endParaRPr>
          </a:p>
          <a:p>
            <a:pPr>
              <a:lnSpc>
                <a:spcPct val="93000"/>
              </a:lnSpc>
              <a:buClr>
                <a:srgbClr val="000000"/>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tr-TR" sz="2800" dirty="0" err="1" smtClean="0">
                <a:ea typeface="Microsoft YaHei" charset="-122"/>
              </a:rPr>
              <a:t>yıldırım</a:t>
            </a:r>
            <a:r>
              <a:rPr lang="de-DE" altLang="tr-TR" sz="2800" dirty="0" smtClean="0">
                <a:ea typeface="Microsoft YaHei" charset="-122"/>
              </a:rPr>
              <a:t> </a:t>
            </a:r>
            <a:r>
              <a:rPr lang="de-DE" altLang="tr-TR" sz="2800" dirty="0" err="1" smtClean="0">
                <a:ea typeface="Microsoft YaHei" charset="-122"/>
              </a:rPr>
              <a:t>çar</a:t>
            </a:r>
            <a:r>
              <a:rPr lang="tr-TR" altLang="tr-TR" sz="2800" dirty="0" err="1" smtClean="0">
                <a:ea typeface="Microsoft YaHei" charset="-122"/>
              </a:rPr>
              <a:t>pmaktadır</a:t>
            </a:r>
            <a:r>
              <a:rPr lang="de-DE" altLang="tr-TR" sz="2800" dirty="0" smtClean="0">
                <a:ea typeface="Microsoft YaHei" charset="-122"/>
              </a:rPr>
              <a:t>.</a:t>
            </a:r>
            <a:endParaRPr lang="de-DE" altLang="tr-TR" sz="2800" dirty="0">
              <a:ea typeface="Microsoft YaHei" charset="-122"/>
            </a:endParaRPr>
          </a:p>
          <a:p>
            <a:pPr>
              <a:lnSpc>
                <a:spcPct val="93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tr-TR" sz="2800" dirty="0" err="1" smtClean="0">
                <a:ea typeface="Microsoft YaHei" charset="-122"/>
              </a:rPr>
              <a:t>Yıldırım</a:t>
            </a:r>
            <a:r>
              <a:rPr lang="de-DE" altLang="tr-TR" sz="2800" dirty="0">
                <a:ea typeface="Microsoft YaHei" charset="-122"/>
              </a:rPr>
              <a:t>, </a:t>
            </a:r>
            <a:r>
              <a:rPr lang="de-DE" altLang="tr-TR" sz="2800" dirty="0" err="1">
                <a:ea typeface="Microsoft YaHei" charset="-122"/>
              </a:rPr>
              <a:t>ABD'de</a:t>
            </a:r>
            <a:r>
              <a:rPr lang="de-DE" altLang="tr-TR" sz="2800" dirty="0">
                <a:ea typeface="Microsoft YaHei" charset="-122"/>
              </a:rPr>
              <a:t> </a:t>
            </a:r>
            <a:r>
              <a:rPr lang="de-DE" altLang="tr-TR" sz="2800" dirty="0" err="1">
                <a:ea typeface="Microsoft YaHei" charset="-122"/>
              </a:rPr>
              <a:t>yılda</a:t>
            </a:r>
            <a:r>
              <a:rPr lang="de-DE" altLang="tr-TR" sz="2800" dirty="0">
                <a:ea typeface="Microsoft YaHei" charset="-122"/>
              </a:rPr>
              <a:t> </a:t>
            </a:r>
            <a:r>
              <a:rPr lang="de-DE" altLang="tr-TR" sz="2800" dirty="0" err="1">
                <a:ea typeface="Microsoft YaHei" charset="-122"/>
              </a:rPr>
              <a:t>yaklaşık</a:t>
            </a:r>
            <a:r>
              <a:rPr lang="de-DE" altLang="tr-TR" sz="2800" dirty="0">
                <a:ea typeface="Microsoft YaHei" charset="-122"/>
              </a:rPr>
              <a:t> </a:t>
            </a:r>
            <a:r>
              <a:rPr lang="de-DE" altLang="tr-TR" sz="2800" dirty="0" smtClean="0">
                <a:ea typeface="Microsoft YaHei" charset="-122"/>
              </a:rPr>
              <a:t>51</a:t>
            </a:r>
            <a:r>
              <a:rPr lang="tr-TR" altLang="tr-TR" sz="2800" dirty="0" smtClean="0">
                <a:ea typeface="Microsoft YaHei" charset="-122"/>
              </a:rPr>
              <a:t> </a:t>
            </a:r>
            <a:r>
              <a:rPr lang="de-DE" altLang="tr-TR" sz="2800" dirty="0" err="1" smtClean="0">
                <a:ea typeface="Microsoft YaHei" charset="-122"/>
              </a:rPr>
              <a:t>kişinin</a:t>
            </a:r>
            <a:r>
              <a:rPr lang="de-DE" altLang="tr-TR" sz="2800" dirty="0" smtClean="0">
                <a:ea typeface="Microsoft YaHei" charset="-122"/>
              </a:rPr>
              <a:t> </a:t>
            </a:r>
            <a:endParaRPr lang="tr-TR" altLang="tr-TR" sz="2800" dirty="0" smtClean="0">
              <a:ea typeface="Microsoft YaHei" charset="-122"/>
            </a:endParaRPr>
          </a:p>
          <a:p>
            <a:pPr>
              <a:lnSpc>
                <a:spcPct val="93000"/>
              </a:lnSpc>
              <a:buClr>
                <a:srgbClr val="000000"/>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tr-TR" sz="2800" dirty="0" err="1" smtClean="0">
                <a:ea typeface="Microsoft YaHei" charset="-122"/>
              </a:rPr>
              <a:t>ölümüne</a:t>
            </a:r>
            <a:r>
              <a:rPr lang="de-DE" altLang="tr-TR" sz="2800" dirty="0" smtClean="0">
                <a:ea typeface="Microsoft YaHei" charset="-122"/>
              </a:rPr>
              <a:t> </a:t>
            </a:r>
            <a:r>
              <a:rPr lang="de-DE" altLang="tr-TR" sz="2800" dirty="0" err="1" smtClean="0">
                <a:ea typeface="Microsoft YaHei" charset="-122"/>
              </a:rPr>
              <a:t>ve</a:t>
            </a:r>
            <a:r>
              <a:rPr lang="de-DE" altLang="tr-TR" sz="2800" dirty="0" smtClean="0">
                <a:ea typeface="Microsoft YaHei" charset="-122"/>
              </a:rPr>
              <a:t> </a:t>
            </a:r>
            <a:r>
              <a:rPr lang="de-DE" altLang="tr-TR" sz="2800" dirty="0" err="1" smtClean="0">
                <a:ea typeface="Microsoft YaHei" charset="-122"/>
              </a:rPr>
              <a:t>yüzlercesinin</a:t>
            </a:r>
            <a:r>
              <a:rPr lang="tr-TR" altLang="tr-TR" sz="2800" dirty="0" smtClean="0">
                <a:ea typeface="Microsoft YaHei" charset="-122"/>
              </a:rPr>
              <a:t> </a:t>
            </a:r>
            <a:r>
              <a:rPr lang="de-DE" altLang="tr-TR" sz="2800" dirty="0" err="1" smtClean="0">
                <a:ea typeface="Microsoft YaHei" charset="-122"/>
              </a:rPr>
              <a:t>ağır</a:t>
            </a:r>
            <a:r>
              <a:rPr lang="de-DE" altLang="tr-TR" sz="2800" dirty="0" smtClean="0">
                <a:ea typeface="Microsoft YaHei" charset="-122"/>
              </a:rPr>
              <a:t> </a:t>
            </a:r>
            <a:r>
              <a:rPr lang="de-DE" altLang="tr-TR" sz="2800" dirty="0" err="1">
                <a:ea typeface="Microsoft YaHei" charset="-122"/>
              </a:rPr>
              <a:t>yaralanmasına</a:t>
            </a:r>
            <a:r>
              <a:rPr lang="de-DE" altLang="tr-TR" sz="2800" dirty="0">
                <a:ea typeface="Microsoft YaHei" charset="-122"/>
              </a:rPr>
              <a:t> </a:t>
            </a:r>
            <a:endParaRPr lang="tr-TR" altLang="tr-TR" sz="2800" dirty="0" smtClean="0">
              <a:ea typeface="Microsoft YaHei" charset="-122"/>
            </a:endParaRPr>
          </a:p>
          <a:p>
            <a:pPr>
              <a:lnSpc>
                <a:spcPct val="93000"/>
              </a:lnSpc>
              <a:buClr>
                <a:srgbClr val="000000"/>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tr-TR" sz="2800" dirty="0" err="1" smtClean="0">
                <a:ea typeface="Microsoft YaHei" charset="-122"/>
              </a:rPr>
              <a:t>sebep</a:t>
            </a:r>
            <a:r>
              <a:rPr lang="de-DE" altLang="tr-TR" sz="2800" dirty="0" smtClean="0">
                <a:ea typeface="Microsoft YaHei" charset="-122"/>
              </a:rPr>
              <a:t> </a:t>
            </a:r>
            <a:r>
              <a:rPr lang="de-DE" altLang="tr-TR" sz="2800" dirty="0" err="1" smtClean="0">
                <a:ea typeface="Microsoft YaHei" charset="-122"/>
              </a:rPr>
              <a:t>ol</a:t>
            </a:r>
            <a:r>
              <a:rPr lang="tr-TR" altLang="tr-TR" sz="2800" dirty="0" smtClean="0">
                <a:ea typeface="Microsoft YaHei" charset="-122"/>
              </a:rPr>
              <a:t>maktadır</a:t>
            </a:r>
            <a:r>
              <a:rPr lang="de-DE" altLang="tr-TR" sz="2800" dirty="0" smtClean="0">
                <a:ea typeface="Microsoft YaHei" charset="-122"/>
              </a:rPr>
              <a:t>.</a:t>
            </a:r>
            <a:endParaRPr lang="de-DE" altLang="tr-TR" sz="2800" dirty="0">
              <a:ea typeface="Microsoft YaHei" charset="-122"/>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Displaying Snap_2017.03.01 14.53.13_001.png"/>
          <p:cNvSpPr>
            <a:spLocks noChangeAspect="1" noChangeArrowheads="1"/>
          </p:cNvSpPr>
          <p:nvPr/>
        </p:nvSpPr>
        <p:spPr bwMode="auto">
          <a:xfrm>
            <a:off x="213785" y="-187325"/>
            <a:ext cx="406400" cy="304800"/>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5540" name="AutoShape 4" descr="Displaying Snap_2017.03.01 14.53.13_001.png"/>
          <p:cNvSpPr>
            <a:spLocks noChangeAspect="1" noChangeArrowheads="1"/>
          </p:cNvSpPr>
          <p:nvPr/>
        </p:nvSpPr>
        <p:spPr bwMode="auto">
          <a:xfrm>
            <a:off x="213785" y="-187325"/>
            <a:ext cx="406400" cy="304800"/>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361474" name="AutoShape 2" descr="Image result for yÄ±ldÄ±rÄ±m tespit takip sistemi"/>
          <p:cNvSpPr>
            <a:spLocks noChangeAspect="1" noChangeArrowheads="1"/>
          </p:cNvSpPr>
          <p:nvPr/>
        </p:nvSpPr>
        <p:spPr bwMode="auto">
          <a:xfrm>
            <a:off x="191477" y="-144463"/>
            <a:ext cx="375138"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361476" name="AutoShape 4" descr="Image result for yÄ±ldÄ±rÄ±m tespit takip sistemi"/>
          <p:cNvSpPr>
            <a:spLocks noChangeAspect="1" noChangeArrowheads="1"/>
          </p:cNvSpPr>
          <p:nvPr/>
        </p:nvSpPr>
        <p:spPr bwMode="auto">
          <a:xfrm>
            <a:off x="191477" y="-144463"/>
            <a:ext cx="375138"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361477" name="Picture 5"/>
          <p:cNvPicPr>
            <a:picLocks noChangeAspect="1" noChangeArrowheads="1"/>
          </p:cNvPicPr>
          <p:nvPr/>
        </p:nvPicPr>
        <p:blipFill>
          <a:blip r:embed="rId2" cstate="print"/>
          <a:srcRect/>
          <a:stretch>
            <a:fillRect/>
          </a:stretch>
        </p:blipFill>
        <p:spPr bwMode="auto">
          <a:xfrm>
            <a:off x="8090145" y="1525456"/>
            <a:ext cx="3949451" cy="2999651"/>
          </a:xfrm>
          <a:prstGeom prst="rect">
            <a:avLst/>
          </a:prstGeom>
          <a:noFill/>
          <a:ln w="9525">
            <a:noFill/>
            <a:miter lim="800000"/>
            <a:headEnd/>
            <a:tailEnd/>
          </a:ln>
        </p:spPr>
      </p:pic>
      <p:sp>
        <p:nvSpPr>
          <p:cNvPr id="12" name="11 Dikdörtgen"/>
          <p:cNvSpPr/>
          <p:nvPr/>
        </p:nvSpPr>
        <p:spPr>
          <a:xfrm>
            <a:off x="142643" y="2238985"/>
            <a:ext cx="8064896" cy="3539430"/>
          </a:xfrm>
          <a:prstGeom prst="rect">
            <a:avLst/>
          </a:prstGeom>
        </p:spPr>
        <p:txBody>
          <a:bodyPr wrap="square">
            <a:spAutoFit/>
          </a:bodyPr>
          <a:lstStyle/>
          <a:p>
            <a:pPr>
              <a:buFont typeface="Arial" pitchFamily="34" charset="0"/>
              <a:buChar char="•"/>
            </a:pPr>
            <a:r>
              <a:rPr lang="tr-TR" sz="2800" b="0" dirty="0" smtClean="0">
                <a:solidFill>
                  <a:schemeClr val="bg1"/>
                </a:solidFill>
                <a:latin typeface="+mj-lt"/>
                <a:cs typeface="Arial" pitchFamily="34" charset="0"/>
              </a:rPr>
              <a:t>YTTS sistemi, yıldırım ve şimşek hadiselerinin tespiti, takibi ve kısa vadeli hava tahmini için; gerçek zamanlı ve yüksek çözünürlüklü meteorolojik bilgi sağlayan pasif bir uzaktan algılama sistemidir. </a:t>
            </a:r>
          </a:p>
          <a:p>
            <a:pPr>
              <a:buFont typeface="Arial" pitchFamily="34" charset="0"/>
              <a:buChar char="•"/>
            </a:pPr>
            <a:endParaRPr lang="tr-TR" sz="2800" b="0" dirty="0" smtClean="0">
              <a:solidFill>
                <a:schemeClr val="bg1"/>
              </a:solidFill>
              <a:latin typeface="+mj-lt"/>
              <a:cs typeface="Arial" pitchFamily="34" charset="0"/>
            </a:endParaRPr>
          </a:p>
          <a:p>
            <a:pPr>
              <a:buFont typeface="Arial" pitchFamily="34" charset="0"/>
              <a:buChar char="•"/>
            </a:pPr>
            <a:r>
              <a:rPr lang="tr-TR" sz="2800" b="0" dirty="0" smtClean="0">
                <a:solidFill>
                  <a:schemeClr val="bg1"/>
                </a:solidFill>
                <a:latin typeface="+mj-lt"/>
                <a:cs typeface="Arial" pitchFamily="34" charset="0"/>
              </a:rPr>
              <a:t>Bu sistem ile yıldırım ve şimşeğin yeri, tipi, polaritesi ve sinyal büyüklüğü ile şimşek yüksekliği verileri elde edilebilmektedir. </a:t>
            </a:r>
            <a:endParaRPr lang="tr-TR" sz="2800" b="0" dirty="0">
              <a:solidFill>
                <a:schemeClr val="bg1"/>
              </a:solidFill>
              <a:latin typeface="+mj-lt"/>
              <a:cs typeface="Arial" pitchFamily="34" charset="0"/>
            </a:endParaRPr>
          </a:p>
        </p:txBody>
      </p:sp>
      <p:sp>
        <p:nvSpPr>
          <p:cNvPr id="10" name="Rectangle 29"/>
          <p:cNvSpPr>
            <a:spLocks noChangeArrowheads="1"/>
          </p:cNvSpPr>
          <p:nvPr/>
        </p:nvSpPr>
        <p:spPr bwMode="auto">
          <a:xfrm>
            <a:off x="1594368" y="-31131"/>
            <a:ext cx="9237784"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YILDIRIM TESPİT VE TAKİP SİSTEMLERİ</a:t>
            </a:r>
          </a:p>
        </p:txBody>
      </p:sp>
      <p:sp>
        <p:nvSpPr>
          <p:cNvPr id="11" name="10 Metin kutusu"/>
          <p:cNvSpPr txBox="1"/>
          <p:nvPr/>
        </p:nvSpPr>
        <p:spPr>
          <a:xfrm>
            <a:off x="257908" y="1227016"/>
            <a:ext cx="1276440" cy="769441"/>
          </a:xfrm>
          <a:prstGeom prst="rect">
            <a:avLst/>
          </a:prstGeom>
          <a:noFill/>
          <a:ln>
            <a:noFill/>
          </a:ln>
        </p:spPr>
        <p:txBody>
          <a:bodyPr wrap="none" rtlCol="0">
            <a:spAutoFit/>
          </a:bodyPr>
          <a:lstStyle/>
          <a:p>
            <a:r>
              <a:rPr lang="tr-TR" sz="4400" dirty="0" smtClean="0">
                <a:solidFill>
                  <a:schemeClr val="bg1"/>
                </a:solidFill>
              </a:rPr>
              <a:t>YTTS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311913" y="790425"/>
            <a:ext cx="6463463" cy="2880320"/>
          </a:xfrm>
          <a:prstGeom prst="rect">
            <a:avLst/>
          </a:prstGeom>
          <a:ln>
            <a:noFill/>
          </a:ln>
          <a:effectLst>
            <a:outerShdw blurRad="292100" dist="139700" dir="2700000" algn="tl" rotWithShape="0">
              <a:srgbClr val="333333">
                <a:alpha val="65000"/>
              </a:srgbClr>
            </a:outerShdw>
          </a:effectLst>
        </p:spPr>
      </p:pic>
      <p:pic>
        <p:nvPicPr>
          <p:cNvPr id="6" name="Picture 6"/>
          <p:cNvPicPr>
            <a:picLocks noChangeAspect="1" noChangeArrowheads="1"/>
          </p:cNvPicPr>
          <p:nvPr/>
        </p:nvPicPr>
        <p:blipFill>
          <a:blip r:embed="rId3" cstate="print"/>
          <a:srcRect/>
          <a:stretch>
            <a:fillRect/>
          </a:stretch>
        </p:blipFill>
        <p:spPr bwMode="auto">
          <a:xfrm>
            <a:off x="337710" y="3718388"/>
            <a:ext cx="6422597" cy="2909058"/>
          </a:xfrm>
          <a:prstGeom prst="rect">
            <a:avLst/>
          </a:prstGeom>
          <a:noFill/>
          <a:ln w="9525">
            <a:noFill/>
            <a:miter lim="800000"/>
            <a:headEnd/>
            <a:tailEnd/>
          </a:ln>
        </p:spPr>
      </p:pic>
      <p:sp>
        <p:nvSpPr>
          <p:cNvPr id="8" name="7 Metin kutusu"/>
          <p:cNvSpPr txBox="1"/>
          <p:nvPr/>
        </p:nvSpPr>
        <p:spPr>
          <a:xfrm>
            <a:off x="7143823" y="1033666"/>
            <a:ext cx="5048177" cy="5195333"/>
          </a:xfrm>
          <a:prstGeom prst="rect">
            <a:avLst/>
          </a:prstGeom>
          <a:noFill/>
        </p:spPr>
        <p:txBody>
          <a:bodyPr wrap="none" rtlCol="0">
            <a:spAutoFit/>
          </a:bodyPr>
          <a:lstStyle/>
          <a:p>
            <a:pPr>
              <a:buFont typeface="Arial" pitchFamily="34" charset="0"/>
              <a:buChar char="•"/>
            </a:pPr>
            <a:r>
              <a:rPr lang="tr-TR" sz="2600" b="0" dirty="0" smtClean="0">
                <a:solidFill>
                  <a:schemeClr val="bg1"/>
                </a:solidFill>
                <a:latin typeface="Arial" pitchFamily="34" charset="0"/>
                <a:cs typeface="Arial" pitchFamily="34" charset="0"/>
              </a:rPr>
              <a:t>41 istasyon</a:t>
            </a:r>
          </a:p>
          <a:p>
            <a:pPr>
              <a:buFont typeface="Arial" pitchFamily="34" charset="0"/>
              <a:buChar char="•"/>
            </a:pPr>
            <a:endParaRPr lang="tr-TR" sz="2600" b="0" dirty="0" smtClean="0">
              <a:solidFill>
                <a:schemeClr val="bg1"/>
              </a:solidFill>
              <a:latin typeface="Arial" pitchFamily="34" charset="0"/>
              <a:cs typeface="Arial" pitchFamily="34" charset="0"/>
            </a:endParaRPr>
          </a:p>
          <a:p>
            <a:pPr>
              <a:buFont typeface="Arial" pitchFamily="34" charset="0"/>
              <a:buChar char="•"/>
            </a:pPr>
            <a:r>
              <a:rPr lang="tr-TR" sz="2600" b="0" dirty="0" smtClean="0">
                <a:solidFill>
                  <a:schemeClr val="bg1"/>
                </a:solidFill>
                <a:latin typeface="Arial" pitchFamily="34" charset="0"/>
                <a:cs typeface="Arial" pitchFamily="34" charset="0"/>
              </a:rPr>
              <a:t>2015’den beri </a:t>
            </a:r>
            <a:r>
              <a:rPr lang="tr-TR" sz="2600" b="0" dirty="0" err="1" smtClean="0">
                <a:solidFill>
                  <a:schemeClr val="bg1"/>
                </a:solidFill>
                <a:latin typeface="Arial" pitchFamily="34" charset="0"/>
                <a:cs typeface="Arial" pitchFamily="34" charset="0"/>
              </a:rPr>
              <a:t>operasyonel</a:t>
            </a:r>
            <a:endParaRPr lang="tr-TR" sz="2600" b="0" dirty="0" smtClean="0">
              <a:solidFill>
                <a:schemeClr val="bg1"/>
              </a:solidFill>
              <a:latin typeface="Arial" pitchFamily="34" charset="0"/>
              <a:cs typeface="Arial" pitchFamily="34" charset="0"/>
            </a:endParaRPr>
          </a:p>
          <a:p>
            <a:pPr>
              <a:buFont typeface="Arial" pitchFamily="34" charset="0"/>
              <a:buChar char="•"/>
            </a:pPr>
            <a:endParaRPr lang="tr-TR" sz="2600" dirty="0" smtClean="0">
              <a:solidFill>
                <a:schemeClr val="bg1"/>
              </a:solidFill>
              <a:latin typeface="Arial" pitchFamily="34" charset="0"/>
              <a:cs typeface="Arial" pitchFamily="34" charset="0"/>
            </a:endParaRPr>
          </a:p>
          <a:p>
            <a:pPr>
              <a:buFont typeface="Arial" pitchFamily="34" charset="0"/>
              <a:buChar char="•"/>
            </a:pPr>
            <a:r>
              <a:rPr lang="tr-TR" altLang="tr-TR" sz="2600" dirty="0" smtClean="0">
                <a:solidFill>
                  <a:schemeClr val="bg1"/>
                </a:solidFill>
                <a:latin typeface="Arial" pitchFamily="34" charset="0"/>
                <a:cs typeface="Arial" pitchFamily="34" charset="0"/>
              </a:rPr>
              <a:t>Tüm akım değerleri için yıldırım </a:t>
            </a:r>
          </a:p>
          <a:p>
            <a:pPr>
              <a:lnSpc>
                <a:spcPct val="112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altLang="tr-TR" sz="2600" dirty="0" smtClean="0">
                <a:solidFill>
                  <a:schemeClr val="bg1"/>
                </a:solidFill>
                <a:latin typeface="Arial" pitchFamily="34" charset="0"/>
                <a:cs typeface="Arial" pitchFamily="34" charset="0"/>
              </a:rPr>
              <a:t>ve şimşek darbeleri ölçümü</a:t>
            </a:r>
          </a:p>
          <a:p>
            <a:pPr>
              <a:lnSpc>
                <a:spcPct val="112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tr-TR" altLang="tr-TR" sz="2600" dirty="0" smtClean="0">
              <a:solidFill>
                <a:schemeClr val="bg1"/>
              </a:solidFill>
              <a:latin typeface="Arial" pitchFamily="34" charset="0"/>
              <a:cs typeface="Arial" pitchFamily="34" charset="0"/>
            </a:endParaRPr>
          </a:p>
          <a:p>
            <a:pPr>
              <a:lnSpc>
                <a:spcPct val="112000"/>
              </a:lnSpc>
              <a:buSzPct val="100000"/>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altLang="tr-TR" sz="2600" dirty="0" smtClean="0">
                <a:solidFill>
                  <a:schemeClr val="bg1"/>
                </a:solidFill>
                <a:latin typeface="Arial" pitchFamily="34" charset="0"/>
                <a:cs typeface="Arial" pitchFamily="34" charset="0"/>
              </a:rPr>
              <a:t>%90dan fazla verimlilik</a:t>
            </a:r>
          </a:p>
          <a:p>
            <a:pPr>
              <a:lnSpc>
                <a:spcPct val="112000"/>
              </a:lnSpc>
              <a:buSzPct val="100000"/>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tr-TR" altLang="tr-TR" sz="2600" dirty="0" smtClean="0">
              <a:solidFill>
                <a:schemeClr val="bg1"/>
              </a:solidFill>
              <a:latin typeface="Arial" pitchFamily="34" charset="0"/>
              <a:cs typeface="Arial" pitchFamily="34" charset="0"/>
            </a:endParaRPr>
          </a:p>
          <a:p>
            <a:pPr>
              <a:lnSpc>
                <a:spcPct val="112000"/>
              </a:lnSpc>
              <a:buSzPct val="100000"/>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altLang="tr-TR" sz="2600" dirty="0" smtClean="0">
                <a:solidFill>
                  <a:schemeClr val="bg1"/>
                </a:solidFill>
                <a:latin typeface="Arial" pitchFamily="34" charset="0"/>
                <a:cs typeface="Arial" pitchFamily="34" charset="0"/>
              </a:rPr>
              <a:t>100 m konum doğruluğu</a:t>
            </a:r>
            <a:endParaRPr lang="de-DE" altLang="tr-TR" sz="2600" dirty="0" smtClean="0">
              <a:solidFill>
                <a:schemeClr val="bg1"/>
              </a:solidFill>
              <a:latin typeface="Arial" pitchFamily="34" charset="0"/>
              <a:cs typeface="Arial" pitchFamily="34" charset="0"/>
            </a:endParaRPr>
          </a:p>
          <a:p>
            <a:pPr>
              <a:buFont typeface="Arial" pitchFamily="34" charset="0"/>
              <a:buChar char="•"/>
            </a:pPr>
            <a:endParaRPr lang="tr-TR" sz="2800" b="0" dirty="0" smtClean="0">
              <a:solidFill>
                <a:schemeClr val="bg1"/>
              </a:solidFill>
              <a:latin typeface="Arial" pitchFamily="34" charset="0"/>
              <a:cs typeface="Arial" pitchFamily="34" charset="0"/>
            </a:endParaRPr>
          </a:p>
          <a:p>
            <a:pPr>
              <a:buFont typeface="Arial" pitchFamily="34" charset="0"/>
              <a:buChar char="•"/>
            </a:pPr>
            <a:endParaRPr lang="tr-TR" sz="2800" b="0" dirty="0">
              <a:solidFill>
                <a:schemeClr val="bg1"/>
              </a:solidFill>
              <a:latin typeface="Arial" pitchFamily="34" charset="0"/>
              <a:cs typeface="Arial" pitchFamily="34" charset="0"/>
            </a:endParaRPr>
          </a:p>
        </p:txBody>
      </p:sp>
      <p:sp>
        <p:nvSpPr>
          <p:cNvPr id="9" name="Rectangle 29"/>
          <p:cNvSpPr>
            <a:spLocks noChangeArrowheads="1"/>
          </p:cNvSpPr>
          <p:nvPr/>
        </p:nvSpPr>
        <p:spPr bwMode="auto">
          <a:xfrm>
            <a:off x="1594368" y="-31131"/>
            <a:ext cx="9237784"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YILDIRIM TESPİT VE TAKİP SİSTEMLERİ</a:t>
            </a:r>
          </a:p>
        </p:txBody>
      </p:sp>
      <p:sp>
        <p:nvSpPr>
          <p:cNvPr id="10" name="Text Box 2"/>
          <p:cNvSpPr txBox="1">
            <a:spLocks noChangeArrowheads="1"/>
          </p:cNvSpPr>
          <p:nvPr/>
        </p:nvSpPr>
        <p:spPr bwMode="auto">
          <a:xfrm>
            <a:off x="7226300" y="4032250"/>
            <a:ext cx="3582988" cy="2825750"/>
          </a:xfrm>
          <a:prstGeom prst="rect">
            <a:avLst/>
          </a:prstGeom>
          <a:noFill/>
          <a:ln w="9525">
            <a:noFill/>
            <a:round/>
            <a:headEnd/>
            <a:tailEnd/>
          </a:ln>
          <a:effectLst/>
        </p:spPr>
        <p:txBody>
          <a:bodyPr lIns="90000" tIns="45000" rIns="90000" bIns="45000"/>
          <a:lstStyle/>
          <a:p>
            <a:pPr eaLnBrk="1">
              <a:lnSpc>
                <a:spcPct val="112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tLang="tr-TR" sz="1600" dirty="0">
              <a:solidFill>
                <a:srgbClr val="666666"/>
              </a:solidFill>
              <a:cs typeface="Arial"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6"/>
          <p:cNvSpPr txBox="1">
            <a:spLocks noGrp="1"/>
          </p:cNvSpPr>
          <p:nvPr>
            <p:ph sz="half" idx="2"/>
          </p:nvPr>
        </p:nvSpPr>
        <p:spPr>
          <a:xfrm>
            <a:off x="8085252" y="1552086"/>
            <a:ext cx="5384800" cy="4525963"/>
          </a:xfrm>
          <a:prstGeom prst="rect">
            <a:avLst/>
          </a:prstGeom>
        </p:spPr>
        <p:txBody>
          <a:bodyPr vert="horz" lIns="91440" tIns="45720" rIns="91440" bIns="45720" rtlCol="0">
            <a:normAutofit/>
          </a:bodyPr>
          <a:lstStyle>
            <a:lvl1pPr marL="271463" indent="-271463" algn="l" defTabSz="914400" rtl="0" eaLnBrk="1" latinLnBrk="0" hangingPunct="1">
              <a:spcBef>
                <a:spcPct val="20000"/>
              </a:spcBef>
              <a:buClr>
                <a:srgbClr val="F3951C"/>
              </a:buClr>
              <a:buFont typeface="Calibri" pitchFamily="34" charset="0"/>
              <a:buNone/>
              <a:tabLst>
                <a:tab pos="271463" algn="l"/>
              </a:tabLst>
              <a:defRPr sz="2400" b="1" kern="1200">
                <a:solidFill>
                  <a:srgbClr val="585858"/>
                </a:solidFill>
                <a:latin typeface="+mn-lt"/>
                <a:ea typeface="+mn-ea"/>
                <a:cs typeface="+mn-cs"/>
              </a:defRPr>
            </a:lvl1pPr>
            <a:lvl2pPr marL="627063" indent="-271463" algn="l" defTabSz="914400" rtl="0" eaLnBrk="1" latinLnBrk="0" hangingPunct="1">
              <a:spcBef>
                <a:spcPts val="1200"/>
              </a:spcBef>
              <a:buClr>
                <a:srgbClr val="F3951C"/>
              </a:buClr>
              <a:buFont typeface="Calibri" pitchFamily="34" charset="0"/>
              <a:buChar char="•"/>
              <a:tabLst>
                <a:tab pos="627063" algn="l"/>
              </a:tabLst>
              <a:defRPr sz="2400" kern="1200">
                <a:solidFill>
                  <a:srgbClr val="585858"/>
                </a:solidFill>
                <a:latin typeface="+mn-lt"/>
                <a:ea typeface="+mn-ea"/>
                <a:cs typeface="+mn-cs"/>
              </a:defRPr>
            </a:lvl2pPr>
            <a:lvl3pPr marL="982663" indent="-263525" algn="l" defTabSz="914400" rtl="0" eaLnBrk="1" latinLnBrk="0" hangingPunct="1">
              <a:spcBef>
                <a:spcPct val="20000"/>
              </a:spcBef>
              <a:buClr>
                <a:srgbClr val="F3951C"/>
              </a:buClr>
              <a:buFont typeface="Calibri" pitchFamily="34" charset="0"/>
              <a:buChar char="•"/>
              <a:tabLst>
                <a:tab pos="982663" algn="l"/>
              </a:tabLst>
              <a:defRPr sz="2400" kern="1200">
                <a:solidFill>
                  <a:srgbClr val="585858"/>
                </a:solidFill>
                <a:latin typeface="+mn-lt"/>
                <a:ea typeface="+mn-ea"/>
                <a:cs typeface="+mn-cs"/>
              </a:defRPr>
            </a:lvl3pPr>
            <a:lvl4pPr marL="1439863" indent="-271463" algn="l" defTabSz="914400" rtl="0" eaLnBrk="1" latinLnBrk="0" hangingPunct="1">
              <a:spcBef>
                <a:spcPct val="20000"/>
              </a:spcBef>
              <a:buClr>
                <a:srgbClr val="F3951C"/>
              </a:buClr>
              <a:buFont typeface="Calibri" pitchFamily="34" charset="0"/>
              <a:buChar char="•"/>
              <a:tabLst>
                <a:tab pos="1439863" algn="l"/>
              </a:tabLst>
              <a:defRPr sz="2000" kern="1200">
                <a:solidFill>
                  <a:srgbClr val="585858"/>
                </a:solidFill>
                <a:latin typeface="+mn-lt"/>
                <a:ea typeface="+mn-ea"/>
                <a:cs typeface="+mn-cs"/>
              </a:defRPr>
            </a:lvl4pPr>
            <a:lvl5pPr marL="1879600" indent="-261938" algn="l" defTabSz="914400" rtl="0" eaLnBrk="1" latinLnBrk="0" hangingPunct="1">
              <a:spcBef>
                <a:spcPct val="20000"/>
              </a:spcBef>
              <a:buClr>
                <a:srgbClr val="F3951C"/>
              </a:buClr>
              <a:buFont typeface="Calibri" pitchFamily="34" charset="0"/>
              <a:buChar char="•"/>
              <a:tabLst>
                <a:tab pos="1879600" algn="l"/>
              </a:tabLst>
              <a:defRPr sz="2000" kern="1200">
                <a:solidFill>
                  <a:srgbClr val="58585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7675" indent="-266700">
              <a:buFont typeface="Arial" panose="020B0604020202020204" pitchFamily="34" charset="0"/>
              <a:buChar char="•"/>
              <a:tabLst>
                <a:tab pos="447675" algn="l"/>
              </a:tabLst>
            </a:pPr>
            <a:r>
              <a:rPr lang="en-US" sz="2800" dirty="0" smtClean="0">
                <a:solidFill>
                  <a:schemeClr val="bg1"/>
                </a:solidFill>
              </a:rPr>
              <a:t>Web </a:t>
            </a:r>
            <a:r>
              <a:rPr lang="tr-TR" sz="2800" dirty="0" smtClean="0">
                <a:solidFill>
                  <a:schemeClr val="bg1"/>
                </a:solidFill>
              </a:rPr>
              <a:t>Uygulaması</a:t>
            </a:r>
            <a:endParaRPr lang="en-US" sz="2800" dirty="0" smtClean="0">
              <a:solidFill>
                <a:schemeClr val="bg1"/>
              </a:solidFill>
            </a:endParaRPr>
          </a:p>
          <a:p>
            <a:pPr marL="447675" indent="-266700">
              <a:buFont typeface="Arial" panose="020B0604020202020204" pitchFamily="34" charset="0"/>
              <a:buChar char="•"/>
              <a:tabLst>
                <a:tab pos="447675" algn="l"/>
              </a:tabLst>
            </a:pPr>
            <a:r>
              <a:rPr lang="tr-TR" sz="2800" dirty="0" smtClean="0">
                <a:solidFill>
                  <a:schemeClr val="bg1"/>
                </a:solidFill>
              </a:rPr>
              <a:t>Gerçek zamanlı veri</a:t>
            </a:r>
          </a:p>
          <a:p>
            <a:pPr marL="447675" indent="-266700">
              <a:buFont typeface="Arial" panose="020B0604020202020204" pitchFamily="34" charset="0"/>
              <a:buChar char="•"/>
              <a:tabLst>
                <a:tab pos="447675" algn="l"/>
              </a:tabLst>
            </a:pPr>
            <a:r>
              <a:rPr lang="tr-TR" sz="2800" dirty="0" smtClean="0">
                <a:solidFill>
                  <a:schemeClr val="bg1"/>
                </a:solidFill>
              </a:rPr>
              <a:t>Gözlem gösterimleri</a:t>
            </a:r>
            <a:endParaRPr lang="en-US" sz="2800" dirty="0" smtClean="0">
              <a:solidFill>
                <a:schemeClr val="bg1"/>
              </a:solidFill>
            </a:endParaRPr>
          </a:p>
          <a:p>
            <a:pPr marL="447675" indent="-266700">
              <a:buFont typeface="Arial" panose="020B0604020202020204" pitchFamily="34" charset="0"/>
              <a:buChar char="•"/>
              <a:tabLst>
                <a:tab pos="447675" algn="l"/>
              </a:tabLst>
            </a:pPr>
            <a:r>
              <a:rPr lang="tr-TR" sz="2800" dirty="0" smtClean="0">
                <a:solidFill>
                  <a:schemeClr val="bg1"/>
                </a:solidFill>
              </a:rPr>
              <a:t>Tarihsel Veri</a:t>
            </a:r>
            <a:endParaRPr lang="en-US" sz="2800" dirty="0" smtClean="0">
              <a:solidFill>
                <a:schemeClr val="bg1"/>
              </a:solidFill>
            </a:endParaRPr>
          </a:p>
          <a:p>
            <a:pPr marL="447675" indent="-266700">
              <a:buFont typeface="Arial" panose="020B0604020202020204" pitchFamily="34" charset="0"/>
              <a:buChar char="•"/>
              <a:tabLst>
                <a:tab pos="447675" algn="l"/>
              </a:tabLst>
            </a:pPr>
            <a:r>
              <a:rPr lang="tr-TR" sz="2800" dirty="0" smtClean="0">
                <a:solidFill>
                  <a:schemeClr val="bg1"/>
                </a:solidFill>
              </a:rPr>
              <a:t>Alarm Bölgeleri</a:t>
            </a:r>
            <a:endParaRPr lang="en-US" sz="2800" dirty="0" smtClean="0">
              <a:solidFill>
                <a:schemeClr val="bg1"/>
              </a:solidFill>
            </a:endParaRPr>
          </a:p>
          <a:p>
            <a:pPr marL="447675" indent="-266700">
              <a:buFont typeface="Arial" panose="020B0604020202020204" pitchFamily="34" charset="0"/>
              <a:buChar char="•"/>
              <a:tabLst>
                <a:tab pos="447675" algn="l"/>
              </a:tabLst>
            </a:pPr>
            <a:r>
              <a:rPr lang="tr-TR" sz="2800" dirty="0" smtClean="0">
                <a:solidFill>
                  <a:schemeClr val="bg1"/>
                </a:solidFill>
              </a:rPr>
              <a:t>Uyarı</a:t>
            </a:r>
            <a:r>
              <a:rPr lang="en-US" sz="2800" dirty="0" smtClean="0">
                <a:solidFill>
                  <a:schemeClr val="bg1"/>
                </a:solidFill>
              </a:rPr>
              <a:t> / </a:t>
            </a:r>
            <a:r>
              <a:rPr lang="tr-TR" sz="2800" dirty="0" smtClean="0">
                <a:solidFill>
                  <a:schemeClr val="bg1"/>
                </a:solidFill>
              </a:rPr>
              <a:t>Alarm</a:t>
            </a:r>
            <a:endParaRPr lang="en-US" sz="2800" dirty="0" smtClean="0">
              <a:solidFill>
                <a:schemeClr val="bg1"/>
              </a:solidFill>
            </a:endParaRPr>
          </a:p>
          <a:p>
            <a:pPr marL="447675" indent="-266700">
              <a:buFont typeface="Arial" panose="020B0604020202020204" pitchFamily="34" charset="0"/>
              <a:buChar char="•"/>
              <a:tabLst>
                <a:tab pos="447675" algn="l"/>
              </a:tabLst>
            </a:pPr>
            <a:r>
              <a:rPr lang="tr-TR" sz="2800" dirty="0" smtClean="0">
                <a:solidFill>
                  <a:schemeClr val="bg1"/>
                </a:solidFill>
              </a:rPr>
              <a:t>İstatistikler</a:t>
            </a:r>
            <a:endParaRPr lang="en-US" sz="2800" dirty="0" smtClean="0">
              <a:solidFill>
                <a:schemeClr val="bg1"/>
              </a:solidFill>
            </a:endParaRPr>
          </a:p>
          <a:p>
            <a:pPr marL="342900" indent="-342900">
              <a:buFont typeface="Arial" panose="020B0604020202020204" pitchFamily="34" charset="0"/>
              <a:buChar char="•"/>
              <a:tabLst>
                <a:tab pos="266700" algn="l"/>
              </a:tabLst>
            </a:pPr>
            <a:endParaRPr lang="en-US" sz="2000" dirty="0"/>
          </a:p>
        </p:txBody>
      </p:sp>
      <p:pic>
        <p:nvPicPr>
          <p:cNvPr id="6" name="Picture 1"/>
          <p:cNvPicPr>
            <a:picLocks noChangeAspect="1" noChangeArrowheads="1"/>
          </p:cNvPicPr>
          <p:nvPr/>
        </p:nvPicPr>
        <p:blipFill>
          <a:blip r:embed="rId2" cstate="print"/>
          <a:srcRect/>
          <a:stretch>
            <a:fillRect/>
          </a:stretch>
        </p:blipFill>
        <p:spPr bwMode="auto">
          <a:xfrm>
            <a:off x="187486" y="938525"/>
            <a:ext cx="4607152" cy="2765088"/>
          </a:xfrm>
          <a:prstGeom prst="rect">
            <a:avLst/>
          </a:prstGeom>
          <a:ln>
            <a:noFill/>
          </a:ln>
          <a:effectLst>
            <a:outerShdw blurRad="292100" dist="139700" dir="2700000" algn="tl" rotWithShape="0">
              <a:srgbClr val="333333">
                <a:alpha val="65000"/>
              </a:srgbClr>
            </a:outerShdw>
          </a:effectLst>
        </p:spPr>
      </p:pic>
      <p:sp>
        <p:nvSpPr>
          <p:cNvPr id="8" name="Rectangle 29"/>
          <p:cNvSpPr>
            <a:spLocks noChangeArrowheads="1"/>
          </p:cNvSpPr>
          <p:nvPr/>
        </p:nvSpPr>
        <p:spPr bwMode="auto">
          <a:xfrm>
            <a:off x="1594368" y="-31131"/>
            <a:ext cx="9237784" cy="504825"/>
          </a:xfrm>
          <a:prstGeom prst="rect">
            <a:avLst/>
          </a:prstGeom>
          <a:noFill/>
          <a:ln w="9525">
            <a:noFill/>
            <a:miter lim="800000"/>
            <a:headEnd/>
            <a:tailEnd/>
          </a:ln>
        </p:spPr>
        <p:txBody>
          <a:bodyPr/>
          <a:lstStyle/>
          <a:p>
            <a:pPr>
              <a:lnSpc>
                <a:spcPct val="100000"/>
              </a:lnSpc>
              <a:spcBef>
                <a:spcPct val="20000"/>
              </a:spcBef>
              <a:buClrTx/>
              <a:buFontTx/>
              <a:buNone/>
            </a:pPr>
            <a:r>
              <a:rPr lang="tr-TR" sz="4400" b="1" dirty="0" smtClean="0">
                <a:solidFill>
                  <a:schemeClr val="bg1"/>
                </a:solidFill>
                <a:ea typeface="Roboto Condensed Light" charset="0"/>
                <a:cs typeface="Roboto Condensed Light" charset="0"/>
              </a:rPr>
              <a:t>YILDIRIM TESPİT VE TAKİP SİSTEMLERİ</a:t>
            </a:r>
          </a:p>
        </p:txBody>
      </p:sp>
      <p:pic>
        <p:nvPicPr>
          <p:cNvPr id="17411" name="Picture 3"/>
          <p:cNvPicPr>
            <a:picLocks noChangeAspect="1" noChangeArrowheads="1"/>
          </p:cNvPicPr>
          <p:nvPr/>
        </p:nvPicPr>
        <p:blipFill>
          <a:blip r:embed="rId3" cstate="print"/>
          <a:srcRect/>
          <a:stretch>
            <a:fillRect/>
          </a:stretch>
        </p:blipFill>
        <p:spPr bwMode="auto">
          <a:xfrm>
            <a:off x="2603004" y="3029447"/>
            <a:ext cx="5574738" cy="2926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2"/>
          <p:cNvPicPr>
            <a:picLocks noChangeAspect="1" noChangeArrowheads="1"/>
          </p:cNvPicPr>
          <p:nvPr/>
        </p:nvPicPr>
        <p:blipFill>
          <a:blip r:embed="rId2" cstate="print"/>
          <a:srcRect/>
          <a:stretch>
            <a:fillRect/>
          </a:stretch>
        </p:blipFill>
        <p:spPr bwMode="auto">
          <a:xfrm>
            <a:off x="944378" y="3571878"/>
            <a:ext cx="4169647" cy="2117721"/>
          </a:xfrm>
          <a:prstGeom prst="rect">
            <a:avLst/>
          </a:prstGeom>
          <a:ln>
            <a:noFill/>
          </a:ln>
          <a:effectLst>
            <a:outerShdw blurRad="292100" dist="139700" dir="2700000" algn="tl" rotWithShape="0">
              <a:srgbClr val="333333">
                <a:alpha val="65000"/>
              </a:srgbClr>
            </a:outerShdw>
          </a:effectLst>
        </p:spPr>
      </p:pic>
      <p:sp>
        <p:nvSpPr>
          <p:cNvPr id="12" name="11 Metin kutusu"/>
          <p:cNvSpPr txBox="1"/>
          <p:nvPr/>
        </p:nvSpPr>
        <p:spPr>
          <a:xfrm>
            <a:off x="5620926" y="3774063"/>
            <a:ext cx="5789726" cy="923330"/>
          </a:xfrm>
          <a:prstGeom prst="rect">
            <a:avLst/>
          </a:prstGeom>
          <a:noFill/>
        </p:spPr>
        <p:txBody>
          <a:bodyPr wrap="none" rtlCol="0">
            <a:spAutoFit/>
          </a:bodyPr>
          <a:lstStyle/>
          <a:p>
            <a:r>
              <a:rPr lang="tr-TR" sz="5400" b="0" dirty="0" err="1" smtClean="0">
                <a:solidFill>
                  <a:schemeClr val="bg1"/>
                </a:solidFill>
                <a:latin typeface="+mj-lt"/>
                <a:cs typeface="Arial" pitchFamily="34" charset="0"/>
              </a:rPr>
              <a:t>uzalmet</a:t>
            </a:r>
            <a:r>
              <a:rPr lang="tr-TR" sz="5400" b="0" dirty="0" smtClean="0">
                <a:solidFill>
                  <a:schemeClr val="bg1"/>
                </a:solidFill>
                <a:latin typeface="+mj-lt"/>
                <a:cs typeface="Arial" pitchFamily="34" charset="0"/>
              </a:rPr>
              <a:t>.</a:t>
            </a:r>
            <a:r>
              <a:rPr lang="tr-TR" sz="5400" b="0" dirty="0" err="1" smtClean="0">
                <a:solidFill>
                  <a:schemeClr val="bg1"/>
                </a:solidFill>
                <a:latin typeface="+mj-lt"/>
                <a:cs typeface="Arial" pitchFamily="34" charset="0"/>
              </a:rPr>
              <a:t>mgm</a:t>
            </a:r>
            <a:r>
              <a:rPr lang="tr-TR" sz="5400" b="0" dirty="0" smtClean="0">
                <a:solidFill>
                  <a:schemeClr val="bg1"/>
                </a:solidFill>
                <a:latin typeface="+mj-lt"/>
                <a:cs typeface="Arial" pitchFamily="34" charset="0"/>
              </a:rPr>
              <a:t>.gov.tr</a:t>
            </a:r>
            <a:endParaRPr lang="tr-TR" sz="5400" b="0" dirty="0">
              <a:solidFill>
                <a:schemeClr val="bg1"/>
              </a:solidFill>
              <a:latin typeface="+mj-lt"/>
              <a:cs typeface="Arial" pitchFamily="34" charset="0"/>
            </a:endParaRPr>
          </a:p>
        </p:txBody>
      </p:sp>
      <p:pic>
        <p:nvPicPr>
          <p:cNvPr id="7" name="6 Resim" descr="uzalmetbanner.jpg"/>
          <p:cNvPicPr>
            <a:picLocks noChangeAspect="1"/>
          </p:cNvPicPr>
          <p:nvPr/>
        </p:nvPicPr>
        <p:blipFill>
          <a:blip r:embed="rId3" cstate="print"/>
          <a:stretch>
            <a:fillRect/>
          </a:stretch>
        </p:blipFill>
        <p:spPr>
          <a:xfrm>
            <a:off x="911019" y="864518"/>
            <a:ext cx="9442529" cy="236323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3"/>
          <p:cNvSpPr>
            <a:spLocks noGrp="1"/>
          </p:cNvSpPr>
          <p:nvPr>
            <p:ph type="ctrTitle"/>
          </p:nvPr>
        </p:nvSpPr>
        <p:spPr>
          <a:xfrm>
            <a:off x="1162869" y="3443026"/>
            <a:ext cx="9736974" cy="1099686"/>
          </a:xfrm>
          <a:effectLst>
            <a:outerShdw blurRad="50800" dist="50800" dir="5400000" sx="6000" sy="6000" algn="ctr" rotWithShape="0">
              <a:srgbClr val="000000">
                <a:alpha val="43137"/>
              </a:srgbClr>
            </a:outerShdw>
          </a:effectLst>
        </p:spPr>
        <p:txBody>
          <a:bodyPr>
            <a:normAutofit fontScale="90000"/>
          </a:bodyPr>
          <a:lstStyle/>
          <a:p>
            <a:r>
              <a:rPr lang="tr-TR" dirty="0" smtClean="0"/>
              <a:t>Teşekkürler.</a:t>
            </a:r>
            <a:br>
              <a:rPr lang="tr-TR" dirty="0" smtClean="0"/>
            </a:br>
            <a:r>
              <a:rPr lang="tr-TR" dirty="0" smtClean="0"/>
              <a:t/>
            </a:r>
            <a:br>
              <a:rPr lang="tr-TR" dirty="0" smtClean="0"/>
            </a:br>
            <a:r>
              <a:rPr lang="tr-TR" dirty="0" err="1" smtClean="0">
                <a:hlinkClick r:id="rId3"/>
              </a:rPr>
              <a:t>kozturk</a:t>
            </a:r>
            <a:r>
              <a:rPr lang="tr-TR" dirty="0" smtClean="0">
                <a:hlinkClick r:id="rId3"/>
              </a:rPr>
              <a:t>@</a:t>
            </a:r>
            <a:r>
              <a:rPr lang="tr-TR" dirty="0" err="1" smtClean="0">
                <a:hlinkClick r:id="rId3"/>
              </a:rPr>
              <a:t>mgm</a:t>
            </a:r>
            <a:r>
              <a:rPr lang="tr-TR" dirty="0" smtClean="0">
                <a:hlinkClick r:id="rId3"/>
              </a:rPr>
              <a:t>.gov.tr</a:t>
            </a:r>
            <a:r>
              <a:rPr lang="tr-TR" dirty="0" smtClean="0"/>
              <a:t/>
            </a:r>
            <a:br>
              <a:rPr lang="tr-TR" dirty="0" smtClean="0"/>
            </a:br>
            <a:r>
              <a:rPr lang="tr-TR" dirty="0" smtClean="0"/>
              <a:t>0312 203 25 65</a:t>
            </a:r>
            <a:endParaRPr lang="tr-TR" dirty="0"/>
          </a:p>
        </p:txBody>
      </p:sp>
      <p:grpSp>
        <p:nvGrpSpPr>
          <p:cNvPr id="11" name="Grup 10"/>
          <p:cNvGrpSpPr/>
          <p:nvPr/>
        </p:nvGrpSpPr>
        <p:grpSpPr>
          <a:xfrm>
            <a:off x="3192651" y="5594888"/>
            <a:ext cx="5499908" cy="1133683"/>
            <a:chOff x="467430" y="4475713"/>
            <a:chExt cx="8316208" cy="1847950"/>
          </a:xfrm>
        </p:grpSpPr>
        <p:sp>
          <p:nvSpPr>
            <p:cNvPr id="12" name="Oval 11"/>
            <p:cNvSpPr/>
            <p:nvPr/>
          </p:nvSpPr>
          <p:spPr>
            <a:xfrm>
              <a:off x="3725915" y="4475713"/>
              <a:ext cx="1692170" cy="172824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Picture 10"/>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0395" t="46433" r="-11" b="10762"/>
            <a:stretch/>
          </p:blipFill>
          <p:spPr bwMode="auto">
            <a:xfrm>
              <a:off x="6289039" y="5453293"/>
              <a:ext cx="2494599" cy="870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0"/>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46433" r="70841" b="10762"/>
            <a:stretch/>
          </p:blipFill>
          <p:spPr bwMode="auto">
            <a:xfrm>
              <a:off x="467430" y="5453293"/>
              <a:ext cx="2456108" cy="870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7" descr="C:\Users\fdagli\Desktop\Resim1.png"/>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3880710" y="4688626"/>
              <a:ext cx="1380910" cy="1529334"/>
            </a:xfrm>
            <a:prstGeom prst="rect">
              <a:avLst/>
            </a:prstGeom>
            <a:noFill/>
            <a:ln w="9525">
              <a:noFill/>
              <a:miter lim="800000"/>
              <a:headEnd/>
              <a:tailEnd/>
            </a:ln>
          </p:spPr>
        </p:pic>
      </p:grpSp>
      <p:pic>
        <p:nvPicPr>
          <p:cNvPr id="16" name="Picture 10"/>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70841" b="51879"/>
          <a:stretch/>
        </p:blipFill>
        <p:spPr bwMode="auto">
          <a:xfrm>
            <a:off x="1252780" y="6125009"/>
            <a:ext cx="1624342" cy="600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0"/>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0384" t="10471" b="50145"/>
          <a:stretch/>
        </p:blipFill>
        <p:spPr bwMode="auto">
          <a:xfrm>
            <a:off x="8768966" y="6191809"/>
            <a:ext cx="1649798" cy="491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01922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Dikey Sözlük tasarım şablonu">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a:defPPr>
      </a:lstStyle>
      <a:style>
        <a:lnRef idx="2">
          <a:schemeClr val="accent2">
            <a:shade val="50000"/>
          </a:schemeClr>
        </a:lnRef>
        <a:fillRef idx="1">
          <a:schemeClr val="accent2"/>
        </a:fillRef>
        <a:effectRef idx="0">
          <a:schemeClr val="accent2"/>
        </a:effectRef>
        <a:fontRef idx="minor">
          <a:schemeClr val="lt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tx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xmlns="" name="Office_13246973_TF03460611" id="{B79B518C-FCFE-477F-8EAB-0ABE3C0AA854}" vid="{430EBC89-DCAE-4DAB-890C-97DB06F47B3F}"/>
    </a:ext>
  </a:extLst>
</a:theme>
</file>

<file path=ppt/theme/theme2.xml><?xml version="1.0" encoding="utf-8"?>
<a:theme xmlns:a="http://schemas.openxmlformats.org/drawingml/2006/main" name="1_Dikey Sözlük tasarım şablonu">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a:defPPr>
      </a:lstStyle>
      <a:style>
        <a:lnRef idx="2">
          <a:schemeClr val="accent2">
            <a:shade val="50000"/>
          </a:schemeClr>
        </a:lnRef>
        <a:fillRef idx="1">
          <a:schemeClr val="accent2"/>
        </a:fillRef>
        <a:effectRef idx="0">
          <a:schemeClr val="accent2"/>
        </a:effectRef>
        <a:fontRef idx="minor">
          <a:schemeClr val="lt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tx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xmlns="" name="Office_13246973_TF03460611" id="{B79B518C-FCFE-477F-8EAB-0ABE3C0AA854}" vid="{430EBC89-DCAE-4DAB-890C-97DB06F47B3F}"/>
    </a:ext>
  </a:extLst>
</a:theme>
</file>

<file path=ppt/theme/theme3.xml><?xml version="1.0" encoding="utf-8"?>
<a:theme xmlns:a="http://schemas.openxmlformats.org/drawingml/2006/main" name="Ofis Teması">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is Teması">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1BD8E5-A18E-435C-B431-90A6B59F4B6F}">
  <ds:schemaRefs>
    <ds:schemaRef ds:uri="http://purl.org/dc/terms/"/>
    <ds:schemaRef ds:uri="http://schemas.openxmlformats.org/package/2006/metadata/core-properties"/>
    <ds:schemaRef ds:uri="http://purl.org/dc/elements/1.1/"/>
    <ds:schemaRef ds:uri="http://schemas.microsoft.com/office/2006/documentManagement/types"/>
    <ds:schemaRef ds:uri="http://www.w3.org/XML/1998/namespace"/>
    <ds:schemaRef ds:uri="http://purl.org/dc/dcmitype/"/>
    <ds:schemaRef ds:uri="40262f94-9f35-4ac3-9a90-690165a166b7"/>
    <ds:schemaRef ds:uri="a4f35948-e619-41b3-aa29-22878b09cfd2"/>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4BEBB951-DE64-4CB8-9E1C-184A357AD7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EEE0F9-7BC9-4998-8617-7CC115AD97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Dikey sözlük tasarım slaytları</Template>
  <TotalTime>8972</TotalTime>
  <Words>1902</Words>
  <Application>Microsoft Office PowerPoint</Application>
  <PresentationFormat>Özel</PresentationFormat>
  <Paragraphs>465</Paragraphs>
  <Slides>96</Slides>
  <Notes>32</Notes>
  <HiddenSlides>0</HiddenSlides>
  <MMClips>2</MMClips>
  <ScaleCrop>false</ScaleCrop>
  <HeadingPairs>
    <vt:vector size="6" baseType="variant">
      <vt:variant>
        <vt:lpstr>Tema</vt:lpstr>
      </vt:variant>
      <vt:variant>
        <vt:i4>2</vt:i4>
      </vt:variant>
      <vt:variant>
        <vt:lpstr>Katıştırılmış OLE Hizmet Programları</vt:lpstr>
      </vt:variant>
      <vt:variant>
        <vt:i4>2</vt:i4>
      </vt:variant>
      <vt:variant>
        <vt:lpstr>Slayt Başlıkları</vt:lpstr>
      </vt:variant>
      <vt:variant>
        <vt:i4>96</vt:i4>
      </vt:variant>
    </vt:vector>
  </HeadingPairs>
  <TitlesOfParts>
    <vt:vector size="100" baseType="lpstr">
      <vt:lpstr>Dikey Sözlük tasarım şablonu</vt:lpstr>
      <vt:lpstr>1_Dikey Sözlük tasarım şablonu</vt:lpstr>
      <vt:lpstr>Denklem</vt:lpstr>
      <vt:lpstr>Bit Eşlem Resmi</vt:lpstr>
      <vt:lpstr>METEOROLOJİK UZAKTAN ALGILAMA</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Parlak Bant</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Zayıf Eko Alanı (Weak Echo Region)</vt:lpstr>
      <vt:lpstr>Slayt 70</vt:lpstr>
      <vt:lpstr>Slayt 71</vt:lpstr>
      <vt:lpstr>Slayt 72</vt:lpstr>
      <vt:lpstr>Slayt 73</vt:lpstr>
      <vt:lpstr>Slayt 74</vt:lpstr>
      <vt:lpstr>Slayt 75</vt:lpstr>
      <vt:lpstr>Slayt 76</vt:lpstr>
      <vt:lpstr>Slayt 77</vt:lpstr>
      <vt:lpstr>Slayt 78</vt:lpstr>
      <vt:lpstr>Slayt 79</vt:lpstr>
      <vt:lpstr>Slayt 80</vt:lpstr>
      <vt:lpstr>Slayt 81</vt:lpstr>
      <vt:lpstr>Slayt 82</vt:lpstr>
      <vt:lpstr>MSG 9.Kanal 16:30 -17:45 Tepe Sıcaklığı Değişimi </vt:lpstr>
      <vt:lpstr>Slayt 84</vt:lpstr>
      <vt:lpstr>Slayt 85</vt:lpstr>
      <vt:lpstr>Slayt 86</vt:lpstr>
      <vt:lpstr>Slayt 87</vt:lpstr>
      <vt:lpstr>Slayt 88</vt:lpstr>
      <vt:lpstr>Slayt 89</vt:lpstr>
      <vt:lpstr>Slayt 90</vt:lpstr>
      <vt:lpstr>Slayt 91</vt:lpstr>
      <vt:lpstr>Slayt 92</vt:lpstr>
      <vt:lpstr>Slayt 93</vt:lpstr>
      <vt:lpstr>Slayt 94</vt:lpstr>
      <vt:lpstr>Slayt 95</vt:lpstr>
      <vt:lpstr>Teşekkürler.  kozturk@mgm.gov.tr 0312 203 25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 Tarım ve Orman Bakanlığı</dc:title>
  <dc:creator>Emre ÖZDEMİR</dc:creator>
  <cp:lastModifiedBy>Administrator</cp:lastModifiedBy>
  <cp:revision>561</cp:revision>
  <cp:lastPrinted>2018-10-09T14:59:17Z</cp:lastPrinted>
  <dcterms:created xsi:type="dcterms:W3CDTF">2018-09-21T12:18:51Z</dcterms:created>
  <dcterms:modified xsi:type="dcterms:W3CDTF">2019-02-01T17:36:11Z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74067900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